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704" r:id="rId3"/>
  </p:sldMasterIdLst>
  <p:notesMasterIdLst>
    <p:notesMasterId r:id="rId24"/>
  </p:notesMasterIdLst>
  <p:sldIdLst>
    <p:sldId id="344" r:id="rId4"/>
    <p:sldId id="257" r:id="rId5"/>
    <p:sldId id="348" r:id="rId6"/>
    <p:sldId id="259" r:id="rId7"/>
    <p:sldId id="260" r:id="rId8"/>
    <p:sldId id="298" r:id="rId9"/>
    <p:sldId id="307" r:id="rId10"/>
    <p:sldId id="309" r:id="rId11"/>
    <p:sldId id="316" r:id="rId12"/>
    <p:sldId id="312" r:id="rId13"/>
    <p:sldId id="315" r:id="rId14"/>
    <p:sldId id="310" r:id="rId15"/>
    <p:sldId id="318" r:id="rId16"/>
    <p:sldId id="321" r:id="rId17"/>
    <p:sldId id="313" r:id="rId18"/>
    <p:sldId id="322" r:id="rId19"/>
    <p:sldId id="324" r:id="rId20"/>
    <p:sldId id="327" r:id="rId21"/>
    <p:sldId id="339" r:id="rId22"/>
    <p:sldId id="30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2C4"/>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22" autoAdjust="0"/>
    <p:restoredTop sz="94489" autoAdjust="0"/>
  </p:normalViewPr>
  <p:slideViewPr>
    <p:cSldViewPr snapToGrid="0" showGuides="1">
      <p:cViewPr varScale="1">
        <p:scale>
          <a:sx n="102" d="100"/>
          <a:sy n="102" d="100"/>
        </p:scale>
        <p:origin x="400"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232019-D420-40F7-888A-A7E696DC6063}" type="datetimeFigureOut">
              <a:rPr lang="en-US" smtClean="0"/>
              <a:t>8/7/22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D7A500-4650-41D4-912C-B5DDBCDC504C}" type="slidenum">
              <a:rPr lang="en-US" smtClean="0"/>
              <a:t>‹#›</a:t>
            </a:fld>
            <a:endParaRPr lang="en-US"/>
          </a:p>
        </p:txBody>
      </p:sp>
    </p:spTree>
    <p:extLst>
      <p:ext uri="{BB962C8B-B14F-4D97-AF65-F5344CB8AC3E}">
        <p14:creationId xmlns:p14="http://schemas.microsoft.com/office/powerpoint/2010/main" val="221888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17D7A500-4650-41D4-912C-B5DDBCDC504C}" type="slidenum">
              <a:rPr lang="en-US" smtClean="0"/>
              <a:t>1</a:t>
            </a:fld>
            <a:endParaRPr lang="en-US"/>
          </a:p>
        </p:txBody>
      </p:sp>
    </p:spTree>
    <p:extLst>
      <p:ext uri="{BB962C8B-B14F-4D97-AF65-F5344CB8AC3E}">
        <p14:creationId xmlns:p14="http://schemas.microsoft.com/office/powerpoint/2010/main" val="3897168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D7A500-4650-41D4-912C-B5DDBCDC504C}" type="slidenum">
              <a:rPr lang="en-US" smtClean="0"/>
              <a:t>2</a:t>
            </a:fld>
            <a:endParaRPr lang="en-US"/>
          </a:p>
        </p:txBody>
      </p:sp>
    </p:spTree>
    <p:extLst>
      <p:ext uri="{BB962C8B-B14F-4D97-AF65-F5344CB8AC3E}">
        <p14:creationId xmlns:p14="http://schemas.microsoft.com/office/powerpoint/2010/main" val="4211189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D7A500-4650-41D4-912C-B5DDBCDC504C}" type="slidenum">
              <a:rPr lang="en-US" smtClean="0"/>
              <a:t>5</a:t>
            </a:fld>
            <a:endParaRPr lang="en-US"/>
          </a:p>
        </p:txBody>
      </p:sp>
    </p:spTree>
    <p:extLst>
      <p:ext uri="{BB962C8B-B14F-4D97-AF65-F5344CB8AC3E}">
        <p14:creationId xmlns:p14="http://schemas.microsoft.com/office/powerpoint/2010/main" val="1629057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D7A500-4650-41D4-912C-B5DDBCDC504C}" type="slidenum">
              <a:rPr lang="en-US" smtClean="0"/>
              <a:t>7</a:t>
            </a:fld>
            <a:endParaRPr lang="en-US"/>
          </a:p>
        </p:txBody>
      </p:sp>
    </p:spTree>
    <p:extLst>
      <p:ext uri="{BB962C8B-B14F-4D97-AF65-F5344CB8AC3E}">
        <p14:creationId xmlns:p14="http://schemas.microsoft.com/office/powerpoint/2010/main" val="375825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D7A500-4650-41D4-912C-B5DDBCDC504C}" type="slidenum">
              <a:rPr lang="en-US" smtClean="0"/>
              <a:t>15</a:t>
            </a:fld>
            <a:endParaRPr lang="en-US"/>
          </a:p>
        </p:txBody>
      </p:sp>
    </p:spTree>
    <p:extLst>
      <p:ext uri="{BB962C8B-B14F-4D97-AF65-F5344CB8AC3E}">
        <p14:creationId xmlns:p14="http://schemas.microsoft.com/office/powerpoint/2010/main" val="4006559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grpSp>
        <p:nvGrpSpPr>
          <p:cNvPr id="4" name="Group 3">
            <a:extLst>
              <a:ext uri="{FF2B5EF4-FFF2-40B4-BE49-F238E27FC236}">
                <a16:creationId xmlns:a16="http://schemas.microsoft.com/office/drawing/2014/main" id="{095FFBCB-1085-495F-A408-2C382C6AEB05}"/>
              </a:ext>
            </a:extLst>
          </p:cNvPr>
          <p:cNvGrpSpPr/>
          <p:nvPr userDrawn="1"/>
        </p:nvGrpSpPr>
        <p:grpSpPr>
          <a:xfrm>
            <a:off x="687012" y="1501932"/>
            <a:ext cx="1841144" cy="2597566"/>
            <a:chOff x="1331239" y="1940012"/>
            <a:chExt cx="1683944" cy="2375784"/>
          </a:xfrm>
        </p:grpSpPr>
        <p:grpSp>
          <p:nvGrpSpPr>
            <p:cNvPr id="5" name="Group 4">
              <a:extLst>
                <a:ext uri="{FF2B5EF4-FFF2-40B4-BE49-F238E27FC236}">
                  <a16:creationId xmlns:a16="http://schemas.microsoft.com/office/drawing/2014/main" id="{CA42A8D6-FAFB-4268-999A-2AE77CAB6F3B}"/>
                </a:ext>
              </a:extLst>
            </p:cNvPr>
            <p:cNvGrpSpPr/>
            <p:nvPr/>
          </p:nvGrpSpPr>
          <p:grpSpPr>
            <a:xfrm>
              <a:off x="1801638" y="3508550"/>
              <a:ext cx="743146" cy="807246"/>
              <a:chOff x="1722095" y="3662459"/>
              <a:chExt cx="902235" cy="807246"/>
            </a:xfrm>
            <a:solidFill>
              <a:schemeClr val="accent1"/>
            </a:solidFill>
          </p:grpSpPr>
          <p:sp>
            <p:nvSpPr>
              <p:cNvPr id="7" name="Oval 1">
                <a:extLst>
                  <a:ext uri="{FF2B5EF4-FFF2-40B4-BE49-F238E27FC236}">
                    <a16:creationId xmlns:a16="http://schemas.microsoft.com/office/drawing/2014/main" id="{DCF4D36E-837A-4D60-8188-D836E845FBFD}"/>
                  </a:ext>
                </a:extLst>
              </p:cNvPr>
              <p:cNvSpPr/>
              <p:nvPr/>
            </p:nvSpPr>
            <p:spPr>
              <a:xfrm flipH="1">
                <a:off x="1752167" y="3851350"/>
                <a:ext cx="842086" cy="150388"/>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 name="Oval 1">
                <a:extLst>
                  <a:ext uri="{FF2B5EF4-FFF2-40B4-BE49-F238E27FC236}">
                    <a16:creationId xmlns:a16="http://schemas.microsoft.com/office/drawing/2014/main" id="{89D4B12B-8475-45D1-990D-C3A1710FED22}"/>
                  </a:ext>
                </a:extLst>
              </p:cNvPr>
              <p:cNvSpPr/>
              <p:nvPr/>
            </p:nvSpPr>
            <p:spPr>
              <a:xfrm flipH="1">
                <a:off x="1842392" y="4229111"/>
                <a:ext cx="661637" cy="240594"/>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 name="Oval 1">
                <a:extLst>
                  <a:ext uri="{FF2B5EF4-FFF2-40B4-BE49-F238E27FC236}">
                    <a16:creationId xmlns:a16="http://schemas.microsoft.com/office/drawing/2014/main" id="{97345BFB-1C7E-41BA-BCD0-791BDE5D0582}"/>
                  </a:ext>
                </a:extLst>
              </p:cNvPr>
              <p:cNvSpPr/>
              <p:nvPr/>
            </p:nvSpPr>
            <p:spPr>
              <a:xfrm flipH="1">
                <a:off x="1782244" y="4040224"/>
                <a:ext cx="781936" cy="150391"/>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 name="Oval 1">
                <a:extLst>
                  <a:ext uri="{FF2B5EF4-FFF2-40B4-BE49-F238E27FC236}">
                    <a16:creationId xmlns:a16="http://schemas.microsoft.com/office/drawing/2014/main" id="{98B7774E-80DE-485D-BBC1-BB9AA5E95C56}"/>
                  </a:ext>
                </a:extLst>
              </p:cNvPr>
              <p:cNvSpPr/>
              <p:nvPr/>
            </p:nvSpPr>
            <p:spPr>
              <a:xfrm flipH="1">
                <a:off x="1722095" y="3662459"/>
                <a:ext cx="902235" cy="150388"/>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6" name="Oval 5">
              <a:extLst>
                <a:ext uri="{FF2B5EF4-FFF2-40B4-BE49-F238E27FC236}">
                  <a16:creationId xmlns:a16="http://schemas.microsoft.com/office/drawing/2014/main" id="{12D7A1E6-514E-4E92-AC14-A4C591DC3A5E}"/>
                </a:ext>
              </a:extLst>
            </p:cNvPr>
            <p:cNvSpPr/>
            <p:nvPr/>
          </p:nvSpPr>
          <p:spPr>
            <a:xfrm>
              <a:off x="1331239" y="1940012"/>
              <a:ext cx="1683944" cy="16839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Group 59">
            <a:extLst>
              <a:ext uri="{FF2B5EF4-FFF2-40B4-BE49-F238E27FC236}">
                <a16:creationId xmlns:a16="http://schemas.microsoft.com/office/drawing/2014/main" id="{13D75281-F1D4-43BE-8B62-4CF3B52B25D6}"/>
              </a:ext>
            </a:extLst>
          </p:cNvPr>
          <p:cNvGrpSpPr/>
          <p:nvPr userDrawn="1"/>
        </p:nvGrpSpPr>
        <p:grpSpPr>
          <a:xfrm>
            <a:off x="4272131" y="3877575"/>
            <a:ext cx="1841144" cy="2597566"/>
            <a:chOff x="1331239" y="1940012"/>
            <a:chExt cx="1683944" cy="2375784"/>
          </a:xfrm>
          <a:solidFill>
            <a:schemeClr val="accent3"/>
          </a:solidFill>
        </p:grpSpPr>
        <p:grpSp>
          <p:nvGrpSpPr>
            <p:cNvPr id="71" name="Group 70">
              <a:extLst>
                <a:ext uri="{FF2B5EF4-FFF2-40B4-BE49-F238E27FC236}">
                  <a16:creationId xmlns:a16="http://schemas.microsoft.com/office/drawing/2014/main" id="{5A0C54DA-CAE2-4DE4-95AF-C3A715A4681B}"/>
                </a:ext>
              </a:extLst>
            </p:cNvPr>
            <p:cNvGrpSpPr/>
            <p:nvPr/>
          </p:nvGrpSpPr>
          <p:grpSpPr>
            <a:xfrm>
              <a:off x="1801638" y="3508550"/>
              <a:ext cx="743146" cy="807246"/>
              <a:chOff x="1722095" y="3662459"/>
              <a:chExt cx="902235" cy="807246"/>
            </a:xfrm>
            <a:grpFill/>
          </p:grpSpPr>
          <p:sp>
            <p:nvSpPr>
              <p:cNvPr id="73" name="Oval 1">
                <a:extLst>
                  <a:ext uri="{FF2B5EF4-FFF2-40B4-BE49-F238E27FC236}">
                    <a16:creationId xmlns:a16="http://schemas.microsoft.com/office/drawing/2014/main" id="{88BE919B-B41C-42B9-ABCA-5D3752901423}"/>
                  </a:ext>
                </a:extLst>
              </p:cNvPr>
              <p:cNvSpPr/>
              <p:nvPr/>
            </p:nvSpPr>
            <p:spPr>
              <a:xfrm flipH="1">
                <a:off x="1752167" y="3851350"/>
                <a:ext cx="842086" cy="150388"/>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 name="Oval 1">
                <a:extLst>
                  <a:ext uri="{FF2B5EF4-FFF2-40B4-BE49-F238E27FC236}">
                    <a16:creationId xmlns:a16="http://schemas.microsoft.com/office/drawing/2014/main" id="{7AF2BB7A-A919-47C9-A1FA-58FB947018AE}"/>
                  </a:ext>
                </a:extLst>
              </p:cNvPr>
              <p:cNvSpPr/>
              <p:nvPr/>
            </p:nvSpPr>
            <p:spPr>
              <a:xfrm flipH="1">
                <a:off x="1842392" y="4229111"/>
                <a:ext cx="661637" cy="240594"/>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 name="Oval 1">
                <a:extLst>
                  <a:ext uri="{FF2B5EF4-FFF2-40B4-BE49-F238E27FC236}">
                    <a16:creationId xmlns:a16="http://schemas.microsoft.com/office/drawing/2014/main" id="{7887194E-E2A3-4E28-9A59-4E93700786EC}"/>
                  </a:ext>
                </a:extLst>
              </p:cNvPr>
              <p:cNvSpPr/>
              <p:nvPr/>
            </p:nvSpPr>
            <p:spPr>
              <a:xfrm flipH="1">
                <a:off x="1782244" y="4040224"/>
                <a:ext cx="781936" cy="150391"/>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 name="Oval 1">
                <a:extLst>
                  <a:ext uri="{FF2B5EF4-FFF2-40B4-BE49-F238E27FC236}">
                    <a16:creationId xmlns:a16="http://schemas.microsoft.com/office/drawing/2014/main" id="{E94E177F-4262-4FBC-9717-2B02CEC45EA5}"/>
                  </a:ext>
                </a:extLst>
              </p:cNvPr>
              <p:cNvSpPr/>
              <p:nvPr/>
            </p:nvSpPr>
            <p:spPr>
              <a:xfrm flipH="1">
                <a:off x="1722095" y="3662459"/>
                <a:ext cx="902235" cy="150388"/>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72" name="Oval 71">
              <a:extLst>
                <a:ext uri="{FF2B5EF4-FFF2-40B4-BE49-F238E27FC236}">
                  <a16:creationId xmlns:a16="http://schemas.microsoft.com/office/drawing/2014/main" id="{F2303F4E-AE07-4C79-AB01-F41261800B7E}"/>
                </a:ext>
              </a:extLst>
            </p:cNvPr>
            <p:cNvSpPr/>
            <p:nvPr/>
          </p:nvSpPr>
          <p:spPr>
            <a:xfrm>
              <a:off x="1331239" y="1940012"/>
              <a:ext cx="1683944" cy="16839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oup 77">
            <a:extLst>
              <a:ext uri="{FF2B5EF4-FFF2-40B4-BE49-F238E27FC236}">
                <a16:creationId xmlns:a16="http://schemas.microsoft.com/office/drawing/2014/main" id="{FE693CA7-8D62-424D-B6E8-6F4A49088DBF}"/>
              </a:ext>
            </a:extLst>
          </p:cNvPr>
          <p:cNvGrpSpPr/>
          <p:nvPr userDrawn="1"/>
        </p:nvGrpSpPr>
        <p:grpSpPr>
          <a:xfrm>
            <a:off x="7857250" y="1639855"/>
            <a:ext cx="1841144" cy="2597566"/>
            <a:chOff x="1331239" y="1940012"/>
            <a:chExt cx="1683944" cy="2375784"/>
          </a:xfrm>
          <a:solidFill>
            <a:schemeClr val="accent5"/>
          </a:solidFill>
        </p:grpSpPr>
        <p:grpSp>
          <p:nvGrpSpPr>
            <p:cNvPr id="89" name="Group 88">
              <a:extLst>
                <a:ext uri="{FF2B5EF4-FFF2-40B4-BE49-F238E27FC236}">
                  <a16:creationId xmlns:a16="http://schemas.microsoft.com/office/drawing/2014/main" id="{8B0FB2EB-330C-4134-B2D8-667B57B91D92}"/>
                </a:ext>
              </a:extLst>
            </p:cNvPr>
            <p:cNvGrpSpPr/>
            <p:nvPr/>
          </p:nvGrpSpPr>
          <p:grpSpPr>
            <a:xfrm>
              <a:off x="1801638" y="3508550"/>
              <a:ext cx="743146" cy="807246"/>
              <a:chOff x="1722095" y="3662459"/>
              <a:chExt cx="902235" cy="807246"/>
            </a:xfrm>
            <a:grpFill/>
          </p:grpSpPr>
          <p:sp>
            <p:nvSpPr>
              <p:cNvPr id="91" name="Oval 1">
                <a:extLst>
                  <a:ext uri="{FF2B5EF4-FFF2-40B4-BE49-F238E27FC236}">
                    <a16:creationId xmlns:a16="http://schemas.microsoft.com/office/drawing/2014/main" id="{367F1B00-A2EB-4E57-BFB8-DE8B8AEF9B56}"/>
                  </a:ext>
                </a:extLst>
              </p:cNvPr>
              <p:cNvSpPr/>
              <p:nvPr/>
            </p:nvSpPr>
            <p:spPr>
              <a:xfrm flipH="1">
                <a:off x="1752167" y="3851350"/>
                <a:ext cx="842086" cy="150388"/>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2" name="Oval 1">
                <a:extLst>
                  <a:ext uri="{FF2B5EF4-FFF2-40B4-BE49-F238E27FC236}">
                    <a16:creationId xmlns:a16="http://schemas.microsoft.com/office/drawing/2014/main" id="{63EC59DC-8A92-4426-850F-BB134663D486}"/>
                  </a:ext>
                </a:extLst>
              </p:cNvPr>
              <p:cNvSpPr/>
              <p:nvPr/>
            </p:nvSpPr>
            <p:spPr>
              <a:xfrm flipH="1">
                <a:off x="1842392" y="4229111"/>
                <a:ext cx="661637" cy="240594"/>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3" name="Oval 1">
                <a:extLst>
                  <a:ext uri="{FF2B5EF4-FFF2-40B4-BE49-F238E27FC236}">
                    <a16:creationId xmlns:a16="http://schemas.microsoft.com/office/drawing/2014/main" id="{66EFA506-A067-4579-905C-0FB4EBF56169}"/>
                  </a:ext>
                </a:extLst>
              </p:cNvPr>
              <p:cNvSpPr/>
              <p:nvPr/>
            </p:nvSpPr>
            <p:spPr>
              <a:xfrm flipH="1">
                <a:off x="1782244" y="4040224"/>
                <a:ext cx="781936" cy="150391"/>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4" name="Oval 1">
                <a:extLst>
                  <a:ext uri="{FF2B5EF4-FFF2-40B4-BE49-F238E27FC236}">
                    <a16:creationId xmlns:a16="http://schemas.microsoft.com/office/drawing/2014/main" id="{D5EB299D-6ED2-4B66-8D97-646B04332F32}"/>
                  </a:ext>
                </a:extLst>
              </p:cNvPr>
              <p:cNvSpPr/>
              <p:nvPr/>
            </p:nvSpPr>
            <p:spPr>
              <a:xfrm flipH="1">
                <a:off x="1722095" y="3662459"/>
                <a:ext cx="902235" cy="150388"/>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90" name="Oval 89">
              <a:extLst>
                <a:ext uri="{FF2B5EF4-FFF2-40B4-BE49-F238E27FC236}">
                  <a16:creationId xmlns:a16="http://schemas.microsoft.com/office/drawing/2014/main" id="{1FDE7BBD-1F90-46D8-B8FA-E4FCE7F9A130}"/>
                </a:ext>
              </a:extLst>
            </p:cNvPr>
            <p:cNvSpPr/>
            <p:nvPr/>
          </p:nvSpPr>
          <p:spPr>
            <a:xfrm>
              <a:off x="1331239" y="1940012"/>
              <a:ext cx="1683944" cy="16839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Picture Placeholder 2">
            <a:extLst>
              <a:ext uri="{FF2B5EF4-FFF2-40B4-BE49-F238E27FC236}">
                <a16:creationId xmlns:a16="http://schemas.microsoft.com/office/drawing/2014/main" id="{C7E52F03-1663-412A-8D54-4CF76617FDE4}"/>
              </a:ext>
            </a:extLst>
          </p:cNvPr>
          <p:cNvSpPr>
            <a:spLocks noGrp="1"/>
          </p:cNvSpPr>
          <p:nvPr userDrawn="1">
            <p:ph type="pic" sz="quarter" idx="42" hasCustomPrompt="1"/>
          </p:nvPr>
        </p:nvSpPr>
        <p:spPr>
          <a:xfrm>
            <a:off x="787449" y="1602788"/>
            <a:ext cx="1637965" cy="1638147"/>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5" name="Picture Placeholder 2">
            <a:extLst>
              <a:ext uri="{FF2B5EF4-FFF2-40B4-BE49-F238E27FC236}">
                <a16:creationId xmlns:a16="http://schemas.microsoft.com/office/drawing/2014/main" id="{A0D9CAE1-34DB-411E-973E-65E1B0F95C46}"/>
              </a:ext>
            </a:extLst>
          </p:cNvPr>
          <p:cNvSpPr>
            <a:spLocks noGrp="1"/>
          </p:cNvSpPr>
          <p:nvPr userDrawn="1">
            <p:ph type="pic" sz="quarter" idx="43" hasCustomPrompt="1"/>
          </p:nvPr>
        </p:nvSpPr>
        <p:spPr>
          <a:xfrm>
            <a:off x="4373637" y="3967971"/>
            <a:ext cx="1637965" cy="1638147"/>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6" name="Picture Placeholder 2">
            <a:extLst>
              <a:ext uri="{FF2B5EF4-FFF2-40B4-BE49-F238E27FC236}">
                <a16:creationId xmlns:a16="http://schemas.microsoft.com/office/drawing/2014/main" id="{43CFD56F-3711-4FD0-A403-D1A331123718}"/>
              </a:ext>
            </a:extLst>
          </p:cNvPr>
          <p:cNvSpPr>
            <a:spLocks noGrp="1"/>
          </p:cNvSpPr>
          <p:nvPr userDrawn="1">
            <p:ph type="pic" sz="quarter" idx="44" hasCustomPrompt="1"/>
          </p:nvPr>
        </p:nvSpPr>
        <p:spPr>
          <a:xfrm>
            <a:off x="7958837" y="1738526"/>
            <a:ext cx="1637965" cy="1638147"/>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29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332D6FB4-EBC1-4800-80ED-8941DBAE9156}"/>
              </a:ext>
            </a:extLst>
          </p:cNvPr>
          <p:cNvSpPr>
            <a:spLocks noGrp="1"/>
          </p:cNvSpPr>
          <p:nvPr>
            <p:ph type="pic" idx="14" hasCustomPrompt="1"/>
          </p:nvPr>
        </p:nvSpPr>
        <p:spPr>
          <a:xfrm>
            <a:off x="4348632" y="1"/>
            <a:ext cx="5048829" cy="2524415"/>
          </a:xfrm>
          <a:custGeom>
            <a:avLst/>
            <a:gdLst>
              <a:gd name="connsiteX0" fmla="*/ 0 w 5048829"/>
              <a:gd name="connsiteY0" fmla="*/ 0 h 2524415"/>
              <a:gd name="connsiteX1" fmla="*/ 5048829 w 5048829"/>
              <a:gd name="connsiteY1" fmla="*/ 0 h 2524415"/>
              <a:gd name="connsiteX2" fmla="*/ 2524415 w 5048829"/>
              <a:gd name="connsiteY2" fmla="*/ 2524415 h 2524415"/>
            </a:gdLst>
            <a:ahLst/>
            <a:cxnLst>
              <a:cxn ang="0">
                <a:pos x="connsiteX0" y="connsiteY0"/>
              </a:cxn>
              <a:cxn ang="0">
                <a:pos x="connsiteX1" y="connsiteY1"/>
              </a:cxn>
              <a:cxn ang="0">
                <a:pos x="connsiteX2" y="connsiteY2"/>
              </a:cxn>
            </a:cxnLst>
            <a:rect l="l" t="t" r="r" b="b"/>
            <a:pathLst>
              <a:path w="5048829" h="2524415">
                <a:moveTo>
                  <a:pt x="0" y="0"/>
                </a:moveTo>
                <a:lnTo>
                  <a:pt x="5048829" y="0"/>
                </a:lnTo>
                <a:lnTo>
                  <a:pt x="2524415" y="2524415"/>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2" name="Picture Placeholder 11">
            <a:extLst>
              <a:ext uri="{FF2B5EF4-FFF2-40B4-BE49-F238E27FC236}">
                <a16:creationId xmlns:a16="http://schemas.microsoft.com/office/drawing/2014/main" id="{8EB05934-CFA9-4CF2-880B-B2E56C6EEB3E}"/>
              </a:ext>
            </a:extLst>
          </p:cNvPr>
          <p:cNvSpPr>
            <a:spLocks noGrp="1"/>
          </p:cNvSpPr>
          <p:nvPr>
            <p:ph type="pic" idx="15" hasCustomPrompt="1"/>
          </p:nvPr>
        </p:nvSpPr>
        <p:spPr>
          <a:xfrm>
            <a:off x="6977011" y="76505"/>
            <a:ext cx="5103752" cy="5103752"/>
          </a:xfrm>
          <a:custGeom>
            <a:avLst/>
            <a:gdLst>
              <a:gd name="connsiteX0" fmla="*/ 2551876 w 5103752"/>
              <a:gd name="connsiteY0" fmla="*/ 0 h 5103752"/>
              <a:gd name="connsiteX1" fmla="*/ 5103752 w 5103752"/>
              <a:gd name="connsiteY1" fmla="*/ 2551876 h 5103752"/>
              <a:gd name="connsiteX2" fmla="*/ 2551876 w 5103752"/>
              <a:gd name="connsiteY2" fmla="*/ 5103752 h 5103752"/>
              <a:gd name="connsiteX3" fmla="*/ 0 w 5103752"/>
              <a:gd name="connsiteY3" fmla="*/ 2551876 h 5103752"/>
            </a:gdLst>
            <a:ahLst/>
            <a:cxnLst>
              <a:cxn ang="0">
                <a:pos x="connsiteX0" y="connsiteY0"/>
              </a:cxn>
              <a:cxn ang="0">
                <a:pos x="connsiteX1" y="connsiteY1"/>
              </a:cxn>
              <a:cxn ang="0">
                <a:pos x="connsiteX2" y="connsiteY2"/>
              </a:cxn>
              <a:cxn ang="0">
                <a:pos x="connsiteX3" y="connsiteY3"/>
              </a:cxn>
            </a:cxnLst>
            <a:rect l="l" t="t" r="r" b="b"/>
            <a:pathLst>
              <a:path w="5103752" h="5103752">
                <a:moveTo>
                  <a:pt x="2551876" y="0"/>
                </a:moveTo>
                <a:lnTo>
                  <a:pt x="5103752" y="2551876"/>
                </a:lnTo>
                <a:lnTo>
                  <a:pt x="2551876" y="5103752"/>
                </a:lnTo>
                <a:lnTo>
                  <a:pt x="0" y="2551876"/>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24" name="Picture Placeholder 23">
            <a:extLst>
              <a:ext uri="{FF2B5EF4-FFF2-40B4-BE49-F238E27FC236}">
                <a16:creationId xmlns:a16="http://schemas.microsoft.com/office/drawing/2014/main" id="{FABCF619-B94C-4540-9CD2-1F557D22C236}"/>
              </a:ext>
            </a:extLst>
          </p:cNvPr>
          <p:cNvSpPr>
            <a:spLocks noGrp="1"/>
          </p:cNvSpPr>
          <p:nvPr>
            <p:ph type="pic" idx="16" hasCustomPrompt="1"/>
          </p:nvPr>
        </p:nvSpPr>
        <p:spPr>
          <a:xfrm>
            <a:off x="9669764" y="1"/>
            <a:ext cx="2522237" cy="2519691"/>
          </a:xfrm>
          <a:custGeom>
            <a:avLst/>
            <a:gdLst>
              <a:gd name="connsiteX0" fmla="*/ 0 w 2522237"/>
              <a:gd name="connsiteY0" fmla="*/ 0 h 2519691"/>
              <a:gd name="connsiteX1" fmla="*/ 2522237 w 2522237"/>
              <a:gd name="connsiteY1" fmla="*/ 0 h 2519691"/>
              <a:gd name="connsiteX2" fmla="*/ 2522237 w 2522237"/>
              <a:gd name="connsiteY2" fmla="*/ 2517145 h 2519691"/>
              <a:gd name="connsiteX3" fmla="*/ 2519691 w 2522237"/>
              <a:gd name="connsiteY3" fmla="*/ 2519691 h 2519691"/>
            </a:gdLst>
            <a:ahLst/>
            <a:cxnLst>
              <a:cxn ang="0">
                <a:pos x="connsiteX0" y="connsiteY0"/>
              </a:cxn>
              <a:cxn ang="0">
                <a:pos x="connsiteX1" y="connsiteY1"/>
              </a:cxn>
              <a:cxn ang="0">
                <a:pos x="connsiteX2" y="connsiteY2"/>
              </a:cxn>
              <a:cxn ang="0">
                <a:pos x="connsiteX3" y="connsiteY3"/>
              </a:cxn>
            </a:cxnLst>
            <a:rect l="l" t="t" r="r" b="b"/>
            <a:pathLst>
              <a:path w="2522237" h="2519691">
                <a:moveTo>
                  <a:pt x="0" y="0"/>
                </a:moveTo>
                <a:lnTo>
                  <a:pt x="2522237" y="0"/>
                </a:lnTo>
                <a:lnTo>
                  <a:pt x="2522237" y="2517145"/>
                </a:lnTo>
                <a:lnTo>
                  <a:pt x="2519691" y="251969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6" name="Picture Placeholder 25">
            <a:extLst>
              <a:ext uri="{FF2B5EF4-FFF2-40B4-BE49-F238E27FC236}">
                <a16:creationId xmlns:a16="http://schemas.microsoft.com/office/drawing/2014/main" id="{1BCC93B7-4D46-46B6-8713-F416AC36BDB2}"/>
              </a:ext>
            </a:extLst>
          </p:cNvPr>
          <p:cNvSpPr>
            <a:spLocks noGrp="1"/>
          </p:cNvSpPr>
          <p:nvPr>
            <p:ph type="pic" idx="17" hasCustomPrompt="1"/>
          </p:nvPr>
        </p:nvSpPr>
        <p:spPr>
          <a:xfrm>
            <a:off x="9632854" y="2732348"/>
            <a:ext cx="2559146" cy="4125652"/>
          </a:xfrm>
          <a:custGeom>
            <a:avLst/>
            <a:gdLst>
              <a:gd name="connsiteX0" fmla="*/ 2551876 w 2559146"/>
              <a:gd name="connsiteY0" fmla="*/ 0 h 4125652"/>
              <a:gd name="connsiteX1" fmla="*/ 2559146 w 2559146"/>
              <a:gd name="connsiteY1" fmla="*/ 7270 h 4125652"/>
              <a:gd name="connsiteX2" fmla="*/ 2559146 w 2559146"/>
              <a:gd name="connsiteY2" fmla="*/ 4125652 h 4125652"/>
              <a:gd name="connsiteX3" fmla="*/ 1573776 w 2559146"/>
              <a:gd name="connsiteY3" fmla="*/ 4125652 h 4125652"/>
              <a:gd name="connsiteX4" fmla="*/ 0 w 2559146"/>
              <a:gd name="connsiteY4" fmla="*/ 2551876 h 412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146" h="4125652">
                <a:moveTo>
                  <a:pt x="2551876" y="0"/>
                </a:moveTo>
                <a:lnTo>
                  <a:pt x="2559146" y="7270"/>
                </a:lnTo>
                <a:lnTo>
                  <a:pt x="2559146" y="4125652"/>
                </a:lnTo>
                <a:lnTo>
                  <a:pt x="1573776" y="4125652"/>
                </a:lnTo>
                <a:lnTo>
                  <a:pt x="0" y="2551876"/>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2044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58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28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837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0974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1851970-6E29-4DD3-9F5E-8C7E24CF843B}"/>
              </a:ext>
            </a:extLst>
          </p:cNvPr>
          <p:cNvSpPr/>
          <p:nvPr userDrawn="1"/>
        </p:nvSpPr>
        <p:spPr>
          <a:xfrm>
            <a:off x="-155643" y="5822933"/>
            <a:ext cx="7228116" cy="530052"/>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3" name="Group 2">
            <a:extLst>
              <a:ext uri="{FF2B5EF4-FFF2-40B4-BE49-F238E27FC236}">
                <a16:creationId xmlns:a16="http://schemas.microsoft.com/office/drawing/2014/main" id="{72D74ACB-A22B-4507-B17C-22FF45CBE75F}"/>
              </a:ext>
            </a:extLst>
          </p:cNvPr>
          <p:cNvGrpSpPr/>
          <p:nvPr userDrawn="1"/>
        </p:nvGrpSpPr>
        <p:grpSpPr>
          <a:xfrm>
            <a:off x="738218" y="2966940"/>
            <a:ext cx="5597327" cy="3075352"/>
            <a:chOff x="-548507" y="477868"/>
            <a:chExt cx="11570449" cy="6357177"/>
          </a:xfrm>
        </p:grpSpPr>
        <p:sp>
          <p:nvSpPr>
            <p:cNvPr id="4" name="Freeform: Shape 3">
              <a:extLst>
                <a:ext uri="{FF2B5EF4-FFF2-40B4-BE49-F238E27FC236}">
                  <a16:creationId xmlns:a16="http://schemas.microsoft.com/office/drawing/2014/main" id="{5A849B21-CE15-4FB9-9661-76002FE3FB6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BBADD96-8742-47E9-ADBF-966AF6C2A88A}"/>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784A9D00-91F0-4D80-A859-DDF02D71AAC0}"/>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31B7BAF-937A-4CEF-827A-FDF7B177430F}"/>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3E3FD438-8B5C-47BC-96ED-07C3FD4A617D}"/>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638E8840-2F16-451C-890B-8F89FA42FB9D}"/>
                </a:ext>
              </a:extLst>
            </p:cNvPr>
            <p:cNvGrpSpPr/>
            <p:nvPr/>
          </p:nvGrpSpPr>
          <p:grpSpPr>
            <a:xfrm>
              <a:off x="1606" y="6382978"/>
              <a:ext cx="413937" cy="115242"/>
              <a:chOff x="5955" y="6353672"/>
              <a:chExt cx="413937" cy="115242"/>
            </a:xfrm>
          </p:grpSpPr>
          <p:sp>
            <p:nvSpPr>
              <p:cNvPr id="14" name="Rectangle: Rounded Corners 13">
                <a:extLst>
                  <a:ext uri="{FF2B5EF4-FFF2-40B4-BE49-F238E27FC236}">
                    <a16:creationId xmlns:a16="http://schemas.microsoft.com/office/drawing/2014/main" id="{25FA2B39-D875-4EB6-A923-3D5766DB2170}"/>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02B39FDC-540A-4462-832F-2F4170327FD6}"/>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2BF5FC40-BAB3-44E6-A76F-4449B55EF7CA}"/>
                </a:ext>
              </a:extLst>
            </p:cNvPr>
            <p:cNvGrpSpPr/>
            <p:nvPr/>
          </p:nvGrpSpPr>
          <p:grpSpPr>
            <a:xfrm>
              <a:off x="9855291" y="6381600"/>
              <a:ext cx="885989" cy="115242"/>
              <a:chOff x="5955" y="6353672"/>
              <a:chExt cx="413937" cy="115242"/>
            </a:xfrm>
          </p:grpSpPr>
          <p:sp>
            <p:nvSpPr>
              <p:cNvPr id="12" name="Rectangle: Rounded Corners 11">
                <a:extLst>
                  <a:ext uri="{FF2B5EF4-FFF2-40B4-BE49-F238E27FC236}">
                    <a16:creationId xmlns:a16="http://schemas.microsoft.com/office/drawing/2014/main" id="{B078A552-7F6D-4C12-9A77-AC4C01B3362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35F7417-B7FC-401C-A1CC-37FA6D3255DF}"/>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8FC33F70-49EE-460F-907B-11B885588A9C}"/>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6" name="Picture Placeholder 2">
            <a:extLst>
              <a:ext uri="{FF2B5EF4-FFF2-40B4-BE49-F238E27FC236}">
                <a16:creationId xmlns:a16="http://schemas.microsoft.com/office/drawing/2014/main" id="{4B47D62F-D77B-4B0E-A65D-EA92E6B01EF5}"/>
              </a:ext>
            </a:extLst>
          </p:cNvPr>
          <p:cNvSpPr>
            <a:spLocks noGrp="1"/>
          </p:cNvSpPr>
          <p:nvPr>
            <p:ph type="pic" idx="11" hasCustomPrompt="1"/>
          </p:nvPr>
        </p:nvSpPr>
        <p:spPr>
          <a:xfrm>
            <a:off x="1460973" y="3139665"/>
            <a:ext cx="4145457" cy="2489600"/>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17" name="Text Placeholder 9">
            <a:extLst>
              <a:ext uri="{FF2B5EF4-FFF2-40B4-BE49-F238E27FC236}">
                <a16:creationId xmlns:a16="http://schemas.microsoft.com/office/drawing/2014/main" id="{3AD81A65-D555-49BE-8D52-7F50625BF1AE}"/>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1636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928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solidFill>
          <a:schemeClr val="accent1"/>
        </a:solidFill>
        <a:effectLst/>
      </p:bgPr>
    </p:bg>
    <p:spTree>
      <p:nvGrpSpPr>
        <p:cNvPr id="1" name=""/>
        <p:cNvGrpSpPr/>
        <p:nvPr/>
      </p:nvGrpSpPr>
      <p:grpSpPr>
        <a:xfrm>
          <a:off x="0" y="0"/>
          <a:ext cx="0" cy="0"/>
          <a:chOff x="0" y="0"/>
          <a:chExt cx="0" cy="0"/>
        </a:xfrm>
      </p:grpSpPr>
      <p:grpSp>
        <p:nvGrpSpPr>
          <p:cNvPr id="634" name="Group 633">
            <a:extLst>
              <a:ext uri="{FF2B5EF4-FFF2-40B4-BE49-F238E27FC236}">
                <a16:creationId xmlns:a16="http://schemas.microsoft.com/office/drawing/2014/main" id="{AAEE2BD1-B8F7-479D-941B-7C91AF788893}"/>
              </a:ext>
            </a:extLst>
          </p:cNvPr>
          <p:cNvGrpSpPr/>
          <p:nvPr userDrawn="1"/>
        </p:nvGrpSpPr>
        <p:grpSpPr>
          <a:xfrm>
            <a:off x="-266651" y="244950"/>
            <a:ext cx="12743631" cy="6344328"/>
            <a:chOff x="-266651" y="244950"/>
            <a:chExt cx="12743631" cy="6344328"/>
          </a:xfrm>
          <a:solidFill>
            <a:schemeClr val="bg1">
              <a:alpha val="10000"/>
            </a:schemeClr>
          </a:solidFill>
        </p:grpSpPr>
        <p:grpSp>
          <p:nvGrpSpPr>
            <p:cNvPr id="13" name="Group 12">
              <a:extLst>
                <a:ext uri="{FF2B5EF4-FFF2-40B4-BE49-F238E27FC236}">
                  <a16:creationId xmlns:a16="http://schemas.microsoft.com/office/drawing/2014/main" id="{830C1C8E-FDE2-439F-80D9-FB4D6EE1615F}"/>
                </a:ext>
              </a:extLst>
            </p:cNvPr>
            <p:cNvGrpSpPr/>
            <p:nvPr userDrawn="1"/>
          </p:nvGrpSpPr>
          <p:grpSpPr>
            <a:xfrm>
              <a:off x="268040" y="244950"/>
              <a:ext cx="765126" cy="964518"/>
              <a:chOff x="6804248" y="2144238"/>
              <a:chExt cx="1305367" cy="1645545"/>
            </a:xfrm>
            <a:grpFill/>
          </p:grpSpPr>
          <p:sp>
            <p:nvSpPr>
              <p:cNvPr id="14" name="Oval 1">
                <a:extLst>
                  <a:ext uri="{FF2B5EF4-FFF2-40B4-BE49-F238E27FC236}">
                    <a16:creationId xmlns:a16="http://schemas.microsoft.com/office/drawing/2014/main" id="{FA9A91F6-421C-410C-BB90-DE3EE2BF2FD4}"/>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Oval 1">
                <a:extLst>
                  <a:ext uri="{FF2B5EF4-FFF2-40B4-BE49-F238E27FC236}">
                    <a16:creationId xmlns:a16="http://schemas.microsoft.com/office/drawing/2014/main" id="{183E29A1-4F71-4814-944E-0CE8B2350636}"/>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Oval 1">
                <a:extLst>
                  <a:ext uri="{FF2B5EF4-FFF2-40B4-BE49-F238E27FC236}">
                    <a16:creationId xmlns:a16="http://schemas.microsoft.com/office/drawing/2014/main" id="{22B4A808-26CE-4C92-9ACB-ACD71BFB3882}"/>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 name="Oval 1">
                <a:extLst>
                  <a:ext uri="{FF2B5EF4-FFF2-40B4-BE49-F238E27FC236}">
                    <a16:creationId xmlns:a16="http://schemas.microsoft.com/office/drawing/2014/main" id="{41392400-9AAD-4D35-BF1F-E4C93B95824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Oval 1">
                <a:extLst>
                  <a:ext uri="{FF2B5EF4-FFF2-40B4-BE49-F238E27FC236}">
                    <a16:creationId xmlns:a16="http://schemas.microsoft.com/office/drawing/2014/main" id="{EAE676CF-D694-4B09-AB1C-F61E459071A9}"/>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Oval 1">
                <a:extLst>
                  <a:ext uri="{FF2B5EF4-FFF2-40B4-BE49-F238E27FC236}">
                    <a16:creationId xmlns:a16="http://schemas.microsoft.com/office/drawing/2014/main" id="{7CB33FEB-A4DE-4217-A530-751C069A217D}"/>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Oval 1">
                <a:extLst>
                  <a:ext uri="{FF2B5EF4-FFF2-40B4-BE49-F238E27FC236}">
                    <a16:creationId xmlns:a16="http://schemas.microsoft.com/office/drawing/2014/main" id="{4B19AB9F-8557-44A9-B946-8DEF220BA2E4}"/>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1" name="Group 20">
              <a:extLst>
                <a:ext uri="{FF2B5EF4-FFF2-40B4-BE49-F238E27FC236}">
                  <a16:creationId xmlns:a16="http://schemas.microsoft.com/office/drawing/2014/main" id="{E038E5BD-FD77-47D0-867B-755250C4655D}"/>
                </a:ext>
              </a:extLst>
            </p:cNvPr>
            <p:cNvGrpSpPr/>
            <p:nvPr userDrawn="1"/>
          </p:nvGrpSpPr>
          <p:grpSpPr>
            <a:xfrm>
              <a:off x="1356995" y="244950"/>
              <a:ext cx="765126" cy="964518"/>
              <a:chOff x="6804248" y="2144238"/>
              <a:chExt cx="1305367" cy="1645545"/>
            </a:xfrm>
            <a:grpFill/>
          </p:grpSpPr>
          <p:sp>
            <p:nvSpPr>
              <p:cNvPr id="22" name="Oval 1">
                <a:extLst>
                  <a:ext uri="{FF2B5EF4-FFF2-40B4-BE49-F238E27FC236}">
                    <a16:creationId xmlns:a16="http://schemas.microsoft.com/office/drawing/2014/main" id="{CE071054-DE68-4EEC-9C32-479F3AC5A839}"/>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Oval 1">
                <a:extLst>
                  <a:ext uri="{FF2B5EF4-FFF2-40B4-BE49-F238E27FC236}">
                    <a16:creationId xmlns:a16="http://schemas.microsoft.com/office/drawing/2014/main" id="{97FD0A8C-095E-4889-8E17-2F169A5C5AED}"/>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Oval 1">
                <a:extLst>
                  <a:ext uri="{FF2B5EF4-FFF2-40B4-BE49-F238E27FC236}">
                    <a16:creationId xmlns:a16="http://schemas.microsoft.com/office/drawing/2014/main" id="{B5AA2E8E-879B-491C-A99E-CADE9D41C92C}"/>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Oval 1">
                <a:extLst>
                  <a:ext uri="{FF2B5EF4-FFF2-40B4-BE49-F238E27FC236}">
                    <a16:creationId xmlns:a16="http://schemas.microsoft.com/office/drawing/2014/main" id="{A8CA4394-EBE4-464C-9A0C-1CB3EF2AD0F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 name="Oval 1">
                <a:extLst>
                  <a:ext uri="{FF2B5EF4-FFF2-40B4-BE49-F238E27FC236}">
                    <a16:creationId xmlns:a16="http://schemas.microsoft.com/office/drawing/2014/main" id="{03D3766E-6E4C-4E7B-8444-93C433906C76}"/>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Oval 1">
                <a:extLst>
                  <a:ext uri="{FF2B5EF4-FFF2-40B4-BE49-F238E27FC236}">
                    <a16:creationId xmlns:a16="http://schemas.microsoft.com/office/drawing/2014/main" id="{198B9FBA-996D-4A14-ABE1-B536C25E3A3B}"/>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 name="Oval 1">
                <a:extLst>
                  <a:ext uri="{FF2B5EF4-FFF2-40B4-BE49-F238E27FC236}">
                    <a16:creationId xmlns:a16="http://schemas.microsoft.com/office/drawing/2014/main" id="{421498BD-FB34-4B84-B16A-EC7F512644B0}"/>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9" name="Group 28">
              <a:extLst>
                <a:ext uri="{FF2B5EF4-FFF2-40B4-BE49-F238E27FC236}">
                  <a16:creationId xmlns:a16="http://schemas.microsoft.com/office/drawing/2014/main" id="{3A20C5DF-8AB4-4B2D-97DE-4633EE466B9E}"/>
                </a:ext>
              </a:extLst>
            </p:cNvPr>
            <p:cNvGrpSpPr/>
            <p:nvPr userDrawn="1"/>
          </p:nvGrpSpPr>
          <p:grpSpPr>
            <a:xfrm>
              <a:off x="2445950" y="244950"/>
              <a:ext cx="765126" cy="964518"/>
              <a:chOff x="6804248" y="2144238"/>
              <a:chExt cx="1305367" cy="1645545"/>
            </a:xfrm>
            <a:grpFill/>
          </p:grpSpPr>
          <p:sp>
            <p:nvSpPr>
              <p:cNvPr id="30" name="Oval 1">
                <a:extLst>
                  <a:ext uri="{FF2B5EF4-FFF2-40B4-BE49-F238E27FC236}">
                    <a16:creationId xmlns:a16="http://schemas.microsoft.com/office/drawing/2014/main" id="{6B84BF65-01DE-444D-B530-612D994EAFC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 name="Oval 1">
                <a:extLst>
                  <a:ext uri="{FF2B5EF4-FFF2-40B4-BE49-F238E27FC236}">
                    <a16:creationId xmlns:a16="http://schemas.microsoft.com/office/drawing/2014/main" id="{6DDF4C6F-D2A5-4C9D-8F35-B79C4FAD40C6}"/>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2" name="Oval 1">
                <a:extLst>
                  <a:ext uri="{FF2B5EF4-FFF2-40B4-BE49-F238E27FC236}">
                    <a16:creationId xmlns:a16="http://schemas.microsoft.com/office/drawing/2014/main" id="{ACA35109-5140-4C6C-88C5-13F64F69A0DA}"/>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Oval 1">
                <a:extLst>
                  <a:ext uri="{FF2B5EF4-FFF2-40B4-BE49-F238E27FC236}">
                    <a16:creationId xmlns:a16="http://schemas.microsoft.com/office/drawing/2014/main" id="{18D9B9DB-CC19-4100-A75C-8F348A864BE5}"/>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Oval 1">
                <a:extLst>
                  <a:ext uri="{FF2B5EF4-FFF2-40B4-BE49-F238E27FC236}">
                    <a16:creationId xmlns:a16="http://schemas.microsoft.com/office/drawing/2014/main" id="{5FF4363E-399F-46BE-8A6D-15F299A88E16}"/>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 name="Oval 1">
                <a:extLst>
                  <a:ext uri="{FF2B5EF4-FFF2-40B4-BE49-F238E27FC236}">
                    <a16:creationId xmlns:a16="http://schemas.microsoft.com/office/drawing/2014/main" id="{AE02F958-2DD1-4756-ACDD-0D259DDFA279}"/>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 name="Oval 1">
                <a:extLst>
                  <a:ext uri="{FF2B5EF4-FFF2-40B4-BE49-F238E27FC236}">
                    <a16:creationId xmlns:a16="http://schemas.microsoft.com/office/drawing/2014/main" id="{765077BA-2A48-4550-A0A9-E60CC024375E}"/>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7" name="Group 36">
              <a:extLst>
                <a:ext uri="{FF2B5EF4-FFF2-40B4-BE49-F238E27FC236}">
                  <a16:creationId xmlns:a16="http://schemas.microsoft.com/office/drawing/2014/main" id="{4F04C841-01B9-460D-AFD8-B51B9D6F9652}"/>
                </a:ext>
              </a:extLst>
            </p:cNvPr>
            <p:cNvGrpSpPr/>
            <p:nvPr userDrawn="1"/>
          </p:nvGrpSpPr>
          <p:grpSpPr>
            <a:xfrm>
              <a:off x="3534905" y="244950"/>
              <a:ext cx="765126" cy="964518"/>
              <a:chOff x="6804248" y="2144238"/>
              <a:chExt cx="1305367" cy="1645545"/>
            </a:xfrm>
            <a:grpFill/>
          </p:grpSpPr>
          <p:sp>
            <p:nvSpPr>
              <p:cNvPr id="38" name="Oval 1">
                <a:extLst>
                  <a:ext uri="{FF2B5EF4-FFF2-40B4-BE49-F238E27FC236}">
                    <a16:creationId xmlns:a16="http://schemas.microsoft.com/office/drawing/2014/main" id="{53A5E8AF-5E7D-4E45-AA3C-8C785E54DBA3}"/>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 name="Oval 1">
                <a:extLst>
                  <a:ext uri="{FF2B5EF4-FFF2-40B4-BE49-F238E27FC236}">
                    <a16:creationId xmlns:a16="http://schemas.microsoft.com/office/drawing/2014/main" id="{68CFA90B-1EC3-4D1F-8B64-952BDBEE50EA}"/>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 name="Oval 1">
                <a:extLst>
                  <a:ext uri="{FF2B5EF4-FFF2-40B4-BE49-F238E27FC236}">
                    <a16:creationId xmlns:a16="http://schemas.microsoft.com/office/drawing/2014/main" id="{C92F1F6D-B4C0-40FD-BB58-D6CFC7396260}"/>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 name="Oval 1">
                <a:extLst>
                  <a:ext uri="{FF2B5EF4-FFF2-40B4-BE49-F238E27FC236}">
                    <a16:creationId xmlns:a16="http://schemas.microsoft.com/office/drawing/2014/main" id="{DC75D0C4-35B0-4655-A9D3-3E3D383F12A9}"/>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 name="Oval 1">
                <a:extLst>
                  <a:ext uri="{FF2B5EF4-FFF2-40B4-BE49-F238E27FC236}">
                    <a16:creationId xmlns:a16="http://schemas.microsoft.com/office/drawing/2014/main" id="{18815E51-28DD-4A37-B66A-E2B556DEBF9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 name="Oval 1">
                <a:extLst>
                  <a:ext uri="{FF2B5EF4-FFF2-40B4-BE49-F238E27FC236}">
                    <a16:creationId xmlns:a16="http://schemas.microsoft.com/office/drawing/2014/main" id="{581385F5-0C18-4F07-86F9-3B39D118C11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 name="Oval 1">
                <a:extLst>
                  <a:ext uri="{FF2B5EF4-FFF2-40B4-BE49-F238E27FC236}">
                    <a16:creationId xmlns:a16="http://schemas.microsoft.com/office/drawing/2014/main" id="{3C9486CE-A940-433A-B8A0-0C3EFF96783D}"/>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5" name="Group 44">
              <a:extLst>
                <a:ext uri="{FF2B5EF4-FFF2-40B4-BE49-F238E27FC236}">
                  <a16:creationId xmlns:a16="http://schemas.microsoft.com/office/drawing/2014/main" id="{36E5A1AA-9518-4B02-978A-F41738BE00DF}"/>
                </a:ext>
              </a:extLst>
            </p:cNvPr>
            <p:cNvGrpSpPr/>
            <p:nvPr userDrawn="1"/>
          </p:nvGrpSpPr>
          <p:grpSpPr>
            <a:xfrm>
              <a:off x="4623860" y="244950"/>
              <a:ext cx="765126" cy="964518"/>
              <a:chOff x="6804248" y="2144238"/>
              <a:chExt cx="1305367" cy="1645545"/>
            </a:xfrm>
            <a:grpFill/>
          </p:grpSpPr>
          <p:sp>
            <p:nvSpPr>
              <p:cNvPr id="46" name="Oval 1">
                <a:extLst>
                  <a:ext uri="{FF2B5EF4-FFF2-40B4-BE49-F238E27FC236}">
                    <a16:creationId xmlns:a16="http://schemas.microsoft.com/office/drawing/2014/main" id="{07D239A1-F120-4BFD-A484-6F044423ED73}"/>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Oval 1">
                <a:extLst>
                  <a:ext uri="{FF2B5EF4-FFF2-40B4-BE49-F238E27FC236}">
                    <a16:creationId xmlns:a16="http://schemas.microsoft.com/office/drawing/2014/main" id="{D02F4155-030A-4FC7-A4D5-5F886C212FEC}"/>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 name="Oval 1">
                <a:extLst>
                  <a:ext uri="{FF2B5EF4-FFF2-40B4-BE49-F238E27FC236}">
                    <a16:creationId xmlns:a16="http://schemas.microsoft.com/office/drawing/2014/main" id="{7C26518F-E318-4FF7-8769-C1A1F400718A}"/>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 name="Oval 1">
                <a:extLst>
                  <a:ext uri="{FF2B5EF4-FFF2-40B4-BE49-F238E27FC236}">
                    <a16:creationId xmlns:a16="http://schemas.microsoft.com/office/drawing/2014/main" id="{8BA53971-816A-4BAD-9961-C46548D91B64}"/>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 name="Oval 1">
                <a:extLst>
                  <a:ext uri="{FF2B5EF4-FFF2-40B4-BE49-F238E27FC236}">
                    <a16:creationId xmlns:a16="http://schemas.microsoft.com/office/drawing/2014/main" id="{3A18C2E9-06B0-4CC0-82FE-A47A460145B9}"/>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 name="Oval 1">
                <a:extLst>
                  <a:ext uri="{FF2B5EF4-FFF2-40B4-BE49-F238E27FC236}">
                    <a16:creationId xmlns:a16="http://schemas.microsoft.com/office/drawing/2014/main" id="{21D87CE6-0ABB-4C16-8183-667C0CA9279D}"/>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 name="Oval 1">
                <a:extLst>
                  <a:ext uri="{FF2B5EF4-FFF2-40B4-BE49-F238E27FC236}">
                    <a16:creationId xmlns:a16="http://schemas.microsoft.com/office/drawing/2014/main" id="{6EE7F134-1A81-4981-B820-DEBABD09297F}"/>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53" name="Group 52">
              <a:extLst>
                <a:ext uri="{FF2B5EF4-FFF2-40B4-BE49-F238E27FC236}">
                  <a16:creationId xmlns:a16="http://schemas.microsoft.com/office/drawing/2014/main" id="{FE827B77-9C26-41CF-BC14-367E8CDB6C3D}"/>
                </a:ext>
              </a:extLst>
            </p:cNvPr>
            <p:cNvGrpSpPr/>
            <p:nvPr userDrawn="1"/>
          </p:nvGrpSpPr>
          <p:grpSpPr>
            <a:xfrm>
              <a:off x="5712815" y="244950"/>
              <a:ext cx="765126" cy="964518"/>
              <a:chOff x="6804248" y="2144238"/>
              <a:chExt cx="1305367" cy="1645545"/>
            </a:xfrm>
            <a:grpFill/>
          </p:grpSpPr>
          <p:sp>
            <p:nvSpPr>
              <p:cNvPr id="54" name="Oval 1">
                <a:extLst>
                  <a:ext uri="{FF2B5EF4-FFF2-40B4-BE49-F238E27FC236}">
                    <a16:creationId xmlns:a16="http://schemas.microsoft.com/office/drawing/2014/main" id="{2B7DBE4B-51E7-40BB-B1CA-AACF1F7E883F}"/>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 name="Oval 1">
                <a:extLst>
                  <a:ext uri="{FF2B5EF4-FFF2-40B4-BE49-F238E27FC236}">
                    <a16:creationId xmlns:a16="http://schemas.microsoft.com/office/drawing/2014/main" id="{C192DBCA-1B67-4724-9008-168F8D33847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 name="Oval 1">
                <a:extLst>
                  <a:ext uri="{FF2B5EF4-FFF2-40B4-BE49-F238E27FC236}">
                    <a16:creationId xmlns:a16="http://schemas.microsoft.com/office/drawing/2014/main" id="{EC441A24-9DCB-4CBA-B78E-421B26D21AE1}"/>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 name="Oval 1">
                <a:extLst>
                  <a:ext uri="{FF2B5EF4-FFF2-40B4-BE49-F238E27FC236}">
                    <a16:creationId xmlns:a16="http://schemas.microsoft.com/office/drawing/2014/main" id="{06A122AE-159A-4498-8E9A-8EC61CDC5BFA}"/>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 name="Oval 1">
                <a:extLst>
                  <a:ext uri="{FF2B5EF4-FFF2-40B4-BE49-F238E27FC236}">
                    <a16:creationId xmlns:a16="http://schemas.microsoft.com/office/drawing/2014/main" id="{A9217A9B-1591-4B48-8CAA-20DD6E48E16C}"/>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 name="Oval 1">
                <a:extLst>
                  <a:ext uri="{FF2B5EF4-FFF2-40B4-BE49-F238E27FC236}">
                    <a16:creationId xmlns:a16="http://schemas.microsoft.com/office/drawing/2014/main" id="{C4CE3C65-CF19-4885-81D2-A80FB7C3317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 name="Oval 1">
                <a:extLst>
                  <a:ext uri="{FF2B5EF4-FFF2-40B4-BE49-F238E27FC236}">
                    <a16:creationId xmlns:a16="http://schemas.microsoft.com/office/drawing/2014/main" id="{6EF82365-F72D-4CE2-A0CA-13799A441D8D}"/>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61" name="Group 60">
              <a:extLst>
                <a:ext uri="{FF2B5EF4-FFF2-40B4-BE49-F238E27FC236}">
                  <a16:creationId xmlns:a16="http://schemas.microsoft.com/office/drawing/2014/main" id="{A943E60A-3DA6-4DEC-9C9C-530E3A02D588}"/>
                </a:ext>
              </a:extLst>
            </p:cNvPr>
            <p:cNvGrpSpPr/>
            <p:nvPr userDrawn="1"/>
          </p:nvGrpSpPr>
          <p:grpSpPr>
            <a:xfrm>
              <a:off x="6801770" y="244950"/>
              <a:ext cx="765126" cy="964518"/>
              <a:chOff x="6804248" y="2144238"/>
              <a:chExt cx="1305367" cy="1645545"/>
            </a:xfrm>
            <a:grpFill/>
          </p:grpSpPr>
          <p:sp>
            <p:nvSpPr>
              <p:cNvPr id="62" name="Oval 1">
                <a:extLst>
                  <a:ext uri="{FF2B5EF4-FFF2-40B4-BE49-F238E27FC236}">
                    <a16:creationId xmlns:a16="http://schemas.microsoft.com/office/drawing/2014/main" id="{D915B71C-DDF3-4738-A396-D9658604217E}"/>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 name="Oval 1">
                <a:extLst>
                  <a:ext uri="{FF2B5EF4-FFF2-40B4-BE49-F238E27FC236}">
                    <a16:creationId xmlns:a16="http://schemas.microsoft.com/office/drawing/2014/main" id="{EB625063-7748-4F8E-AA78-7FBEDD8B878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 name="Oval 1">
                <a:extLst>
                  <a:ext uri="{FF2B5EF4-FFF2-40B4-BE49-F238E27FC236}">
                    <a16:creationId xmlns:a16="http://schemas.microsoft.com/office/drawing/2014/main" id="{780E92C4-7F48-4971-A183-DE35943FE0A4}"/>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 name="Oval 1">
                <a:extLst>
                  <a:ext uri="{FF2B5EF4-FFF2-40B4-BE49-F238E27FC236}">
                    <a16:creationId xmlns:a16="http://schemas.microsoft.com/office/drawing/2014/main" id="{F8AAFB8F-EB1C-4238-822C-68A3E3C8AF65}"/>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 name="Oval 1">
                <a:extLst>
                  <a:ext uri="{FF2B5EF4-FFF2-40B4-BE49-F238E27FC236}">
                    <a16:creationId xmlns:a16="http://schemas.microsoft.com/office/drawing/2014/main" id="{54DF97CC-F291-4477-9EAB-C5CAE7F4434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 name="Oval 1">
                <a:extLst>
                  <a:ext uri="{FF2B5EF4-FFF2-40B4-BE49-F238E27FC236}">
                    <a16:creationId xmlns:a16="http://schemas.microsoft.com/office/drawing/2014/main" id="{06098AC5-4554-4028-96BA-E8A8E5FAA1EC}"/>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 name="Oval 1">
                <a:extLst>
                  <a:ext uri="{FF2B5EF4-FFF2-40B4-BE49-F238E27FC236}">
                    <a16:creationId xmlns:a16="http://schemas.microsoft.com/office/drawing/2014/main" id="{4697B6DB-3662-4373-AEFF-EBDF6C185FB4}"/>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69" name="Group 68">
              <a:extLst>
                <a:ext uri="{FF2B5EF4-FFF2-40B4-BE49-F238E27FC236}">
                  <a16:creationId xmlns:a16="http://schemas.microsoft.com/office/drawing/2014/main" id="{09B37063-780B-4040-8CBE-32E0D7A68358}"/>
                </a:ext>
              </a:extLst>
            </p:cNvPr>
            <p:cNvGrpSpPr/>
            <p:nvPr userDrawn="1"/>
          </p:nvGrpSpPr>
          <p:grpSpPr>
            <a:xfrm>
              <a:off x="7890725" y="244950"/>
              <a:ext cx="765126" cy="964518"/>
              <a:chOff x="6804248" y="2144238"/>
              <a:chExt cx="1305367" cy="1645545"/>
            </a:xfrm>
            <a:grpFill/>
          </p:grpSpPr>
          <p:sp>
            <p:nvSpPr>
              <p:cNvPr id="70" name="Oval 1">
                <a:extLst>
                  <a:ext uri="{FF2B5EF4-FFF2-40B4-BE49-F238E27FC236}">
                    <a16:creationId xmlns:a16="http://schemas.microsoft.com/office/drawing/2014/main" id="{047F91E0-7861-467B-9778-ACA5EDB397A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 name="Oval 1">
                <a:extLst>
                  <a:ext uri="{FF2B5EF4-FFF2-40B4-BE49-F238E27FC236}">
                    <a16:creationId xmlns:a16="http://schemas.microsoft.com/office/drawing/2014/main" id="{0D8D36FB-616C-4D41-914A-34239051E826}"/>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 name="Oval 1">
                <a:extLst>
                  <a:ext uri="{FF2B5EF4-FFF2-40B4-BE49-F238E27FC236}">
                    <a16:creationId xmlns:a16="http://schemas.microsoft.com/office/drawing/2014/main" id="{B3F0F8B3-2B3F-41BE-925F-222C94882DEF}"/>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 name="Oval 1">
                <a:extLst>
                  <a:ext uri="{FF2B5EF4-FFF2-40B4-BE49-F238E27FC236}">
                    <a16:creationId xmlns:a16="http://schemas.microsoft.com/office/drawing/2014/main" id="{508DE865-9FCE-45FD-AC7D-D443915A3E16}"/>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 name="Oval 1">
                <a:extLst>
                  <a:ext uri="{FF2B5EF4-FFF2-40B4-BE49-F238E27FC236}">
                    <a16:creationId xmlns:a16="http://schemas.microsoft.com/office/drawing/2014/main" id="{E8F71DDC-E6E9-4BB6-8C27-6335C2BED23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 name="Oval 1">
                <a:extLst>
                  <a:ext uri="{FF2B5EF4-FFF2-40B4-BE49-F238E27FC236}">
                    <a16:creationId xmlns:a16="http://schemas.microsoft.com/office/drawing/2014/main" id="{AA2DC2A3-9E43-485B-B689-331484AD069E}"/>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 name="Oval 1">
                <a:extLst>
                  <a:ext uri="{FF2B5EF4-FFF2-40B4-BE49-F238E27FC236}">
                    <a16:creationId xmlns:a16="http://schemas.microsoft.com/office/drawing/2014/main" id="{7B7E784B-423A-4E6D-9C1A-923F90156DD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7" name="Group 76">
              <a:extLst>
                <a:ext uri="{FF2B5EF4-FFF2-40B4-BE49-F238E27FC236}">
                  <a16:creationId xmlns:a16="http://schemas.microsoft.com/office/drawing/2014/main" id="{1D49FDEE-F149-4AB9-BBFC-9A3A3AB57AFE}"/>
                </a:ext>
              </a:extLst>
            </p:cNvPr>
            <p:cNvGrpSpPr/>
            <p:nvPr userDrawn="1"/>
          </p:nvGrpSpPr>
          <p:grpSpPr>
            <a:xfrm>
              <a:off x="8979680" y="244950"/>
              <a:ext cx="765126" cy="964518"/>
              <a:chOff x="6804248" y="2144238"/>
              <a:chExt cx="1305367" cy="1645545"/>
            </a:xfrm>
            <a:grpFill/>
          </p:grpSpPr>
          <p:sp>
            <p:nvSpPr>
              <p:cNvPr id="78" name="Oval 1">
                <a:extLst>
                  <a:ext uri="{FF2B5EF4-FFF2-40B4-BE49-F238E27FC236}">
                    <a16:creationId xmlns:a16="http://schemas.microsoft.com/office/drawing/2014/main" id="{EF943AE5-7FD0-4875-A5CC-25CFB2125EB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9" name="Oval 1">
                <a:extLst>
                  <a:ext uri="{FF2B5EF4-FFF2-40B4-BE49-F238E27FC236}">
                    <a16:creationId xmlns:a16="http://schemas.microsoft.com/office/drawing/2014/main" id="{C4C87D56-6248-437D-A5EB-E8B57D4046E5}"/>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 name="Oval 1">
                <a:extLst>
                  <a:ext uri="{FF2B5EF4-FFF2-40B4-BE49-F238E27FC236}">
                    <a16:creationId xmlns:a16="http://schemas.microsoft.com/office/drawing/2014/main" id="{4838935B-E4CA-4C30-A87E-9652B3158EF5}"/>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 name="Oval 1">
                <a:extLst>
                  <a:ext uri="{FF2B5EF4-FFF2-40B4-BE49-F238E27FC236}">
                    <a16:creationId xmlns:a16="http://schemas.microsoft.com/office/drawing/2014/main" id="{E8972FA5-A67C-4B37-ABD7-B987BB3A15D2}"/>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 name="Oval 1">
                <a:extLst>
                  <a:ext uri="{FF2B5EF4-FFF2-40B4-BE49-F238E27FC236}">
                    <a16:creationId xmlns:a16="http://schemas.microsoft.com/office/drawing/2014/main" id="{DC5A7F23-4660-448E-B93E-BC86979C898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 name="Oval 1">
                <a:extLst>
                  <a:ext uri="{FF2B5EF4-FFF2-40B4-BE49-F238E27FC236}">
                    <a16:creationId xmlns:a16="http://schemas.microsoft.com/office/drawing/2014/main" id="{27137DF6-5DDC-4750-8894-EA9391940CF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4" name="Oval 1">
                <a:extLst>
                  <a:ext uri="{FF2B5EF4-FFF2-40B4-BE49-F238E27FC236}">
                    <a16:creationId xmlns:a16="http://schemas.microsoft.com/office/drawing/2014/main" id="{93647BC4-E75D-4764-A61E-43C625106606}"/>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85" name="Group 84">
              <a:extLst>
                <a:ext uri="{FF2B5EF4-FFF2-40B4-BE49-F238E27FC236}">
                  <a16:creationId xmlns:a16="http://schemas.microsoft.com/office/drawing/2014/main" id="{2755AA01-EDCF-453D-9AF7-865DDCDD3A6D}"/>
                </a:ext>
              </a:extLst>
            </p:cNvPr>
            <p:cNvGrpSpPr/>
            <p:nvPr userDrawn="1"/>
          </p:nvGrpSpPr>
          <p:grpSpPr>
            <a:xfrm>
              <a:off x="10068635" y="244950"/>
              <a:ext cx="765126" cy="964518"/>
              <a:chOff x="6804248" y="2144238"/>
              <a:chExt cx="1305367" cy="1645545"/>
            </a:xfrm>
            <a:grpFill/>
          </p:grpSpPr>
          <p:sp>
            <p:nvSpPr>
              <p:cNvPr id="86" name="Oval 1">
                <a:extLst>
                  <a:ext uri="{FF2B5EF4-FFF2-40B4-BE49-F238E27FC236}">
                    <a16:creationId xmlns:a16="http://schemas.microsoft.com/office/drawing/2014/main" id="{55D564F4-482F-48B8-B0B1-5BDBA99382C8}"/>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7" name="Oval 1">
                <a:extLst>
                  <a:ext uri="{FF2B5EF4-FFF2-40B4-BE49-F238E27FC236}">
                    <a16:creationId xmlns:a16="http://schemas.microsoft.com/office/drawing/2014/main" id="{0D42ED3E-7587-436B-AACA-355445B998E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8" name="Oval 1">
                <a:extLst>
                  <a:ext uri="{FF2B5EF4-FFF2-40B4-BE49-F238E27FC236}">
                    <a16:creationId xmlns:a16="http://schemas.microsoft.com/office/drawing/2014/main" id="{5417A321-EB8B-4BC8-AEBE-7DA56650B252}"/>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9" name="Oval 1">
                <a:extLst>
                  <a:ext uri="{FF2B5EF4-FFF2-40B4-BE49-F238E27FC236}">
                    <a16:creationId xmlns:a16="http://schemas.microsoft.com/office/drawing/2014/main" id="{DCBEBCEA-4E51-42F1-8A3B-EE861BB41CC7}"/>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0" name="Oval 1">
                <a:extLst>
                  <a:ext uri="{FF2B5EF4-FFF2-40B4-BE49-F238E27FC236}">
                    <a16:creationId xmlns:a16="http://schemas.microsoft.com/office/drawing/2014/main" id="{1B397329-3598-4965-B2D7-65EE0BF4968C}"/>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1" name="Oval 1">
                <a:extLst>
                  <a:ext uri="{FF2B5EF4-FFF2-40B4-BE49-F238E27FC236}">
                    <a16:creationId xmlns:a16="http://schemas.microsoft.com/office/drawing/2014/main" id="{BED179E1-95C8-4E53-ACEC-7DF8A0601186}"/>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2" name="Oval 1">
                <a:extLst>
                  <a:ext uri="{FF2B5EF4-FFF2-40B4-BE49-F238E27FC236}">
                    <a16:creationId xmlns:a16="http://schemas.microsoft.com/office/drawing/2014/main" id="{07D23503-EC86-4486-B5E1-F3908CCE816A}"/>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93" name="Group 92">
              <a:extLst>
                <a:ext uri="{FF2B5EF4-FFF2-40B4-BE49-F238E27FC236}">
                  <a16:creationId xmlns:a16="http://schemas.microsoft.com/office/drawing/2014/main" id="{E4944660-A503-44FC-9F57-6540AC910EEF}"/>
                </a:ext>
              </a:extLst>
            </p:cNvPr>
            <p:cNvGrpSpPr/>
            <p:nvPr userDrawn="1"/>
          </p:nvGrpSpPr>
          <p:grpSpPr>
            <a:xfrm>
              <a:off x="11157590" y="244950"/>
              <a:ext cx="765126" cy="964518"/>
              <a:chOff x="6804248" y="2144238"/>
              <a:chExt cx="1305367" cy="1645545"/>
            </a:xfrm>
            <a:grpFill/>
          </p:grpSpPr>
          <p:sp>
            <p:nvSpPr>
              <p:cNvPr id="94" name="Oval 1">
                <a:extLst>
                  <a:ext uri="{FF2B5EF4-FFF2-40B4-BE49-F238E27FC236}">
                    <a16:creationId xmlns:a16="http://schemas.microsoft.com/office/drawing/2014/main" id="{EEE2323A-A870-41EC-A822-5FB8B01B4D88}"/>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5" name="Oval 1">
                <a:extLst>
                  <a:ext uri="{FF2B5EF4-FFF2-40B4-BE49-F238E27FC236}">
                    <a16:creationId xmlns:a16="http://schemas.microsoft.com/office/drawing/2014/main" id="{E4535C8D-6A2F-4C87-82FB-660DE320F1F1}"/>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6" name="Oval 1">
                <a:extLst>
                  <a:ext uri="{FF2B5EF4-FFF2-40B4-BE49-F238E27FC236}">
                    <a16:creationId xmlns:a16="http://schemas.microsoft.com/office/drawing/2014/main" id="{B5434BD0-8410-4132-BB42-D994F1EB343D}"/>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7" name="Oval 1">
                <a:extLst>
                  <a:ext uri="{FF2B5EF4-FFF2-40B4-BE49-F238E27FC236}">
                    <a16:creationId xmlns:a16="http://schemas.microsoft.com/office/drawing/2014/main" id="{0A83619E-71D1-4EF9-A70E-55A3253915A4}"/>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8" name="Oval 1">
                <a:extLst>
                  <a:ext uri="{FF2B5EF4-FFF2-40B4-BE49-F238E27FC236}">
                    <a16:creationId xmlns:a16="http://schemas.microsoft.com/office/drawing/2014/main" id="{BEFED74B-D616-4B5F-92C0-6A55AB8A07EA}"/>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9" name="Oval 1">
                <a:extLst>
                  <a:ext uri="{FF2B5EF4-FFF2-40B4-BE49-F238E27FC236}">
                    <a16:creationId xmlns:a16="http://schemas.microsoft.com/office/drawing/2014/main" id="{F48D50AF-1622-422C-A1AE-A7D8F122B6C6}"/>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0" name="Oval 1">
                <a:extLst>
                  <a:ext uri="{FF2B5EF4-FFF2-40B4-BE49-F238E27FC236}">
                    <a16:creationId xmlns:a16="http://schemas.microsoft.com/office/drawing/2014/main" id="{C401085A-43CE-484F-838D-E3F18C446F47}"/>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0" name="Group 109">
              <a:extLst>
                <a:ext uri="{FF2B5EF4-FFF2-40B4-BE49-F238E27FC236}">
                  <a16:creationId xmlns:a16="http://schemas.microsoft.com/office/drawing/2014/main" id="{A6DFDB51-E471-4666-AB77-5FC3E7C22F36}"/>
                </a:ext>
              </a:extLst>
            </p:cNvPr>
            <p:cNvGrpSpPr/>
            <p:nvPr userDrawn="1"/>
          </p:nvGrpSpPr>
          <p:grpSpPr>
            <a:xfrm>
              <a:off x="-266651" y="1589903"/>
              <a:ext cx="765126" cy="964518"/>
              <a:chOff x="6804248" y="2144238"/>
              <a:chExt cx="1305367" cy="1645545"/>
            </a:xfrm>
            <a:grpFill/>
          </p:grpSpPr>
          <p:sp>
            <p:nvSpPr>
              <p:cNvPr id="207" name="Oval 1">
                <a:extLst>
                  <a:ext uri="{FF2B5EF4-FFF2-40B4-BE49-F238E27FC236}">
                    <a16:creationId xmlns:a16="http://schemas.microsoft.com/office/drawing/2014/main" id="{8965FB81-B4E7-4F06-94C3-5D526C03AF8E}"/>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8" name="Oval 1">
                <a:extLst>
                  <a:ext uri="{FF2B5EF4-FFF2-40B4-BE49-F238E27FC236}">
                    <a16:creationId xmlns:a16="http://schemas.microsoft.com/office/drawing/2014/main" id="{5A1502AB-5C9E-4B3C-9647-464095CBB6D5}"/>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9" name="Oval 1">
                <a:extLst>
                  <a:ext uri="{FF2B5EF4-FFF2-40B4-BE49-F238E27FC236}">
                    <a16:creationId xmlns:a16="http://schemas.microsoft.com/office/drawing/2014/main" id="{D174C663-A849-4D04-99BC-726F08CBE8BA}"/>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0" name="Oval 1">
                <a:extLst>
                  <a:ext uri="{FF2B5EF4-FFF2-40B4-BE49-F238E27FC236}">
                    <a16:creationId xmlns:a16="http://schemas.microsoft.com/office/drawing/2014/main" id="{B314A63F-C38F-4FE8-AE2A-AAC95535DAC2}"/>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1" name="Oval 1">
                <a:extLst>
                  <a:ext uri="{FF2B5EF4-FFF2-40B4-BE49-F238E27FC236}">
                    <a16:creationId xmlns:a16="http://schemas.microsoft.com/office/drawing/2014/main" id="{48A4F960-0CD5-409A-B7EF-F760786D7E2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2" name="Oval 1">
                <a:extLst>
                  <a:ext uri="{FF2B5EF4-FFF2-40B4-BE49-F238E27FC236}">
                    <a16:creationId xmlns:a16="http://schemas.microsoft.com/office/drawing/2014/main" id="{BFE5CFD2-5A98-4E1C-8C08-F616A6A7357E}"/>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3" name="Oval 1">
                <a:extLst>
                  <a:ext uri="{FF2B5EF4-FFF2-40B4-BE49-F238E27FC236}">
                    <a16:creationId xmlns:a16="http://schemas.microsoft.com/office/drawing/2014/main" id="{ED839B65-2EE4-4696-AD18-4DF0A3C169CE}"/>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1" name="Group 110">
              <a:extLst>
                <a:ext uri="{FF2B5EF4-FFF2-40B4-BE49-F238E27FC236}">
                  <a16:creationId xmlns:a16="http://schemas.microsoft.com/office/drawing/2014/main" id="{A8E20EE4-FB39-4F09-B413-EE9513CBD41C}"/>
                </a:ext>
              </a:extLst>
            </p:cNvPr>
            <p:cNvGrpSpPr/>
            <p:nvPr userDrawn="1"/>
          </p:nvGrpSpPr>
          <p:grpSpPr>
            <a:xfrm>
              <a:off x="822304" y="1589903"/>
              <a:ext cx="765126" cy="964518"/>
              <a:chOff x="6804248" y="2144238"/>
              <a:chExt cx="1305367" cy="1645545"/>
            </a:xfrm>
            <a:grpFill/>
          </p:grpSpPr>
          <p:sp>
            <p:nvSpPr>
              <p:cNvPr id="200" name="Oval 1">
                <a:extLst>
                  <a:ext uri="{FF2B5EF4-FFF2-40B4-BE49-F238E27FC236}">
                    <a16:creationId xmlns:a16="http://schemas.microsoft.com/office/drawing/2014/main" id="{15881DA4-B267-4A12-A10A-F7BD022AE7C9}"/>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1" name="Oval 1">
                <a:extLst>
                  <a:ext uri="{FF2B5EF4-FFF2-40B4-BE49-F238E27FC236}">
                    <a16:creationId xmlns:a16="http://schemas.microsoft.com/office/drawing/2014/main" id="{8E09CDAF-5704-4D3A-A96F-DC3C8302D6C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2" name="Oval 1">
                <a:extLst>
                  <a:ext uri="{FF2B5EF4-FFF2-40B4-BE49-F238E27FC236}">
                    <a16:creationId xmlns:a16="http://schemas.microsoft.com/office/drawing/2014/main" id="{BCD6FB34-D1F5-4A85-9259-9AE62A51129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3" name="Oval 1">
                <a:extLst>
                  <a:ext uri="{FF2B5EF4-FFF2-40B4-BE49-F238E27FC236}">
                    <a16:creationId xmlns:a16="http://schemas.microsoft.com/office/drawing/2014/main" id="{172AF59E-6249-4B53-ADD0-AE0CC6B5BE42}"/>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4" name="Oval 1">
                <a:extLst>
                  <a:ext uri="{FF2B5EF4-FFF2-40B4-BE49-F238E27FC236}">
                    <a16:creationId xmlns:a16="http://schemas.microsoft.com/office/drawing/2014/main" id="{433ED12A-84D5-4C1E-BD14-B9935B0983D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5" name="Oval 1">
                <a:extLst>
                  <a:ext uri="{FF2B5EF4-FFF2-40B4-BE49-F238E27FC236}">
                    <a16:creationId xmlns:a16="http://schemas.microsoft.com/office/drawing/2014/main" id="{3CFC4F2E-FE71-48A9-AFA9-86E44A7F3769}"/>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6" name="Oval 1">
                <a:extLst>
                  <a:ext uri="{FF2B5EF4-FFF2-40B4-BE49-F238E27FC236}">
                    <a16:creationId xmlns:a16="http://schemas.microsoft.com/office/drawing/2014/main" id="{1D9A78C9-6847-4A24-864F-958BD541BD50}"/>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2" name="Group 111">
              <a:extLst>
                <a:ext uri="{FF2B5EF4-FFF2-40B4-BE49-F238E27FC236}">
                  <a16:creationId xmlns:a16="http://schemas.microsoft.com/office/drawing/2014/main" id="{738D0EA4-A92D-4CC4-BD18-5B66A8BB9DF6}"/>
                </a:ext>
              </a:extLst>
            </p:cNvPr>
            <p:cNvGrpSpPr/>
            <p:nvPr userDrawn="1"/>
          </p:nvGrpSpPr>
          <p:grpSpPr>
            <a:xfrm>
              <a:off x="1911259" y="1589903"/>
              <a:ext cx="765126" cy="964518"/>
              <a:chOff x="6804248" y="2144238"/>
              <a:chExt cx="1305367" cy="1645545"/>
            </a:xfrm>
            <a:grpFill/>
          </p:grpSpPr>
          <p:sp>
            <p:nvSpPr>
              <p:cNvPr id="193" name="Oval 1">
                <a:extLst>
                  <a:ext uri="{FF2B5EF4-FFF2-40B4-BE49-F238E27FC236}">
                    <a16:creationId xmlns:a16="http://schemas.microsoft.com/office/drawing/2014/main" id="{014D9D6F-225B-4787-9371-65053747A1D7}"/>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4" name="Oval 1">
                <a:extLst>
                  <a:ext uri="{FF2B5EF4-FFF2-40B4-BE49-F238E27FC236}">
                    <a16:creationId xmlns:a16="http://schemas.microsoft.com/office/drawing/2014/main" id="{9400DFFD-EFAB-42CA-8332-CEB64416BFFF}"/>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5" name="Oval 1">
                <a:extLst>
                  <a:ext uri="{FF2B5EF4-FFF2-40B4-BE49-F238E27FC236}">
                    <a16:creationId xmlns:a16="http://schemas.microsoft.com/office/drawing/2014/main" id="{FA873414-04FB-4633-9353-38446DAED3F6}"/>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6" name="Oval 1">
                <a:extLst>
                  <a:ext uri="{FF2B5EF4-FFF2-40B4-BE49-F238E27FC236}">
                    <a16:creationId xmlns:a16="http://schemas.microsoft.com/office/drawing/2014/main" id="{0AB922CD-240C-4EAD-A0CE-4A471420ABE7}"/>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7" name="Oval 1">
                <a:extLst>
                  <a:ext uri="{FF2B5EF4-FFF2-40B4-BE49-F238E27FC236}">
                    <a16:creationId xmlns:a16="http://schemas.microsoft.com/office/drawing/2014/main" id="{01E6B792-DD2A-4AEB-9DAB-A892A73554D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8" name="Oval 1">
                <a:extLst>
                  <a:ext uri="{FF2B5EF4-FFF2-40B4-BE49-F238E27FC236}">
                    <a16:creationId xmlns:a16="http://schemas.microsoft.com/office/drawing/2014/main" id="{9AA64F2C-443E-46A1-B69C-675CF356B3DF}"/>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9" name="Oval 1">
                <a:extLst>
                  <a:ext uri="{FF2B5EF4-FFF2-40B4-BE49-F238E27FC236}">
                    <a16:creationId xmlns:a16="http://schemas.microsoft.com/office/drawing/2014/main" id="{D8E6270F-06A7-4DE1-97CF-9911D5D93F82}"/>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3" name="Group 112">
              <a:extLst>
                <a:ext uri="{FF2B5EF4-FFF2-40B4-BE49-F238E27FC236}">
                  <a16:creationId xmlns:a16="http://schemas.microsoft.com/office/drawing/2014/main" id="{1B4FDC42-49B4-4941-A2CC-DC908C2AF2BE}"/>
                </a:ext>
              </a:extLst>
            </p:cNvPr>
            <p:cNvGrpSpPr/>
            <p:nvPr userDrawn="1"/>
          </p:nvGrpSpPr>
          <p:grpSpPr>
            <a:xfrm>
              <a:off x="3000214" y="1589903"/>
              <a:ext cx="765126" cy="964518"/>
              <a:chOff x="6804248" y="2144238"/>
              <a:chExt cx="1305367" cy="1645545"/>
            </a:xfrm>
            <a:grpFill/>
          </p:grpSpPr>
          <p:sp>
            <p:nvSpPr>
              <p:cNvPr id="186" name="Oval 1">
                <a:extLst>
                  <a:ext uri="{FF2B5EF4-FFF2-40B4-BE49-F238E27FC236}">
                    <a16:creationId xmlns:a16="http://schemas.microsoft.com/office/drawing/2014/main" id="{E3DFCCCC-1689-4FC7-9DFC-745EFE0C3FC5}"/>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7" name="Oval 1">
                <a:extLst>
                  <a:ext uri="{FF2B5EF4-FFF2-40B4-BE49-F238E27FC236}">
                    <a16:creationId xmlns:a16="http://schemas.microsoft.com/office/drawing/2014/main" id="{F8E41217-1487-40A6-9B6A-0C6CBABD4C48}"/>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8" name="Oval 1">
                <a:extLst>
                  <a:ext uri="{FF2B5EF4-FFF2-40B4-BE49-F238E27FC236}">
                    <a16:creationId xmlns:a16="http://schemas.microsoft.com/office/drawing/2014/main" id="{BCA2B11A-42EC-4F2F-8494-D0C3465E0581}"/>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9" name="Oval 1">
                <a:extLst>
                  <a:ext uri="{FF2B5EF4-FFF2-40B4-BE49-F238E27FC236}">
                    <a16:creationId xmlns:a16="http://schemas.microsoft.com/office/drawing/2014/main" id="{89C384A1-6C5C-4694-BEB4-03BE9CB90EE2}"/>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0" name="Oval 1">
                <a:extLst>
                  <a:ext uri="{FF2B5EF4-FFF2-40B4-BE49-F238E27FC236}">
                    <a16:creationId xmlns:a16="http://schemas.microsoft.com/office/drawing/2014/main" id="{F857CAA0-1E92-4219-A461-4E22897A4FB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1" name="Oval 1">
                <a:extLst>
                  <a:ext uri="{FF2B5EF4-FFF2-40B4-BE49-F238E27FC236}">
                    <a16:creationId xmlns:a16="http://schemas.microsoft.com/office/drawing/2014/main" id="{27929E92-5619-4981-90F8-F9DBB64D2C5D}"/>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2" name="Oval 1">
                <a:extLst>
                  <a:ext uri="{FF2B5EF4-FFF2-40B4-BE49-F238E27FC236}">
                    <a16:creationId xmlns:a16="http://schemas.microsoft.com/office/drawing/2014/main" id="{4B0B8725-F875-41AF-9964-BDD03F7260D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4" name="Group 113">
              <a:extLst>
                <a:ext uri="{FF2B5EF4-FFF2-40B4-BE49-F238E27FC236}">
                  <a16:creationId xmlns:a16="http://schemas.microsoft.com/office/drawing/2014/main" id="{44486968-FBA3-4D41-BB9D-BB0FA8956755}"/>
                </a:ext>
              </a:extLst>
            </p:cNvPr>
            <p:cNvGrpSpPr/>
            <p:nvPr userDrawn="1"/>
          </p:nvGrpSpPr>
          <p:grpSpPr>
            <a:xfrm>
              <a:off x="4089169" y="1589903"/>
              <a:ext cx="765126" cy="964518"/>
              <a:chOff x="6804248" y="2144238"/>
              <a:chExt cx="1305367" cy="1645545"/>
            </a:xfrm>
            <a:grpFill/>
          </p:grpSpPr>
          <p:sp>
            <p:nvSpPr>
              <p:cNvPr id="179" name="Oval 1">
                <a:extLst>
                  <a:ext uri="{FF2B5EF4-FFF2-40B4-BE49-F238E27FC236}">
                    <a16:creationId xmlns:a16="http://schemas.microsoft.com/office/drawing/2014/main" id="{A9544BC1-56E3-4C99-A083-F6D6B7587035}"/>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0" name="Oval 1">
                <a:extLst>
                  <a:ext uri="{FF2B5EF4-FFF2-40B4-BE49-F238E27FC236}">
                    <a16:creationId xmlns:a16="http://schemas.microsoft.com/office/drawing/2014/main" id="{C02EB3C1-167F-42E7-91E3-27321673E7FC}"/>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1" name="Oval 1">
                <a:extLst>
                  <a:ext uri="{FF2B5EF4-FFF2-40B4-BE49-F238E27FC236}">
                    <a16:creationId xmlns:a16="http://schemas.microsoft.com/office/drawing/2014/main" id="{3DD92943-DD04-479B-8B39-B788EA43F0E0}"/>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2" name="Oval 1">
                <a:extLst>
                  <a:ext uri="{FF2B5EF4-FFF2-40B4-BE49-F238E27FC236}">
                    <a16:creationId xmlns:a16="http://schemas.microsoft.com/office/drawing/2014/main" id="{FF626458-A0FE-4894-8A6B-2B1677DBF865}"/>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3" name="Oval 1">
                <a:extLst>
                  <a:ext uri="{FF2B5EF4-FFF2-40B4-BE49-F238E27FC236}">
                    <a16:creationId xmlns:a16="http://schemas.microsoft.com/office/drawing/2014/main" id="{F368B288-A2EB-479E-A615-C9AA5BF42BE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4" name="Oval 1">
                <a:extLst>
                  <a:ext uri="{FF2B5EF4-FFF2-40B4-BE49-F238E27FC236}">
                    <a16:creationId xmlns:a16="http://schemas.microsoft.com/office/drawing/2014/main" id="{3E0D9520-7DF1-441F-92A4-05FE897FA41B}"/>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5" name="Oval 1">
                <a:extLst>
                  <a:ext uri="{FF2B5EF4-FFF2-40B4-BE49-F238E27FC236}">
                    <a16:creationId xmlns:a16="http://schemas.microsoft.com/office/drawing/2014/main" id="{8397F0A9-BA04-4C23-B4F3-06062436992D}"/>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5" name="Group 114">
              <a:extLst>
                <a:ext uri="{FF2B5EF4-FFF2-40B4-BE49-F238E27FC236}">
                  <a16:creationId xmlns:a16="http://schemas.microsoft.com/office/drawing/2014/main" id="{A7BBED51-CBAC-48C4-B88A-3EC7A3C71CD1}"/>
                </a:ext>
              </a:extLst>
            </p:cNvPr>
            <p:cNvGrpSpPr/>
            <p:nvPr userDrawn="1"/>
          </p:nvGrpSpPr>
          <p:grpSpPr>
            <a:xfrm>
              <a:off x="5178124" y="1589903"/>
              <a:ext cx="765126" cy="964518"/>
              <a:chOff x="6804248" y="2144238"/>
              <a:chExt cx="1305367" cy="1645545"/>
            </a:xfrm>
            <a:grpFill/>
          </p:grpSpPr>
          <p:sp>
            <p:nvSpPr>
              <p:cNvPr id="172" name="Oval 1">
                <a:extLst>
                  <a:ext uri="{FF2B5EF4-FFF2-40B4-BE49-F238E27FC236}">
                    <a16:creationId xmlns:a16="http://schemas.microsoft.com/office/drawing/2014/main" id="{CDDF289D-E44D-4061-BA29-15D771709960}"/>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3" name="Oval 1">
                <a:extLst>
                  <a:ext uri="{FF2B5EF4-FFF2-40B4-BE49-F238E27FC236}">
                    <a16:creationId xmlns:a16="http://schemas.microsoft.com/office/drawing/2014/main" id="{BFF48ED2-FCE6-4929-942C-E757A8F5968A}"/>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4" name="Oval 1">
                <a:extLst>
                  <a:ext uri="{FF2B5EF4-FFF2-40B4-BE49-F238E27FC236}">
                    <a16:creationId xmlns:a16="http://schemas.microsoft.com/office/drawing/2014/main" id="{501ED4C9-D15F-4099-91A8-64513CFE32AD}"/>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5" name="Oval 1">
                <a:extLst>
                  <a:ext uri="{FF2B5EF4-FFF2-40B4-BE49-F238E27FC236}">
                    <a16:creationId xmlns:a16="http://schemas.microsoft.com/office/drawing/2014/main" id="{98CEA150-5370-4FB9-A194-FE350A6C092B}"/>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6" name="Oval 1">
                <a:extLst>
                  <a:ext uri="{FF2B5EF4-FFF2-40B4-BE49-F238E27FC236}">
                    <a16:creationId xmlns:a16="http://schemas.microsoft.com/office/drawing/2014/main" id="{70D5E3D4-2503-4F73-B628-4DB5ED19151D}"/>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7" name="Oval 1">
                <a:extLst>
                  <a:ext uri="{FF2B5EF4-FFF2-40B4-BE49-F238E27FC236}">
                    <a16:creationId xmlns:a16="http://schemas.microsoft.com/office/drawing/2014/main" id="{EDA60CA5-72C1-42FE-B72C-F8B79729A8A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8" name="Oval 1">
                <a:extLst>
                  <a:ext uri="{FF2B5EF4-FFF2-40B4-BE49-F238E27FC236}">
                    <a16:creationId xmlns:a16="http://schemas.microsoft.com/office/drawing/2014/main" id="{28E26D00-DA73-4682-ADE5-BA29615C3868}"/>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6" name="Group 115">
              <a:extLst>
                <a:ext uri="{FF2B5EF4-FFF2-40B4-BE49-F238E27FC236}">
                  <a16:creationId xmlns:a16="http://schemas.microsoft.com/office/drawing/2014/main" id="{DC442234-984C-40B9-A212-556F864F5C4A}"/>
                </a:ext>
              </a:extLst>
            </p:cNvPr>
            <p:cNvGrpSpPr/>
            <p:nvPr userDrawn="1"/>
          </p:nvGrpSpPr>
          <p:grpSpPr>
            <a:xfrm>
              <a:off x="6267079" y="1589903"/>
              <a:ext cx="765126" cy="964518"/>
              <a:chOff x="6804248" y="2144238"/>
              <a:chExt cx="1305367" cy="1645545"/>
            </a:xfrm>
            <a:grpFill/>
          </p:grpSpPr>
          <p:sp>
            <p:nvSpPr>
              <p:cNvPr id="165" name="Oval 1">
                <a:extLst>
                  <a:ext uri="{FF2B5EF4-FFF2-40B4-BE49-F238E27FC236}">
                    <a16:creationId xmlns:a16="http://schemas.microsoft.com/office/drawing/2014/main" id="{925EF868-2C48-4538-938C-1D6A1F0F71F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6" name="Oval 1">
                <a:extLst>
                  <a:ext uri="{FF2B5EF4-FFF2-40B4-BE49-F238E27FC236}">
                    <a16:creationId xmlns:a16="http://schemas.microsoft.com/office/drawing/2014/main" id="{47C29C89-69EC-46E4-B515-287DF1E9C50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7" name="Oval 1">
                <a:extLst>
                  <a:ext uri="{FF2B5EF4-FFF2-40B4-BE49-F238E27FC236}">
                    <a16:creationId xmlns:a16="http://schemas.microsoft.com/office/drawing/2014/main" id="{1EACDA4F-9C23-406F-9CA5-CF653AAA2DF1}"/>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8" name="Oval 1">
                <a:extLst>
                  <a:ext uri="{FF2B5EF4-FFF2-40B4-BE49-F238E27FC236}">
                    <a16:creationId xmlns:a16="http://schemas.microsoft.com/office/drawing/2014/main" id="{A5A906D3-0FBB-431E-A0F1-584382C71212}"/>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9" name="Oval 1">
                <a:extLst>
                  <a:ext uri="{FF2B5EF4-FFF2-40B4-BE49-F238E27FC236}">
                    <a16:creationId xmlns:a16="http://schemas.microsoft.com/office/drawing/2014/main" id="{B3EFA4B7-DDEA-42D2-B2A0-2D00179CA038}"/>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0" name="Oval 1">
                <a:extLst>
                  <a:ext uri="{FF2B5EF4-FFF2-40B4-BE49-F238E27FC236}">
                    <a16:creationId xmlns:a16="http://schemas.microsoft.com/office/drawing/2014/main" id="{BC323743-992D-42EA-9F62-9B5E6D1A6C8A}"/>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1" name="Oval 1">
                <a:extLst>
                  <a:ext uri="{FF2B5EF4-FFF2-40B4-BE49-F238E27FC236}">
                    <a16:creationId xmlns:a16="http://schemas.microsoft.com/office/drawing/2014/main" id="{A6E3B9E5-FFD4-4D8A-8B6B-E043BDB55821}"/>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7" name="Group 116">
              <a:extLst>
                <a:ext uri="{FF2B5EF4-FFF2-40B4-BE49-F238E27FC236}">
                  <a16:creationId xmlns:a16="http://schemas.microsoft.com/office/drawing/2014/main" id="{CBB3AF6B-455A-4405-8EE4-A235BBF76311}"/>
                </a:ext>
              </a:extLst>
            </p:cNvPr>
            <p:cNvGrpSpPr/>
            <p:nvPr userDrawn="1"/>
          </p:nvGrpSpPr>
          <p:grpSpPr>
            <a:xfrm>
              <a:off x="7356034" y="1589903"/>
              <a:ext cx="765126" cy="964518"/>
              <a:chOff x="6804248" y="2144238"/>
              <a:chExt cx="1305367" cy="1645545"/>
            </a:xfrm>
            <a:grpFill/>
          </p:grpSpPr>
          <p:sp>
            <p:nvSpPr>
              <p:cNvPr id="158" name="Oval 1">
                <a:extLst>
                  <a:ext uri="{FF2B5EF4-FFF2-40B4-BE49-F238E27FC236}">
                    <a16:creationId xmlns:a16="http://schemas.microsoft.com/office/drawing/2014/main" id="{2E5D079D-7E2C-4AE1-BEAE-CA427EC07B75}"/>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9" name="Oval 1">
                <a:extLst>
                  <a:ext uri="{FF2B5EF4-FFF2-40B4-BE49-F238E27FC236}">
                    <a16:creationId xmlns:a16="http://schemas.microsoft.com/office/drawing/2014/main" id="{AE9C7C10-184D-4405-97BA-3F40D3EEF1B6}"/>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0" name="Oval 1">
                <a:extLst>
                  <a:ext uri="{FF2B5EF4-FFF2-40B4-BE49-F238E27FC236}">
                    <a16:creationId xmlns:a16="http://schemas.microsoft.com/office/drawing/2014/main" id="{1FE5217B-62C6-4AF2-8036-09E54D12D21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1" name="Oval 1">
                <a:extLst>
                  <a:ext uri="{FF2B5EF4-FFF2-40B4-BE49-F238E27FC236}">
                    <a16:creationId xmlns:a16="http://schemas.microsoft.com/office/drawing/2014/main" id="{FD0E8545-8CDF-406B-B757-C4068A64E4F1}"/>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2" name="Oval 1">
                <a:extLst>
                  <a:ext uri="{FF2B5EF4-FFF2-40B4-BE49-F238E27FC236}">
                    <a16:creationId xmlns:a16="http://schemas.microsoft.com/office/drawing/2014/main" id="{44D0D74C-E7CD-41BA-A7D8-C2912771081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3" name="Oval 1">
                <a:extLst>
                  <a:ext uri="{FF2B5EF4-FFF2-40B4-BE49-F238E27FC236}">
                    <a16:creationId xmlns:a16="http://schemas.microsoft.com/office/drawing/2014/main" id="{E5ECDDF5-FBDD-49BE-82A5-BC7B5921923C}"/>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4" name="Oval 1">
                <a:extLst>
                  <a:ext uri="{FF2B5EF4-FFF2-40B4-BE49-F238E27FC236}">
                    <a16:creationId xmlns:a16="http://schemas.microsoft.com/office/drawing/2014/main" id="{8F17ACF3-D082-45CD-AC5D-6AC8743B31D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8" name="Group 117">
              <a:extLst>
                <a:ext uri="{FF2B5EF4-FFF2-40B4-BE49-F238E27FC236}">
                  <a16:creationId xmlns:a16="http://schemas.microsoft.com/office/drawing/2014/main" id="{F633D73E-1F9B-457D-9BEE-173BB6DEFC17}"/>
                </a:ext>
              </a:extLst>
            </p:cNvPr>
            <p:cNvGrpSpPr/>
            <p:nvPr userDrawn="1"/>
          </p:nvGrpSpPr>
          <p:grpSpPr>
            <a:xfrm>
              <a:off x="8444989" y="1589903"/>
              <a:ext cx="765126" cy="964518"/>
              <a:chOff x="6804248" y="2144238"/>
              <a:chExt cx="1305367" cy="1645545"/>
            </a:xfrm>
            <a:grpFill/>
          </p:grpSpPr>
          <p:sp>
            <p:nvSpPr>
              <p:cNvPr id="151" name="Oval 1">
                <a:extLst>
                  <a:ext uri="{FF2B5EF4-FFF2-40B4-BE49-F238E27FC236}">
                    <a16:creationId xmlns:a16="http://schemas.microsoft.com/office/drawing/2014/main" id="{0657AE75-1E18-475A-8A9D-10643AC2F64A}"/>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2" name="Oval 1">
                <a:extLst>
                  <a:ext uri="{FF2B5EF4-FFF2-40B4-BE49-F238E27FC236}">
                    <a16:creationId xmlns:a16="http://schemas.microsoft.com/office/drawing/2014/main" id="{1BBC03FE-AA67-462A-995A-DC9EC735D90B}"/>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3" name="Oval 1">
                <a:extLst>
                  <a:ext uri="{FF2B5EF4-FFF2-40B4-BE49-F238E27FC236}">
                    <a16:creationId xmlns:a16="http://schemas.microsoft.com/office/drawing/2014/main" id="{B7882B59-7ECB-4100-9208-4A33A1E93365}"/>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4" name="Oval 1">
                <a:extLst>
                  <a:ext uri="{FF2B5EF4-FFF2-40B4-BE49-F238E27FC236}">
                    <a16:creationId xmlns:a16="http://schemas.microsoft.com/office/drawing/2014/main" id="{535A7F54-08F1-4362-9A8D-0ED5DF905735}"/>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5" name="Oval 1">
                <a:extLst>
                  <a:ext uri="{FF2B5EF4-FFF2-40B4-BE49-F238E27FC236}">
                    <a16:creationId xmlns:a16="http://schemas.microsoft.com/office/drawing/2014/main" id="{761F554C-2B3E-4F8C-AC5F-0D514E67152B}"/>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6" name="Oval 1">
                <a:extLst>
                  <a:ext uri="{FF2B5EF4-FFF2-40B4-BE49-F238E27FC236}">
                    <a16:creationId xmlns:a16="http://schemas.microsoft.com/office/drawing/2014/main" id="{DB55F4AF-D907-4A5B-B87C-A292DE57CF6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7" name="Oval 1">
                <a:extLst>
                  <a:ext uri="{FF2B5EF4-FFF2-40B4-BE49-F238E27FC236}">
                    <a16:creationId xmlns:a16="http://schemas.microsoft.com/office/drawing/2014/main" id="{DA5CE7CF-EE9B-4BEE-9BB8-367F05099DF0}"/>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19" name="Group 118">
              <a:extLst>
                <a:ext uri="{FF2B5EF4-FFF2-40B4-BE49-F238E27FC236}">
                  <a16:creationId xmlns:a16="http://schemas.microsoft.com/office/drawing/2014/main" id="{3458710B-04CE-4008-A2C9-4610D93742FE}"/>
                </a:ext>
              </a:extLst>
            </p:cNvPr>
            <p:cNvGrpSpPr/>
            <p:nvPr userDrawn="1"/>
          </p:nvGrpSpPr>
          <p:grpSpPr>
            <a:xfrm>
              <a:off x="9533944" y="1589903"/>
              <a:ext cx="765126" cy="964518"/>
              <a:chOff x="6804248" y="2144238"/>
              <a:chExt cx="1305367" cy="1645545"/>
            </a:xfrm>
            <a:grpFill/>
          </p:grpSpPr>
          <p:sp>
            <p:nvSpPr>
              <p:cNvPr id="144" name="Oval 1">
                <a:extLst>
                  <a:ext uri="{FF2B5EF4-FFF2-40B4-BE49-F238E27FC236}">
                    <a16:creationId xmlns:a16="http://schemas.microsoft.com/office/drawing/2014/main" id="{9F6AC8E6-EE77-47AF-BA9E-D8AB7BD9E25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5" name="Oval 1">
                <a:extLst>
                  <a:ext uri="{FF2B5EF4-FFF2-40B4-BE49-F238E27FC236}">
                    <a16:creationId xmlns:a16="http://schemas.microsoft.com/office/drawing/2014/main" id="{95B81020-99BF-4CC5-88E8-9BC80489A120}"/>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6" name="Oval 1">
                <a:extLst>
                  <a:ext uri="{FF2B5EF4-FFF2-40B4-BE49-F238E27FC236}">
                    <a16:creationId xmlns:a16="http://schemas.microsoft.com/office/drawing/2014/main" id="{D236628F-BEBA-42AD-A628-C5A755DF7E01}"/>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7" name="Oval 1">
                <a:extLst>
                  <a:ext uri="{FF2B5EF4-FFF2-40B4-BE49-F238E27FC236}">
                    <a16:creationId xmlns:a16="http://schemas.microsoft.com/office/drawing/2014/main" id="{FBC69AE0-89CF-48BA-9E18-A6E43153EE79}"/>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8" name="Oval 1">
                <a:extLst>
                  <a:ext uri="{FF2B5EF4-FFF2-40B4-BE49-F238E27FC236}">
                    <a16:creationId xmlns:a16="http://schemas.microsoft.com/office/drawing/2014/main" id="{E174697E-49EB-4A4B-9327-836175F0DD45}"/>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9" name="Oval 1">
                <a:extLst>
                  <a:ext uri="{FF2B5EF4-FFF2-40B4-BE49-F238E27FC236}">
                    <a16:creationId xmlns:a16="http://schemas.microsoft.com/office/drawing/2014/main" id="{7053F18B-2D3F-41C3-BDC1-E105F0D84D0C}"/>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0" name="Oval 1">
                <a:extLst>
                  <a:ext uri="{FF2B5EF4-FFF2-40B4-BE49-F238E27FC236}">
                    <a16:creationId xmlns:a16="http://schemas.microsoft.com/office/drawing/2014/main" id="{0F89AC28-A36F-4C84-B391-826ECC4109E6}"/>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20" name="Group 119">
              <a:extLst>
                <a:ext uri="{FF2B5EF4-FFF2-40B4-BE49-F238E27FC236}">
                  <a16:creationId xmlns:a16="http://schemas.microsoft.com/office/drawing/2014/main" id="{5A77B5AE-ACC0-4940-8430-ECB4DC9A7A75}"/>
                </a:ext>
              </a:extLst>
            </p:cNvPr>
            <p:cNvGrpSpPr/>
            <p:nvPr userDrawn="1"/>
          </p:nvGrpSpPr>
          <p:grpSpPr>
            <a:xfrm>
              <a:off x="10622899" y="1589903"/>
              <a:ext cx="765126" cy="964518"/>
              <a:chOff x="6804248" y="2144238"/>
              <a:chExt cx="1305367" cy="1645545"/>
            </a:xfrm>
            <a:grpFill/>
          </p:grpSpPr>
          <p:sp>
            <p:nvSpPr>
              <p:cNvPr id="137" name="Oval 1">
                <a:extLst>
                  <a:ext uri="{FF2B5EF4-FFF2-40B4-BE49-F238E27FC236}">
                    <a16:creationId xmlns:a16="http://schemas.microsoft.com/office/drawing/2014/main" id="{D1C342E3-7806-4BB6-823F-59A931BABA48}"/>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8" name="Oval 1">
                <a:extLst>
                  <a:ext uri="{FF2B5EF4-FFF2-40B4-BE49-F238E27FC236}">
                    <a16:creationId xmlns:a16="http://schemas.microsoft.com/office/drawing/2014/main" id="{9B9A4655-64B5-4C92-9C56-89A9A525E24B}"/>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9" name="Oval 1">
                <a:extLst>
                  <a:ext uri="{FF2B5EF4-FFF2-40B4-BE49-F238E27FC236}">
                    <a16:creationId xmlns:a16="http://schemas.microsoft.com/office/drawing/2014/main" id="{C817AC75-B328-481F-BAD8-7123C8C8148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0" name="Oval 1">
                <a:extLst>
                  <a:ext uri="{FF2B5EF4-FFF2-40B4-BE49-F238E27FC236}">
                    <a16:creationId xmlns:a16="http://schemas.microsoft.com/office/drawing/2014/main" id="{97C758C2-A8D7-4CC1-BCF9-2D2EB4F0168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1" name="Oval 1">
                <a:extLst>
                  <a:ext uri="{FF2B5EF4-FFF2-40B4-BE49-F238E27FC236}">
                    <a16:creationId xmlns:a16="http://schemas.microsoft.com/office/drawing/2014/main" id="{85BD77C0-5883-4793-8769-CFD6AE58C245}"/>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2" name="Oval 1">
                <a:extLst>
                  <a:ext uri="{FF2B5EF4-FFF2-40B4-BE49-F238E27FC236}">
                    <a16:creationId xmlns:a16="http://schemas.microsoft.com/office/drawing/2014/main" id="{A2F9DD95-226C-4F08-8FE4-B62E7434205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3" name="Oval 1">
                <a:extLst>
                  <a:ext uri="{FF2B5EF4-FFF2-40B4-BE49-F238E27FC236}">
                    <a16:creationId xmlns:a16="http://schemas.microsoft.com/office/drawing/2014/main" id="{B88C4BE5-A6F2-4584-896C-A47AFE18C63D}"/>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121" name="Group 120">
              <a:extLst>
                <a:ext uri="{FF2B5EF4-FFF2-40B4-BE49-F238E27FC236}">
                  <a16:creationId xmlns:a16="http://schemas.microsoft.com/office/drawing/2014/main" id="{C81236BD-D35C-464C-94FF-5F26E3A3AC11}"/>
                </a:ext>
              </a:extLst>
            </p:cNvPr>
            <p:cNvGrpSpPr/>
            <p:nvPr userDrawn="1"/>
          </p:nvGrpSpPr>
          <p:grpSpPr>
            <a:xfrm>
              <a:off x="11711854" y="1589903"/>
              <a:ext cx="765126" cy="964518"/>
              <a:chOff x="6804248" y="2144238"/>
              <a:chExt cx="1305367" cy="1645545"/>
            </a:xfrm>
            <a:grpFill/>
          </p:grpSpPr>
          <p:sp>
            <p:nvSpPr>
              <p:cNvPr id="130" name="Oval 1">
                <a:extLst>
                  <a:ext uri="{FF2B5EF4-FFF2-40B4-BE49-F238E27FC236}">
                    <a16:creationId xmlns:a16="http://schemas.microsoft.com/office/drawing/2014/main" id="{1DE5AF4D-9C5B-4E41-8D85-67C272C66DA4}"/>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1" name="Oval 1">
                <a:extLst>
                  <a:ext uri="{FF2B5EF4-FFF2-40B4-BE49-F238E27FC236}">
                    <a16:creationId xmlns:a16="http://schemas.microsoft.com/office/drawing/2014/main" id="{D93A957B-0F3B-4CEE-89DB-0CA9204410C2}"/>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2" name="Oval 1">
                <a:extLst>
                  <a:ext uri="{FF2B5EF4-FFF2-40B4-BE49-F238E27FC236}">
                    <a16:creationId xmlns:a16="http://schemas.microsoft.com/office/drawing/2014/main" id="{711853BA-ED26-4D3A-A909-3B869519375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3" name="Oval 1">
                <a:extLst>
                  <a:ext uri="{FF2B5EF4-FFF2-40B4-BE49-F238E27FC236}">
                    <a16:creationId xmlns:a16="http://schemas.microsoft.com/office/drawing/2014/main" id="{87476A62-6C36-4FF9-8CD0-11BB312D0F6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4" name="Oval 1">
                <a:extLst>
                  <a:ext uri="{FF2B5EF4-FFF2-40B4-BE49-F238E27FC236}">
                    <a16:creationId xmlns:a16="http://schemas.microsoft.com/office/drawing/2014/main" id="{8F0AC196-6D64-45F5-B466-8232C1EDB294}"/>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5" name="Oval 1">
                <a:extLst>
                  <a:ext uri="{FF2B5EF4-FFF2-40B4-BE49-F238E27FC236}">
                    <a16:creationId xmlns:a16="http://schemas.microsoft.com/office/drawing/2014/main" id="{96C0F48E-4939-45EB-A6C2-DB6C71F004B9}"/>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6" name="Oval 1">
                <a:extLst>
                  <a:ext uri="{FF2B5EF4-FFF2-40B4-BE49-F238E27FC236}">
                    <a16:creationId xmlns:a16="http://schemas.microsoft.com/office/drawing/2014/main" id="{5B8D82BE-2382-49A3-9C75-13DACE79B605}"/>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16" name="Group 215">
              <a:extLst>
                <a:ext uri="{FF2B5EF4-FFF2-40B4-BE49-F238E27FC236}">
                  <a16:creationId xmlns:a16="http://schemas.microsoft.com/office/drawing/2014/main" id="{F14464D2-10A9-4FB2-8E70-8818EAD1F353}"/>
                </a:ext>
              </a:extLst>
            </p:cNvPr>
            <p:cNvGrpSpPr/>
            <p:nvPr userDrawn="1"/>
          </p:nvGrpSpPr>
          <p:grpSpPr>
            <a:xfrm>
              <a:off x="268040" y="2934856"/>
              <a:ext cx="765126" cy="964518"/>
              <a:chOff x="6804248" y="2144238"/>
              <a:chExt cx="1305367" cy="1645545"/>
            </a:xfrm>
            <a:grpFill/>
          </p:grpSpPr>
          <p:sp>
            <p:nvSpPr>
              <p:cNvPr id="305" name="Oval 1">
                <a:extLst>
                  <a:ext uri="{FF2B5EF4-FFF2-40B4-BE49-F238E27FC236}">
                    <a16:creationId xmlns:a16="http://schemas.microsoft.com/office/drawing/2014/main" id="{301494E5-9811-4DA7-9BA1-74CDD2BCC810}"/>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6" name="Oval 1">
                <a:extLst>
                  <a:ext uri="{FF2B5EF4-FFF2-40B4-BE49-F238E27FC236}">
                    <a16:creationId xmlns:a16="http://schemas.microsoft.com/office/drawing/2014/main" id="{50A77B0D-7AA8-41A5-8392-FCF21F3A59CB}"/>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7" name="Oval 1">
                <a:extLst>
                  <a:ext uri="{FF2B5EF4-FFF2-40B4-BE49-F238E27FC236}">
                    <a16:creationId xmlns:a16="http://schemas.microsoft.com/office/drawing/2014/main" id="{82C67999-F35A-436C-AD88-565EFEBC1FED}"/>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8" name="Oval 1">
                <a:extLst>
                  <a:ext uri="{FF2B5EF4-FFF2-40B4-BE49-F238E27FC236}">
                    <a16:creationId xmlns:a16="http://schemas.microsoft.com/office/drawing/2014/main" id="{574DBBAF-8E16-4965-9DF7-F74959A1EDCA}"/>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9" name="Oval 1">
                <a:extLst>
                  <a:ext uri="{FF2B5EF4-FFF2-40B4-BE49-F238E27FC236}">
                    <a16:creationId xmlns:a16="http://schemas.microsoft.com/office/drawing/2014/main" id="{0C17E385-9A7A-4988-8E7E-0A720D1F665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0" name="Oval 1">
                <a:extLst>
                  <a:ext uri="{FF2B5EF4-FFF2-40B4-BE49-F238E27FC236}">
                    <a16:creationId xmlns:a16="http://schemas.microsoft.com/office/drawing/2014/main" id="{9A931031-03C3-4FEB-99F6-2998581D88B0}"/>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1" name="Oval 1">
                <a:extLst>
                  <a:ext uri="{FF2B5EF4-FFF2-40B4-BE49-F238E27FC236}">
                    <a16:creationId xmlns:a16="http://schemas.microsoft.com/office/drawing/2014/main" id="{39DE1C84-072F-47F6-964F-AAE5DCFEB5A4}"/>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17" name="Group 216">
              <a:extLst>
                <a:ext uri="{FF2B5EF4-FFF2-40B4-BE49-F238E27FC236}">
                  <a16:creationId xmlns:a16="http://schemas.microsoft.com/office/drawing/2014/main" id="{E9D44115-8A72-4873-A7C8-B987C4D30AA4}"/>
                </a:ext>
              </a:extLst>
            </p:cNvPr>
            <p:cNvGrpSpPr/>
            <p:nvPr userDrawn="1"/>
          </p:nvGrpSpPr>
          <p:grpSpPr>
            <a:xfrm>
              <a:off x="1356995" y="2934856"/>
              <a:ext cx="765126" cy="964518"/>
              <a:chOff x="6804248" y="2144238"/>
              <a:chExt cx="1305367" cy="1645545"/>
            </a:xfrm>
            <a:grpFill/>
          </p:grpSpPr>
          <p:sp>
            <p:nvSpPr>
              <p:cNvPr id="298" name="Oval 1">
                <a:extLst>
                  <a:ext uri="{FF2B5EF4-FFF2-40B4-BE49-F238E27FC236}">
                    <a16:creationId xmlns:a16="http://schemas.microsoft.com/office/drawing/2014/main" id="{6D21BDB0-89FE-405E-8A9F-ABEDA10E54F0}"/>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9" name="Oval 1">
                <a:extLst>
                  <a:ext uri="{FF2B5EF4-FFF2-40B4-BE49-F238E27FC236}">
                    <a16:creationId xmlns:a16="http://schemas.microsoft.com/office/drawing/2014/main" id="{B8C8F68E-B13E-4F45-BBC7-6795D62252CE}"/>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0" name="Oval 1">
                <a:extLst>
                  <a:ext uri="{FF2B5EF4-FFF2-40B4-BE49-F238E27FC236}">
                    <a16:creationId xmlns:a16="http://schemas.microsoft.com/office/drawing/2014/main" id="{B302722F-A3DD-44E3-AF54-9CA17BF865D2}"/>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1" name="Oval 1">
                <a:extLst>
                  <a:ext uri="{FF2B5EF4-FFF2-40B4-BE49-F238E27FC236}">
                    <a16:creationId xmlns:a16="http://schemas.microsoft.com/office/drawing/2014/main" id="{5845312C-441D-49D0-96E5-F352877319DE}"/>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2" name="Oval 1">
                <a:extLst>
                  <a:ext uri="{FF2B5EF4-FFF2-40B4-BE49-F238E27FC236}">
                    <a16:creationId xmlns:a16="http://schemas.microsoft.com/office/drawing/2014/main" id="{A2BC1643-2DE6-4AEF-A2C9-1EA47CB3152C}"/>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3" name="Oval 1">
                <a:extLst>
                  <a:ext uri="{FF2B5EF4-FFF2-40B4-BE49-F238E27FC236}">
                    <a16:creationId xmlns:a16="http://schemas.microsoft.com/office/drawing/2014/main" id="{DC40EA8C-0640-44BD-83B4-285B4C462346}"/>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4" name="Oval 1">
                <a:extLst>
                  <a:ext uri="{FF2B5EF4-FFF2-40B4-BE49-F238E27FC236}">
                    <a16:creationId xmlns:a16="http://schemas.microsoft.com/office/drawing/2014/main" id="{D0B01690-1AAC-488F-A060-8ED8F7C358DA}"/>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18" name="Group 217">
              <a:extLst>
                <a:ext uri="{FF2B5EF4-FFF2-40B4-BE49-F238E27FC236}">
                  <a16:creationId xmlns:a16="http://schemas.microsoft.com/office/drawing/2014/main" id="{FC8E2677-16F6-4374-A112-F057AC57DEF8}"/>
                </a:ext>
              </a:extLst>
            </p:cNvPr>
            <p:cNvGrpSpPr/>
            <p:nvPr userDrawn="1"/>
          </p:nvGrpSpPr>
          <p:grpSpPr>
            <a:xfrm>
              <a:off x="2445950" y="2934856"/>
              <a:ext cx="765126" cy="964518"/>
              <a:chOff x="6804248" y="2144238"/>
              <a:chExt cx="1305367" cy="1645545"/>
            </a:xfrm>
            <a:grpFill/>
          </p:grpSpPr>
          <p:sp>
            <p:nvSpPr>
              <p:cNvPr id="291" name="Oval 1">
                <a:extLst>
                  <a:ext uri="{FF2B5EF4-FFF2-40B4-BE49-F238E27FC236}">
                    <a16:creationId xmlns:a16="http://schemas.microsoft.com/office/drawing/2014/main" id="{3BC4EFFA-9FE4-4EAC-875D-F0A2242DA432}"/>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2" name="Oval 1">
                <a:extLst>
                  <a:ext uri="{FF2B5EF4-FFF2-40B4-BE49-F238E27FC236}">
                    <a16:creationId xmlns:a16="http://schemas.microsoft.com/office/drawing/2014/main" id="{D8569310-E7B7-4CC7-A75A-86B706EE3CC0}"/>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3" name="Oval 1">
                <a:extLst>
                  <a:ext uri="{FF2B5EF4-FFF2-40B4-BE49-F238E27FC236}">
                    <a16:creationId xmlns:a16="http://schemas.microsoft.com/office/drawing/2014/main" id="{F0572D45-0CBF-4620-811C-82760878A08B}"/>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4" name="Oval 1">
                <a:extLst>
                  <a:ext uri="{FF2B5EF4-FFF2-40B4-BE49-F238E27FC236}">
                    <a16:creationId xmlns:a16="http://schemas.microsoft.com/office/drawing/2014/main" id="{BC8734DF-D801-48FC-B550-FDDA55286F3E}"/>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5" name="Oval 1">
                <a:extLst>
                  <a:ext uri="{FF2B5EF4-FFF2-40B4-BE49-F238E27FC236}">
                    <a16:creationId xmlns:a16="http://schemas.microsoft.com/office/drawing/2014/main" id="{0A10FFF8-B5F0-44A1-8427-2EA5886A4AB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6" name="Oval 1">
                <a:extLst>
                  <a:ext uri="{FF2B5EF4-FFF2-40B4-BE49-F238E27FC236}">
                    <a16:creationId xmlns:a16="http://schemas.microsoft.com/office/drawing/2014/main" id="{A58C4581-9180-40EC-B26C-B0D34C01E76D}"/>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7" name="Oval 1">
                <a:extLst>
                  <a:ext uri="{FF2B5EF4-FFF2-40B4-BE49-F238E27FC236}">
                    <a16:creationId xmlns:a16="http://schemas.microsoft.com/office/drawing/2014/main" id="{5BF961FB-1999-4630-9214-98AC29FBF557}"/>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19" name="Group 218">
              <a:extLst>
                <a:ext uri="{FF2B5EF4-FFF2-40B4-BE49-F238E27FC236}">
                  <a16:creationId xmlns:a16="http://schemas.microsoft.com/office/drawing/2014/main" id="{54EFF5D8-F98F-4AB4-BA13-A444BCCB03E6}"/>
                </a:ext>
              </a:extLst>
            </p:cNvPr>
            <p:cNvGrpSpPr/>
            <p:nvPr userDrawn="1"/>
          </p:nvGrpSpPr>
          <p:grpSpPr>
            <a:xfrm>
              <a:off x="3534905" y="2934856"/>
              <a:ext cx="765126" cy="964518"/>
              <a:chOff x="6804248" y="2144238"/>
              <a:chExt cx="1305367" cy="1645545"/>
            </a:xfrm>
            <a:grpFill/>
          </p:grpSpPr>
          <p:sp>
            <p:nvSpPr>
              <p:cNvPr id="284" name="Oval 1">
                <a:extLst>
                  <a:ext uri="{FF2B5EF4-FFF2-40B4-BE49-F238E27FC236}">
                    <a16:creationId xmlns:a16="http://schemas.microsoft.com/office/drawing/2014/main" id="{913AFB7F-4025-49B9-B942-20BDAB94EC26}"/>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5" name="Oval 1">
                <a:extLst>
                  <a:ext uri="{FF2B5EF4-FFF2-40B4-BE49-F238E27FC236}">
                    <a16:creationId xmlns:a16="http://schemas.microsoft.com/office/drawing/2014/main" id="{09644E16-CB75-447F-B889-2746ADF1DFD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6" name="Oval 1">
                <a:extLst>
                  <a:ext uri="{FF2B5EF4-FFF2-40B4-BE49-F238E27FC236}">
                    <a16:creationId xmlns:a16="http://schemas.microsoft.com/office/drawing/2014/main" id="{EF94728B-5534-4769-ACFE-ED268D2782F8}"/>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7" name="Oval 1">
                <a:extLst>
                  <a:ext uri="{FF2B5EF4-FFF2-40B4-BE49-F238E27FC236}">
                    <a16:creationId xmlns:a16="http://schemas.microsoft.com/office/drawing/2014/main" id="{C2C4784D-711C-46BE-AAA0-096F006554EC}"/>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8" name="Oval 1">
                <a:extLst>
                  <a:ext uri="{FF2B5EF4-FFF2-40B4-BE49-F238E27FC236}">
                    <a16:creationId xmlns:a16="http://schemas.microsoft.com/office/drawing/2014/main" id="{43A3D8F2-9D98-42F8-A48C-FD9140CD3156}"/>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9" name="Oval 1">
                <a:extLst>
                  <a:ext uri="{FF2B5EF4-FFF2-40B4-BE49-F238E27FC236}">
                    <a16:creationId xmlns:a16="http://schemas.microsoft.com/office/drawing/2014/main" id="{9BC0E833-E8E7-48B3-AD4B-38A24B55C36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0" name="Oval 1">
                <a:extLst>
                  <a:ext uri="{FF2B5EF4-FFF2-40B4-BE49-F238E27FC236}">
                    <a16:creationId xmlns:a16="http://schemas.microsoft.com/office/drawing/2014/main" id="{F4A8DBD2-3E9F-41A8-8E40-8A61B0E9BD9B}"/>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0" name="Group 219">
              <a:extLst>
                <a:ext uri="{FF2B5EF4-FFF2-40B4-BE49-F238E27FC236}">
                  <a16:creationId xmlns:a16="http://schemas.microsoft.com/office/drawing/2014/main" id="{CAB0B0FE-A1B6-4C1B-8E07-923F652E714C}"/>
                </a:ext>
              </a:extLst>
            </p:cNvPr>
            <p:cNvGrpSpPr/>
            <p:nvPr userDrawn="1"/>
          </p:nvGrpSpPr>
          <p:grpSpPr>
            <a:xfrm>
              <a:off x="4623860" y="2934856"/>
              <a:ext cx="765126" cy="964518"/>
              <a:chOff x="6804248" y="2144238"/>
              <a:chExt cx="1305367" cy="1645545"/>
            </a:xfrm>
            <a:grpFill/>
          </p:grpSpPr>
          <p:sp>
            <p:nvSpPr>
              <p:cNvPr id="277" name="Oval 1">
                <a:extLst>
                  <a:ext uri="{FF2B5EF4-FFF2-40B4-BE49-F238E27FC236}">
                    <a16:creationId xmlns:a16="http://schemas.microsoft.com/office/drawing/2014/main" id="{852EADE0-A1E7-4930-A500-6E308A68DAAA}"/>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8" name="Oval 1">
                <a:extLst>
                  <a:ext uri="{FF2B5EF4-FFF2-40B4-BE49-F238E27FC236}">
                    <a16:creationId xmlns:a16="http://schemas.microsoft.com/office/drawing/2014/main" id="{60F591C3-4BA9-46F4-801F-A80330DE9754}"/>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9" name="Oval 1">
                <a:extLst>
                  <a:ext uri="{FF2B5EF4-FFF2-40B4-BE49-F238E27FC236}">
                    <a16:creationId xmlns:a16="http://schemas.microsoft.com/office/drawing/2014/main" id="{B0852BFE-F43D-46D5-9A47-64F9BC8D063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0" name="Oval 1">
                <a:extLst>
                  <a:ext uri="{FF2B5EF4-FFF2-40B4-BE49-F238E27FC236}">
                    <a16:creationId xmlns:a16="http://schemas.microsoft.com/office/drawing/2014/main" id="{EB7EF357-4A21-4150-A19D-92169E4689FB}"/>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1" name="Oval 1">
                <a:extLst>
                  <a:ext uri="{FF2B5EF4-FFF2-40B4-BE49-F238E27FC236}">
                    <a16:creationId xmlns:a16="http://schemas.microsoft.com/office/drawing/2014/main" id="{75E784B5-2A68-4856-B2BE-EBCC5A7C4234}"/>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2" name="Oval 1">
                <a:extLst>
                  <a:ext uri="{FF2B5EF4-FFF2-40B4-BE49-F238E27FC236}">
                    <a16:creationId xmlns:a16="http://schemas.microsoft.com/office/drawing/2014/main" id="{80611295-158E-4E22-BE55-D104D49B6AF6}"/>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3" name="Oval 1">
                <a:extLst>
                  <a:ext uri="{FF2B5EF4-FFF2-40B4-BE49-F238E27FC236}">
                    <a16:creationId xmlns:a16="http://schemas.microsoft.com/office/drawing/2014/main" id="{B28833CF-AB6A-46F6-8548-896D19E8ACD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1" name="Group 220">
              <a:extLst>
                <a:ext uri="{FF2B5EF4-FFF2-40B4-BE49-F238E27FC236}">
                  <a16:creationId xmlns:a16="http://schemas.microsoft.com/office/drawing/2014/main" id="{365FDD51-433B-4C7F-9073-5F658D70C3D6}"/>
                </a:ext>
              </a:extLst>
            </p:cNvPr>
            <p:cNvGrpSpPr/>
            <p:nvPr userDrawn="1"/>
          </p:nvGrpSpPr>
          <p:grpSpPr>
            <a:xfrm>
              <a:off x="5712815" y="2934856"/>
              <a:ext cx="765126" cy="964518"/>
              <a:chOff x="6804248" y="2144238"/>
              <a:chExt cx="1305367" cy="1645545"/>
            </a:xfrm>
            <a:grpFill/>
          </p:grpSpPr>
          <p:sp>
            <p:nvSpPr>
              <p:cNvPr id="270" name="Oval 1">
                <a:extLst>
                  <a:ext uri="{FF2B5EF4-FFF2-40B4-BE49-F238E27FC236}">
                    <a16:creationId xmlns:a16="http://schemas.microsoft.com/office/drawing/2014/main" id="{098CA79B-6D49-4D05-A9EF-EAF8DDB32BA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1" name="Oval 1">
                <a:extLst>
                  <a:ext uri="{FF2B5EF4-FFF2-40B4-BE49-F238E27FC236}">
                    <a16:creationId xmlns:a16="http://schemas.microsoft.com/office/drawing/2014/main" id="{A5DD9E77-D8D9-44EF-8AD2-75C47BFB8DFD}"/>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2" name="Oval 1">
                <a:extLst>
                  <a:ext uri="{FF2B5EF4-FFF2-40B4-BE49-F238E27FC236}">
                    <a16:creationId xmlns:a16="http://schemas.microsoft.com/office/drawing/2014/main" id="{13D6887A-368C-4424-81DF-101B31FB336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3" name="Oval 1">
                <a:extLst>
                  <a:ext uri="{FF2B5EF4-FFF2-40B4-BE49-F238E27FC236}">
                    <a16:creationId xmlns:a16="http://schemas.microsoft.com/office/drawing/2014/main" id="{BAF39C98-72A2-4E5D-B97E-9CE6C33270C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4" name="Oval 1">
                <a:extLst>
                  <a:ext uri="{FF2B5EF4-FFF2-40B4-BE49-F238E27FC236}">
                    <a16:creationId xmlns:a16="http://schemas.microsoft.com/office/drawing/2014/main" id="{A242AB6E-7222-48F4-842B-4685B2465DD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5" name="Oval 1">
                <a:extLst>
                  <a:ext uri="{FF2B5EF4-FFF2-40B4-BE49-F238E27FC236}">
                    <a16:creationId xmlns:a16="http://schemas.microsoft.com/office/drawing/2014/main" id="{593A8479-F86F-4649-A700-AC0723B65B48}"/>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6" name="Oval 1">
                <a:extLst>
                  <a:ext uri="{FF2B5EF4-FFF2-40B4-BE49-F238E27FC236}">
                    <a16:creationId xmlns:a16="http://schemas.microsoft.com/office/drawing/2014/main" id="{4302FFE7-FD26-4E88-B4BD-3B377A64830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2" name="Group 221">
              <a:extLst>
                <a:ext uri="{FF2B5EF4-FFF2-40B4-BE49-F238E27FC236}">
                  <a16:creationId xmlns:a16="http://schemas.microsoft.com/office/drawing/2014/main" id="{8D81A92C-8542-4CE7-85A3-CCD2078283CA}"/>
                </a:ext>
              </a:extLst>
            </p:cNvPr>
            <p:cNvGrpSpPr/>
            <p:nvPr userDrawn="1"/>
          </p:nvGrpSpPr>
          <p:grpSpPr>
            <a:xfrm>
              <a:off x="6801770" y="2934856"/>
              <a:ext cx="765126" cy="964518"/>
              <a:chOff x="6804248" y="2144238"/>
              <a:chExt cx="1305367" cy="1645545"/>
            </a:xfrm>
            <a:grpFill/>
          </p:grpSpPr>
          <p:sp>
            <p:nvSpPr>
              <p:cNvPr id="263" name="Oval 1">
                <a:extLst>
                  <a:ext uri="{FF2B5EF4-FFF2-40B4-BE49-F238E27FC236}">
                    <a16:creationId xmlns:a16="http://schemas.microsoft.com/office/drawing/2014/main" id="{F7EE7604-5EB8-4C21-BBDC-253B258A30AF}"/>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4" name="Oval 1">
                <a:extLst>
                  <a:ext uri="{FF2B5EF4-FFF2-40B4-BE49-F238E27FC236}">
                    <a16:creationId xmlns:a16="http://schemas.microsoft.com/office/drawing/2014/main" id="{61C7B262-818D-4997-93BB-E67A6E27A8A2}"/>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5" name="Oval 1">
                <a:extLst>
                  <a:ext uri="{FF2B5EF4-FFF2-40B4-BE49-F238E27FC236}">
                    <a16:creationId xmlns:a16="http://schemas.microsoft.com/office/drawing/2014/main" id="{1FC0CF28-61E4-4BEE-A381-6E4961A6E793}"/>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6" name="Oval 1">
                <a:extLst>
                  <a:ext uri="{FF2B5EF4-FFF2-40B4-BE49-F238E27FC236}">
                    <a16:creationId xmlns:a16="http://schemas.microsoft.com/office/drawing/2014/main" id="{374B04E3-AE9D-47E1-B2DD-D3AA6236AEB0}"/>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7" name="Oval 1">
                <a:extLst>
                  <a:ext uri="{FF2B5EF4-FFF2-40B4-BE49-F238E27FC236}">
                    <a16:creationId xmlns:a16="http://schemas.microsoft.com/office/drawing/2014/main" id="{D73DCF28-5B98-4310-9E2A-E71CD2509F59}"/>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8" name="Oval 1">
                <a:extLst>
                  <a:ext uri="{FF2B5EF4-FFF2-40B4-BE49-F238E27FC236}">
                    <a16:creationId xmlns:a16="http://schemas.microsoft.com/office/drawing/2014/main" id="{D5E0A89D-01BD-43C4-AB6E-56DDC64296C8}"/>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9" name="Oval 1">
                <a:extLst>
                  <a:ext uri="{FF2B5EF4-FFF2-40B4-BE49-F238E27FC236}">
                    <a16:creationId xmlns:a16="http://schemas.microsoft.com/office/drawing/2014/main" id="{72F7EE70-86DF-4298-94D3-5F5151B2C82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3" name="Group 222">
              <a:extLst>
                <a:ext uri="{FF2B5EF4-FFF2-40B4-BE49-F238E27FC236}">
                  <a16:creationId xmlns:a16="http://schemas.microsoft.com/office/drawing/2014/main" id="{2021167B-C443-4F2A-8F9D-651A0539ED4B}"/>
                </a:ext>
              </a:extLst>
            </p:cNvPr>
            <p:cNvGrpSpPr/>
            <p:nvPr userDrawn="1"/>
          </p:nvGrpSpPr>
          <p:grpSpPr>
            <a:xfrm>
              <a:off x="7890725" y="2934856"/>
              <a:ext cx="765126" cy="964518"/>
              <a:chOff x="6804248" y="2144238"/>
              <a:chExt cx="1305367" cy="1645545"/>
            </a:xfrm>
            <a:grpFill/>
          </p:grpSpPr>
          <p:sp>
            <p:nvSpPr>
              <p:cNvPr id="256" name="Oval 1">
                <a:extLst>
                  <a:ext uri="{FF2B5EF4-FFF2-40B4-BE49-F238E27FC236}">
                    <a16:creationId xmlns:a16="http://schemas.microsoft.com/office/drawing/2014/main" id="{291AD89B-ECC0-4426-A068-1A31AC3B21EB}"/>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7" name="Oval 1">
                <a:extLst>
                  <a:ext uri="{FF2B5EF4-FFF2-40B4-BE49-F238E27FC236}">
                    <a16:creationId xmlns:a16="http://schemas.microsoft.com/office/drawing/2014/main" id="{CB40BF81-EE23-4773-AB5E-D71857BBB5B6}"/>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8" name="Oval 1">
                <a:extLst>
                  <a:ext uri="{FF2B5EF4-FFF2-40B4-BE49-F238E27FC236}">
                    <a16:creationId xmlns:a16="http://schemas.microsoft.com/office/drawing/2014/main" id="{8AB2F411-FA66-4AA6-8D6F-31CA40370594}"/>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9" name="Oval 1">
                <a:extLst>
                  <a:ext uri="{FF2B5EF4-FFF2-40B4-BE49-F238E27FC236}">
                    <a16:creationId xmlns:a16="http://schemas.microsoft.com/office/drawing/2014/main" id="{2C0B7855-AC05-46C9-9B44-43E33BDF2836}"/>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0" name="Oval 1">
                <a:extLst>
                  <a:ext uri="{FF2B5EF4-FFF2-40B4-BE49-F238E27FC236}">
                    <a16:creationId xmlns:a16="http://schemas.microsoft.com/office/drawing/2014/main" id="{B37209B3-E72C-4543-80F9-515385007B96}"/>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1" name="Oval 1">
                <a:extLst>
                  <a:ext uri="{FF2B5EF4-FFF2-40B4-BE49-F238E27FC236}">
                    <a16:creationId xmlns:a16="http://schemas.microsoft.com/office/drawing/2014/main" id="{31BD4AF5-95F0-42B3-B82F-B51DF4504FB4}"/>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2" name="Oval 1">
                <a:extLst>
                  <a:ext uri="{FF2B5EF4-FFF2-40B4-BE49-F238E27FC236}">
                    <a16:creationId xmlns:a16="http://schemas.microsoft.com/office/drawing/2014/main" id="{CEBCF8F9-78EC-4C02-8FB8-C335B451FEB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4" name="Group 223">
              <a:extLst>
                <a:ext uri="{FF2B5EF4-FFF2-40B4-BE49-F238E27FC236}">
                  <a16:creationId xmlns:a16="http://schemas.microsoft.com/office/drawing/2014/main" id="{133309A0-9776-4AE3-9B53-F2592EF5B021}"/>
                </a:ext>
              </a:extLst>
            </p:cNvPr>
            <p:cNvGrpSpPr/>
            <p:nvPr userDrawn="1"/>
          </p:nvGrpSpPr>
          <p:grpSpPr>
            <a:xfrm>
              <a:off x="8979680" y="2934856"/>
              <a:ext cx="765126" cy="964518"/>
              <a:chOff x="6804248" y="2144238"/>
              <a:chExt cx="1305367" cy="1645545"/>
            </a:xfrm>
            <a:grpFill/>
          </p:grpSpPr>
          <p:sp>
            <p:nvSpPr>
              <p:cNvPr id="249" name="Oval 1">
                <a:extLst>
                  <a:ext uri="{FF2B5EF4-FFF2-40B4-BE49-F238E27FC236}">
                    <a16:creationId xmlns:a16="http://schemas.microsoft.com/office/drawing/2014/main" id="{65F74877-E088-40C2-9359-99BF21EFC5F5}"/>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0" name="Oval 1">
                <a:extLst>
                  <a:ext uri="{FF2B5EF4-FFF2-40B4-BE49-F238E27FC236}">
                    <a16:creationId xmlns:a16="http://schemas.microsoft.com/office/drawing/2014/main" id="{8D331C2F-DD21-45C5-ADF8-B3D2BAF327EB}"/>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1" name="Oval 1">
                <a:extLst>
                  <a:ext uri="{FF2B5EF4-FFF2-40B4-BE49-F238E27FC236}">
                    <a16:creationId xmlns:a16="http://schemas.microsoft.com/office/drawing/2014/main" id="{091E2836-39D4-4D30-A9AA-E20B728900AE}"/>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2" name="Oval 1">
                <a:extLst>
                  <a:ext uri="{FF2B5EF4-FFF2-40B4-BE49-F238E27FC236}">
                    <a16:creationId xmlns:a16="http://schemas.microsoft.com/office/drawing/2014/main" id="{CDB24CB3-DA0C-43D4-B0D6-59A0EA578B94}"/>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3" name="Oval 1">
                <a:extLst>
                  <a:ext uri="{FF2B5EF4-FFF2-40B4-BE49-F238E27FC236}">
                    <a16:creationId xmlns:a16="http://schemas.microsoft.com/office/drawing/2014/main" id="{CD818273-1F7D-4BD6-8744-5CD185325F9E}"/>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4" name="Oval 1">
                <a:extLst>
                  <a:ext uri="{FF2B5EF4-FFF2-40B4-BE49-F238E27FC236}">
                    <a16:creationId xmlns:a16="http://schemas.microsoft.com/office/drawing/2014/main" id="{1D4B0673-CC3C-4C99-91B6-EC6F1B871267}"/>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5" name="Oval 1">
                <a:extLst>
                  <a:ext uri="{FF2B5EF4-FFF2-40B4-BE49-F238E27FC236}">
                    <a16:creationId xmlns:a16="http://schemas.microsoft.com/office/drawing/2014/main" id="{0DBE440C-D1DA-405F-ABDE-D6DAE687BD9B}"/>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5" name="Group 224">
              <a:extLst>
                <a:ext uri="{FF2B5EF4-FFF2-40B4-BE49-F238E27FC236}">
                  <a16:creationId xmlns:a16="http://schemas.microsoft.com/office/drawing/2014/main" id="{CB2BE451-5C8D-4710-BB51-8D09F6E43440}"/>
                </a:ext>
              </a:extLst>
            </p:cNvPr>
            <p:cNvGrpSpPr/>
            <p:nvPr userDrawn="1"/>
          </p:nvGrpSpPr>
          <p:grpSpPr>
            <a:xfrm>
              <a:off x="10068635" y="2934856"/>
              <a:ext cx="765126" cy="964518"/>
              <a:chOff x="6804248" y="2144238"/>
              <a:chExt cx="1305367" cy="1645545"/>
            </a:xfrm>
            <a:grpFill/>
          </p:grpSpPr>
          <p:sp>
            <p:nvSpPr>
              <p:cNvPr id="242" name="Oval 1">
                <a:extLst>
                  <a:ext uri="{FF2B5EF4-FFF2-40B4-BE49-F238E27FC236}">
                    <a16:creationId xmlns:a16="http://schemas.microsoft.com/office/drawing/2014/main" id="{426CCEE7-446B-46B8-A852-4820419F45E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3" name="Oval 1">
                <a:extLst>
                  <a:ext uri="{FF2B5EF4-FFF2-40B4-BE49-F238E27FC236}">
                    <a16:creationId xmlns:a16="http://schemas.microsoft.com/office/drawing/2014/main" id="{50AEEE89-9EE1-4B9A-98B8-23B139117C6D}"/>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4" name="Oval 1">
                <a:extLst>
                  <a:ext uri="{FF2B5EF4-FFF2-40B4-BE49-F238E27FC236}">
                    <a16:creationId xmlns:a16="http://schemas.microsoft.com/office/drawing/2014/main" id="{C76D04A2-0B6B-45BA-A572-753C87AB8E16}"/>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5" name="Oval 1">
                <a:extLst>
                  <a:ext uri="{FF2B5EF4-FFF2-40B4-BE49-F238E27FC236}">
                    <a16:creationId xmlns:a16="http://schemas.microsoft.com/office/drawing/2014/main" id="{3CDD114F-F985-47C6-B0AD-36D8F502D02D}"/>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6" name="Oval 1">
                <a:extLst>
                  <a:ext uri="{FF2B5EF4-FFF2-40B4-BE49-F238E27FC236}">
                    <a16:creationId xmlns:a16="http://schemas.microsoft.com/office/drawing/2014/main" id="{150DA853-EC14-418B-A3BF-F1A272EFBDE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7" name="Oval 1">
                <a:extLst>
                  <a:ext uri="{FF2B5EF4-FFF2-40B4-BE49-F238E27FC236}">
                    <a16:creationId xmlns:a16="http://schemas.microsoft.com/office/drawing/2014/main" id="{3D439950-675C-46EE-8535-7C1BA50792BE}"/>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8" name="Oval 1">
                <a:extLst>
                  <a:ext uri="{FF2B5EF4-FFF2-40B4-BE49-F238E27FC236}">
                    <a16:creationId xmlns:a16="http://schemas.microsoft.com/office/drawing/2014/main" id="{0EB1BE16-6B11-4985-931C-97C372B07C0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26" name="Group 225">
              <a:extLst>
                <a:ext uri="{FF2B5EF4-FFF2-40B4-BE49-F238E27FC236}">
                  <a16:creationId xmlns:a16="http://schemas.microsoft.com/office/drawing/2014/main" id="{5672D141-3C0F-43B0-8361-F771131D1752}"/>
                </a:ext>
              </a:extLst>
            </p:cNvPr>
            <p:cNvGrpSpPr/>
            <p:nvPr userDrawn="1"/>
          </p:nvGrpSpPr>
          <p:grpSpPr>
            <a:xfrm>
              <a:off x="11157590" y="2934856"/>
              <a:ext cx="765126" cy="964518"/>
              <a:chOff x="6804248" y="2144238"/>
              <a:chExt cx="1305367" cy="1645545"/>
            </a:xfrm>
            <a:grpFill/>
          </p:grpSpPr>
          <p:sp>
            <p:nvSpPr>
              <p:cNvPr id="235" name="Oval 1">
                <a:extLst>
                  <a:ext uri="{FF2B5EF4-FFF2-40B4-BE49-F238E27FC236}">
                    <a16:creationId xmlns:a16="http://schemas.microsoft.com/office/drawing/2014/main" id="{2FFD47FB-9F47-4824-8354-2A020A9F1043}"/>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6" name="Oval 1">
                <a:extLst>
                  <a:ext uri="{FF2B5EF4-FFF2-40B4-BE49-F238E27FC236}">
                    <a16:creationId xmlns:a16="http://schemas.microsoft.com/office/drawing/2014/main" id="{6C4BBB56-28B0-48AC-9135-DD72D14AFF30}"/>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7" name="Oval 1">
                <a:extLst>
                  <a:ext uri="{FF2B5EF4-FFF2-40B4-BE49-F238E27FC236}">
                    <a16:creationId xmlns:a16="http://schemas.microsoft.com/office/drawing/2014/main" id="{0E779184-4201-4BAF-A27C-A9034D4BF653}"/>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8" name="Oval 1">
                <a:extLst>
                  <a:ext uri="{FF2B5EF4-FFF2-40B4-BE49-F238E27FC236}">
                    <a16:creationId xmlns:a16="http://schemas.microsoft.com/office/drawing/2014/main" id="{72DA6237-4084-456A-979D-34B667953C8E}"/>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9" name="Oval 1">
                <a:extLst>
                  <a:ext uri="{FF2B5EF4-FFF2-40B4-BE49-F238E27FC236}">
                    <a16:creationId xmlns:a16="http://schemas.microsoft.com/office/drawing/2014/main" id="{CF81FE2A-073F-4858-BA75-7C10B8220D7C}"/>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0" name="Oval 1">
                <a:extLst>
                  <a:ext uri="{FF2B5EF4-FFF2-40B4-BE49-F238E27FC236}">
                    <a16:creationId xmlns:a16="http://schemas.microsoft.com/office/drawing/2014/main" id="{10B3097C-B3E1-495E-8570-27F217A52678}"/>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1" name="Oval 1">
                <a:extLst>
                  <a:ext uri="{FF2B5EF4-FFF2-40B4-BE49-F238E27FC236}">
                    <a16:creationId xmlns:a16="http://schemas.microsoft.com/office/drawing/2014/main" id="{FBAD990D-849D-493B-8E49-B536FEF01E1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0" name="Group 319">
              <a:extLst>
                <a:ext uri="{FF2B5EF4-FFF2-40B4-BE49-F238E27FC236}">
                  <a16:creationId xmlns:a16="http://schemas.microsoft.com/office/drawing/2014/main" id="{DF42CEDB-F74D-44D1-B911-3DFD01DF5BF9}"/>
                </a:ext>
              </a:extLst>
            </p:cNvPr>
            <p:cNvGrpSpPr/>
            <p:nvPr userDrawn="1"/>
          </p:nvGrpSpPr>
          <p:grpSpPr>
            <a:xfrm>
              <a:off x="-266651" y="4279809"/>
              <a:ext cx="765126" cy="964518"/>
              <a:chOff x="6804248" y="2144238"/>
              <a:chExt cx="1305367" cy="1645545"/>
            </a:xfrm>
            <a:grpFill/>
          </p:grpSpPr>
          <p:sp>
            <p:nvSpPr>
              <p:cNvPr id="417" name="Oval 1">
                <a:extLst>
                  <a:ext uri="{FF2B5EF4-FFF2-40B4-BE49-F238E27FC236}">
                    <a16:creationId xmlns:a16="http://schemas.microsoft.com/office/drawing/2014/main" id="{14690A84-3C42-44BA-8059-B3243D8F347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8" name="Oval 1">
                <a:extLst>
                  <a:ext uri="{FF2B5EF4-FFF2-40B4-BE49-F238E27FC236}">
                    <a16:creationId xmlns:a16="http://schemas.microsoft.com/office/drawing/2014/main" id="{55440534-7EE9-4A0C-BB8E-4D9F153B433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9" name="Oval 1">
                <a:extLst>
                  <a:ext uri="{FF2B5EF4-FFF2-40B4-BE49-F238E27FC236}">
                    <a16:creationId xmlns:a16="http://schemas.microsoft.com/office/drawing/2014/main" id="{39756053-3092-4C58-BFA1-53380DF0371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0" name="Oval 1">
                <a:extLst>
                  <a:ext uri="{FF2B5EF4-FFF2-40B4-BE49-F238E27FC236}">
                    <a16:creationId xmlns:a16="http://schemas.microsoft.com/office/drawing/2014/main" id="{63D1DCC7-6D17-42E2-AB77-08536058509B}"/>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1" name="Oval 1">
                <a:extLst>
                  <a:ext uri="{FF2B5EF4-FFF2-40B4-BE49-F238E27FC236}">
                    <a16:creationId xmlns:a16="http://schemas.microsoft.com/office/drawing/2014/main" id="{F2B25E19-793B-43B3-A223-64A1A2323E63}"/>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2" name="Oval 1">
                <a:extLst>
                  <a:ext uri="{FF2B5EF4-FFF2-40B4-BE49-F238E27FC236}">
                    <a16:creationId xmlns:a16="http://schemas.microsoft.com/office/drawing/2014/main" id="{60281DD9-A6A8-4983-B50C-F1E9B0F7350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3" name="Oval 1">
                <a:extLst>
                  <a:ext uri="{FF2B5EF4-FFF2-40B4-BE49-F238E27FC236}">
                    <a16:creationId xmlns:a16="http://schemas.microsoft.com/office/drawing/2014/main" id="{33E460DF-01CB-4EE5-8854-3E2CE7E53FC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1" name="Group 320">
              <a:extLst>
                <a:ext uri="{FF2B5EF4-FFF2-40B4-BE49-F238E27FC236}">
                  <a16:creationId xmlns:a16="http://schemas.microsoft.com/office/drawing/2014/main" id="{F678D5CF-2047-4D5E-90C6-84CD26B8F408}"/>
                </a:ext>
              </a:extLst>
            </p:cNvPr>
            <p:cNvGrpSpPr/>
            <p:nvPr userDrawn="1"/>
          </p:nvGrpSpPr>
          <p:grpSpPr>
            <a:xfrm>
              <a:off x="822304" y="4279809"/>
              <a:ext cx="765126" cy="964518"/>
              <a:chOff x="6804248" y="2144238"/>
              <a:chExt cx="1305367" cy="1645545"/>
            </a:xfrm>
            <a:grpFill/>
          </p:grpSpPr>
          <p:sp>
            <p:nvSpPr>
              <p:cNvPr id="410" name="Oval 1">
                <a:extLst>
                  <a:ext uri="{FF2B5EF4-FFF2-40B4-BE49-F238E27FC236}">
                    <a16:creationId xmlns:a16="http://schemas.microsoft.com/office/drawing/2014/main" id="{C92714ED-3F52-4DD1-A643-FE93D8D6636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1" name="Oval 1">
                <a:extLst>
                  <a:ext uri="{FF2B5EF4-FFF2-40B4-BE49-F238E27FC236}">
                    <a16:creationId xmlns:a16="http://schemas.microsoft.com/office/drawing/2014/main" id="{0942FC6B-1096-4256-9988-ED60FBB5BA24}"/>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2" name="Oval 1">
                <a:extLst>
                  <a:ext uri="{FF2B5EF4-FFF2-40B4-BE49-F238E27FC236}">
                    <a16:creationId xmlns:a16="http://schemas.microsoft.com/office/drawing/2014/main" id="{CA3F93FE-A8F3-4747-8F9D-1AFDFB11BE3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3" name="Oval 1">
                <a:extLst>
                  <a:ext uri="{FF2B5EF4-FFF2-40B4-BE49-F238E27FC236}">
                    <a16:creationId xmlns:a16="http://schemas.microsoft.com/office/drawing/2014/main" id="{110767A6-8682-4305-9E00-EB6D09EC84BC}"/>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4" name="Oval 1">
                <a:extLst>
                  <a:ext uri="{FF2B5EF4-FFF2-40B4-BE49-F238E27FC236}">
                    <a16:creationId xmlns:a16="http://schemas.microsoft.com/office/drawing/2014/main" id="{6AED6ECD-16DF-4EA7-B189-A24D33894CB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5" name="Oval 1">
                <a:extLst>
                  <a:ext uri="{FF2B5EF4-FFF2-40B4-BE49-F238E27FC236}">
                    <a16:creationId xmlns:a16="http://schemas.microsoft.com/office/drawing/2014/main" id="{A1F9EE80-2794-4B96-B496-0FDAC65CA4C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6" name="Oval 1">
                <a:extLst>
                  <a:ext uri="{FF2B5EF4-FFF2-40B4-BE49-F238E27FC236}">
                    <a16:creationId xmlns:a16="http://schemas.microsoft.com/office/drawing/2014/main" id="{E6D6165D-C553-4E25-913F-EF06D9257D59}"/>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2" name="Group 321">
              <a:extLst>
                <a:ext uri="{FF2B5EF4-FFF2-40B4-BE49-F238E27FC236}">
                  <a16:creationId xmlns:a16="http://schemas.microsoft.com/office/drawing/2014/main" id="{4184871A-E30D-426F-851C-C680A20E55CA}"/>
                </a:ext>
              </a:extLst>
            </p:cNvPr>
            <p:cNvGrpSpPr/>
            <p:nvPr userDrawn="1"/>
          </p:nvGrpSpPr>
          <p:grpSpPr>
            <a:xfrm>
              <a:off x="1911259" y="4279809"/>
              <a:ext cx="765126" cy="964518"/>
              <a:chOff x="6804248" y="2144238"/>
              <a:chExt cx="1305367" cy="1645545"/>
            </a:xfrm>
            <a:grpFill/>
          </p:grpSpPr>
          <p:sp>
            <p:nvSpPr>
              <p:cNvPr id="403" name="Oval 1">
                <a:extLst>
                  <a:ext uri="{FF2B5EF4-FFF2-40B4-BE49-F238E27FC236}">
                    <a16:creationId xmlns:a16="http://schemas.microsoft.com/office/drawing/2014/main" id="{63404088-2CE7-4ECF-A96A-3087F8ED729F}"/>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4" name="Oval 1">
                <a:extLst>
                  <a:ext uri="{FF2B5EF4-FFF2-40B4-BE49-F238E27FC236}">
                    <a16:creationId xmlns:a16="http://schemas.microsoft.com/office/drawing/2014/main" id="{5007BA0C-9D02-4570-8FC2-23A9AEEE6B35}"/>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5" name="Oval 1">
                <a:extLst>
                  <a:ext uri="{FF2B5EF4-FFF2-40B4-BE49-F238E27FC236}">
                    <a16:creationId xmlns:a16="http://schemas.microsoft.com/office/drawing/2014/main" id="{D8D187FA-9B3B-4827-A520-AC4FB51AD3E2}"/>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6" name="Oval 1">
                <a:extLst>
                  <a:ext uri="{FF2B5EF4-FFF2-40B4-BE49-F238E27FC236}">
                    <a16:creationId xmlns:a16="http://schemas.microsoft.com/office/drawing/2014/main" id="{B1031414-E722-4AD4-9ABA-C14E731CF6A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7" name="Oval 1">
                <a:extLst>
                  <a:ext uri="{FF2B5EF4-FFF2-40B4-BE49-F238E27FC236}">
                    <a16:creationId xmlns:a16="http://schemas.microsoft.com/office/drawing/2014/main" id="{38A2C119-7C0E-46B8-92AD-C5A4D9D32CF3}"/>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8" name="Oval 1">
                <a:extLst>
                  <a:ext uri="{FF2B5EF4-FFF2-40B4-BE49-F238E27FC236}">
                    <a16:creationId xmlns:a16="http://schemas.microsoft.com/office/drawing/2014/main" id="{BB257C4B-419D-4BB9-A147-B205903DE87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9" name="Oval 1">
                <a:extLst>
                  <a:ext uri="{FF2B5EF4-FFF2-40B4-BE49-F238E27FC236}">
                    <a16:creationId xmlns:a16="http://schemas.microsoft.com/office/drawing/2014/main" id="{14710596-D130-40B0-A4EF-FF5BC0EC9ECD}"/>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3" name="Group 322">
              <a:extLst>
                <a:ext uri="{FF2B5EF4-FFF2-40B4-BE49-F238E27FC236}">
                  <a16:creationId xmlns:a16="http://schemas.microsoft.com/office/drawing/2014/main" id="{C7F5039F-B52C-42C1-82DA-C390C659FC41}"/>
                </a:ext>
              </a:extLst>
            </p:cNvPr>
            <p:cNvGrpSpPr/>
            <p:nvPr userDrawn="1"/>
          </p:nvGrpSpPr>
          <p:grpSpPr>
            <a:xfrm>
              <a:off x="3000214" y="4279809"/>
              <a:ext cx="765126" cy="964518"/>
              <a:chOff x="6804248" y="2144238"/>
              <a:chExt cx="1305367" cy="1645545"/>
            </a:xfrm>
            <a:grpFill/>
          </p:grpSpPr>
          <p:sp>
            <p:nvSpPr>
              <p:cNvPr id="396" name="Oval 1">
                <a:extLst>
                  <a:ext uri="{FF2B5EF4-FFF2-40B4-BE49-F238E27FC236}">
                    <a16:creationId xmlns:a16="http://schemas.microsoft.com/office/drawing/2014/main" id="{507D29B4-EBB5-4EC3-9AC9-EA041B8894AF}"/>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7" name="Oval 1">
                <a:extLst>
                  <a:ext uri="{FF2B5EF4-FFF2-40B4-BE49-F238E27FC236}">
                    <a16:creationId xmlns:a16="http://schemas.microsoft.com/office/drawing/2014/main" id="{C6872E85-252C-47C6-9366-CB0FC7E3B8EB}"/>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8" name="Oval 1">
                <a:extLst>
                  <a:ext uri="{FF2B5EF4-FFF2-40B4-BE49-F238E27FC236}">
                    <a16:creationId xmlns:a16="http://schemas.microsoft.com/office/drawing/2014/main" id="{B05A98B2-C395-40F3-8106-E022889CAA95}"/>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9" name="Oval 1">
                <a:extLst>
                  <a:ext uri="{FF2B5EF4-FFF2-40B4-BE49-F238E27FC236}">
                    <a16:creationId xmlns:a16="http://schemas.microsoft.com/office/drawing/2014/main" id="{DD6785B2-439B-4897-A370-49581035295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0" name="Oval 1">
                <a:extLst>
                  <a:ext uri="{FF2B5EF4-FFF2-40B4-BE49-F238E27FC236}">
                    <a16:creationId xmlns:a16="http://schemas.microsoft.com/office/drawing/2014/main" id="{1E5DA950-21B5-4A1B-887E-3EC4C924D2AD}"/>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1" name="Oval 1">
                <a:extLst>
                  <a:ext uri="{FF2B5EF4-FFF2-40B4-BE49-F238E27FC236}">
                    <a16:creationId xmlns:a16="http://schemas.microsoft.com/office/drawing/2014/main" id="{CEA06909-EF56-406D-814B-F30CF0773047}"/>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2" name="Oval 1">
                <a:extLst>
                  <a:ext uri="{FF2B5EF4-FFF2-40B4-BE49-F238E27FC236}">
                    <a16:creationId xmlns:a16="http://schemas.microsoft.com/office/drawing/2014/main" id="{D0F1E089-D165-48D7-A180-993C3E6C0D5B}"/>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4" name="Group 323">
              <a:extLst>
                <a:ext uri="{FF2B5EF4-FFF2-40B4-BE49-F238E27FC236}">
                  <a16:creationId xmlns:a16="http://schemas.microsoft.com/office/drawing/2014/main" id="{0C168988-4BFA-4596-B851-967085FC11D9}"/>
                </a:ext>
              </a:extLst>
            </p:cNvPr>
            <p:cNvGrpSpPr/>
            <p:nvPr userDrawn="1"/>
          </p:nvGrpSpPr>
          <p:grpSpPr>
            <a:xfrm>
              <a:off x="4089169" y="4279809"/>
              <a:ext cx="765126" cy="964518"/>
              <a:chOff x="6804248" y="2144238"/>
              <a:chExt cx="1305367" cy="1645545"/>
            </a:xfrm>
            <a:grpFill/>
          </p:grpSpPr>
          <p:sp>
            <p:nvSpPr>
              <p:cNvPr id="389" name="Oval 1">
                <a:extLst>
                  <a:ext uri="{FF2B5EF4-FFF2-40B4-BE49-F238E27FC236}">
                    <a16:creationId xmlns:a16="http://schemas.microsoft.com/office/drawing/2014/main" id="{4FC3D676-72A3-41D6-BFEA-2B35D321CAB6}"/>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0" name="Oval 1">
                <a:extLst>
                  <a:ext uri="{FF2B5EF4-FFF2-40B4-BE49-F238E27FC236}">
                    <a16:creationId xmlns:a16="http://schemas.microsoft.com/office/drawing/2014/main" id="{16516F65-40D1-4659-89C4-D5F8CB80A43A}"/>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1" name="Oval 1">
                <a:extLst>
                  <a:ext uri="{FF2B5EF4-FFF2-40B4-BE49-F238E27FC236}">
                    <a16:creationId xmlns:a16="http://schemas.microsoft.com/office/drawing/2014/main" id="{B218787D-7E5D-431E-A3A4-92FFC2D3A39B}"/>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2" name="Oval 1">
                <a:extLst>
                  <a:ext uri="{FF2B5EF4-FFF2-40B4-BE49-F238E27FC236}">
                    <a16:creationId xmlns:a16="http://schemas.microsoft.com/office/drawing/2014/main" id="{49B0B94F-5410-402E-8E2A-9B18B3ADDF27}"/>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3" name="Oval 1">
                <a:extLst>
                  <a:ext uri="{FF2B5EF4-FFF2-40B4-BE49-F238E27FC236}">
                    <a16:creationId xmlns:a16="http://schemas.microsoft.com/office/drawing/2014/main" id="{DFC5CD85-64DB-4DD7-A510-91600DA1F18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4" name="Oval 1">
                <a:extLst>
                  <a:ext uri="{FF2B5EF4-FFF2-40B4-BE49-F238E27FC236}">
                    <a16:creationId xmlns:a16="http://schemas.microsoft.com/office/drawing/2014/main" id="{CB6D600D-F1BB-4173-95B0-B48B28029627}"/>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5" name="Oval 1">
                <a:extLst>
                  <a:ext uri="{FF2B5EF4-FFF2-40B4-BE49-F238E27FC236}">
                    <a16:creationId xmlns:a16="http://schemas.microsoft.com/office/drawing/2014/main" id="{C56ACB2B-B3C4-4F9F-BE79-9F2590AE676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5" name="Group 324">
              <a:extLst>
                <a:ext uri="{FF2B5EF4-FFF2-40B4-BE49-F238E27FC236}">
                  <a16:creationId xmlns:a16="http://schemas.microsoft.com/office/drawing/2014/main" id="{E841C163-5E8B-4B31-A792-2F922A39538D}"/>
                </a:ext>
              </a:extLst>
            </p:cNvPr>
            <p:cNvGrpSpPr/>
            <p:nvPr userDrawn="1"/>
          </p:nvGrpSpPr>
          <p:grpSpPr>
            <a:xfrm>
              <a:off x="5178124" y="4279809"/>
              <a:ext cx="765126" cy="964518"/>
              <a:chOff x="6804248" y="2144238"/>
              <a:chExt cx="1305367" cy="1645545"/>
            </a:xfrm>
            <a:grpFill/>
          </p:grpSpPr>
          <p:sp>
            <p:nvSpPr>
              <p:cNvPr id="382" name="Oval 1">
                <a:extLst>
                  <a:ext uri="{FF2B5EF4-FFF2-40B4-BE49-F238E27FC236}">
                    <a16:creationId xmlns:a16="http://schemas.microsoft.com/office/drawing/2014/main" id="{96CCBEED-FE50-4823-BCD6-8D3EB5E5457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3" name="Oval 1">
                <a:extLst>
                  <a:ext uri="{FF2B5EF4-FFF2-40B4-BE49-F238E27FC236}">
                    <a16:creationId xmlns:a16="http://schemas.microsoft.com/office/drawing/2014/main" id="{B1B56F96-34DA-474C-A2BE-5959D540EEB1}"/>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4" name="Oval 1">
                <a:extLst>
                  <a:ext uri="{FF2B5EF4-FFF2-40B4-BE49-F238E27FC236}">
                    <a16:creationId xmlns:a16="http://schemas.microsoft.com/office/drawing/2014/main" id="{2060835C-AEC3-4AD8-A9F2-ACB58D3D7412}"/>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5" name="Oval 1">
                <a:extLst>
                  <a:ext uri="{FF2B5EF4-FFF2-40B4-BE49-F238E27FC236}">
                    <a16:creationId xmlns:a16="http://schemas.microsoft.com/office/drawing/2014/main" id="{B42D6724-1C8E-4181-9B4E-090A0FAD3EE9}"/>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6" name="Oval 1">
                <a:extLst>
                  <a:ext uri="{FF2B5EF4-FFF2-40B4-BE49-F238E27FC236}">
                    <a16:creationId xmlns:a16="http://schemas.microsoft.com/office/drawing/2014/main" id="{90291146-1077-4C1F-9271-3FA71A92FEC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7" name="Oval 1">
                <a:extLst>
                  <a:ext uri="{FF2B5EF4-FFF2-40B4-BE49-F238E27FC236}">
                    <a16:creationId xmlns:a16="http://schemas.microsoft.com/office/drawing/2014/main" id="{5477F2E3-B6C4-4E16-A870-4B1175A40D1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8" name="Oval 1">
                <a:extLst>
                  <a:ext uri="{FF2B5EF4-FFF2-40B4-BE49-F238E27FC236}">
                    <a16:creationId xmlns:a16="http://schemas.microsoft.com/office/drawing/2014/main" id="{749799BA-4EB6-4357-B8CB-5C20A80F8EC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6" name="Group 325">
              <a:extLst>
                <a:ext uri="{FF2B5EF4-FFF2-40B4-BE49-F238E27FC236}">
                  <a16:creationId xmlns:a16="http://schemas.microsoft.com/office/drawing/2014/main" id="{4A4CACDF-1C91-4882-BD07-E1D241061D9B}"/>
                </a:ext>
              </a:extLst>
            </p:cNvPr>
            <p:cNvGrpSpPr/>
            <p:nvPr userDrawn="1"/>
          </p:nvGrpSpPr>
          <p:grpSpPr>
            <a:xfrm>
              <a:off x="6267079" y="4279809"/>
              <a:ext cx="765126" cy="964518"/>
              <a:chOff x="6804248" y="2144238"/>
              <a:chExt cx="1305367" cy="1645545"/>
            </a:xfrm>
            <a:grpFill/>
          </p:grpSpPr>
          <p:sp>
            <p:nvSpPr>
              <p:cNvPr id="375" name="Oval 1">
                <a:extLst>
                  <a:ext uri="{FF2B5EF4-FFF2-40B4-BE49-F238E27FC236}">
                    <a16:creationId xmlns:a16="http://schemas.microsoft.com/office/drawing/2014/main" id="{5644006D-E40F-4D5C-AD56-58C5EF8BB7E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6" name="Oval 1">
                <a:extLst>
                  <a:ext uri="{FF2B5EF4-FFF2-40B4-BE49-F238E27FC236}">
                    <a16:creationId xmlns:a16="http://schemas.microsoft.com/office/drawing/2014/main" id="{55CA7091-EE2C-400E-9113-0C625325832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7" name="Oval 1">
                <a:extLst>
                  <a:ext uri="{FF2B5EF4-FFF2-40B4-BE49-F238E27FC236}">
                    <a16:creationId xmlns:a16="http://schemas.microsoft.com/office/drawing/2014/main" id="{3F59F937-D90E-47D6-9DD0-0D89037B9CC4}"/>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8" name="Oval 1">
                <a:extLst>
                  <a:ext uri="{FF2B5EF4-FFF2-40B4-BE49-F238E27FC236}">
                    <a16:creationId xmlns:a16="http://schemas.microsoft.com/office/drawing/2014/main" id="{8B72CF1F-7962-4526-AE2A-46049C692DE1}"/>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9" name="Oval 1">
                <a:extLst>
                  <a:ext uri="{FF2B5EF4-FFF2-40B4-BE49-F238E27FC236}">
                    <a16:creationId xmlns:a16="http://schemas.microsoft.com/office/drawing/2014/main" id="{4BA2B5AA-5BBB-433B-886C-D2920C99C444}"/>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0" name="Oval 1">
                <a:extLst>
                  <a:ext uri="{FF2B5EF4-FFF2-40B4-BE49-F238E27FC236}">
                    <a16:creationId xmlns:a16="http://schemas.microsoft.com/office/drawing/2014/main" id="{DB99023F-33BB-42D2-9111-052415AD8BAF}"/>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1" name="Oval 1">
                <a:extLst>
                  <a:ext uri="{FF2B5EF4-FFF2-40B4-BE49-F238E27FC236}">
                    <a16:creationId xmlns:a16="http://schemas.microsoft.com/office/drawing/2014/main" id="{1DC9894A-33EC-43E8-8831-AA37E9DC0066}"/>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7" name="Group 326">
              <a:extLst>
                <a:ext uri="{FF2B5EF4-FFF2-40B4-BE49-F238E27FC236}">
                  <a16:creationId xmlns:a16="http://schemas.microsoft.com/office/drawing/2014/main" id="{F1DE98EE-FC51-4318-AB50-D8A496602A06}"/>
                </a:ext>
              </a:extLst>
            </p:cNvPr>
            <p:cNvGrpSpPr/>
            <p:nvPr userDrawn="1"/>
          </p:nvGrpSpPr>
          <p:grpSpPr>
            <a:xfrm>
              <a:off x="7356034" y="4279809"/>
              <a:ext cx="765126" cy="964518"/>
              <a:chOff x="6804248" y="2144238"/>
              <a:chExt cx="1305367" cy="1645545"/>
            </a:xfrm>
            <a:grpFill/>
          </p:grpSpPr>
          <p:sp>
            <p:nvSpPr>
              <p:cNvPr id="368" name="Oval 1">
                <a:extLst>
                  <a:ext uri="{FF2B5EF4-FFF2-40B4-BE49-F238E27FC236}">
                    <a16:creationId xmlns:a16="http://schemas.microsoft.com/office/drawing/2014/main" id="{78317CC8-888C-4CDB-9C3C-60C1566393E8}"/>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9" name="Oval 1">
                <a:extLst>
                  <a:ext uri="{FF2B5EF4-FFF2-40B4-BE49-F238E27FC236}">
                    <a16:creationId xmlns:a16="http://schemas.microsoft.com/office/drawing/2014/main" id="{25AD0B12-7327-41FB-A5BA-6A872D9D7DAC}"/>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0" name="Oval 1">
                <a:extLst>
                  <a:ext uri="{FF2B5EF4-FFF2-40B4-BE49-F238E27FC236}">
                    <a16:creationId xmlns:a16="http://schemas.microsoft.com/office/drawing/2014/main" id="{BB1355F0-F01F-432F-A75C-8FC89E3D28AB}"/>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1" name="Oval 1">
                <a:extLst>
                  <a:ext uri="{FF2B5EF4-FFF2-40B4-BE49-F238E27FC236}">
                    <a16:creationId xmlns:a16="http://schemas.microsoft.com/office/drawing/2014/main" id="{4B66779B-084D-4F57-9A78-0FE9B29F7BFD}"/>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2" name="Oval 1">
                <a:extLst>
                  <a:ext uri="{FF2B5EF4-FFF2-40B4-BE49-F238E27FC236}">
                    <a16:creationId xmlns:a16="http://schemas.microsoft.com/office/drawing/2014/main" id="{6F7CA806-291F-4F34-A7E0-9A0F672B12CA}"/>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3" name="Oval 1">
                <a:extLst>
                  <a:ext uri="{FF2B5EF4-FFF2-40B4-BE49-F238E27FC236}">
                    <a16:creationId xmlns:a16="http://schemas.microsoft.com/office/drawing/2014/main" id="{5C6036EF-A194-4037-8183-26C07E3699C2}"/>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4" name="Oval 1">
                <a:extLst>
                  <a:ext uri="{FF2B5EF4-FFF2-40B4-BE49-F238E27FC236}">
                    <a16:creationId xmlns:a16="http://schemas.microsoft.com/office/drawing/2014/main" id="{0F23C5F6-C713-46BD-B73F-03C092BB6FF8}"/>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8" name="Group 327">
              <a:extLst>
                <a:ext uri="{FF2B5EF4-FFF2-40B4-BE49-F238E27FC236}">
                  <a16:creationId xmlns:a16="http://schemas.microsoft.com/office/drawing/2014/main" id="{BF272B81-2326-471D-8ECA-37AE6084B00E}"/>
                </a:ext>
              </a:extLst>
            </p:cNvPr>
            <p:cNvGrpSpPr/>
            <p:nvPr userDrawn="1"/>
          </p:nvGrpSpPr>
          <p:grpSpPr>
            <a:xfrm>
              <a:off x="8444989" y="4279809"/>
              <a:ext cx="765126" cy="964518"/>
              <a:chOff x="6804248" y="2144238"/>
              <a:chExt cx="1305367" cy="1645545"/>
            </a:xfrm>
            <a:grpFill/>
          </p:grpSpPr>
          <p:sp>
            <p:nvSpPr>
              <p:cNvPr id="361" name="Oval 1">
                <a:extLst>
                  <a:ext uri="{FF2B5EF4-FFF2-40B4-BE49-F238E27FC236}">
                    <a16:creationId xmlns:a16="http://schemas.microsoft.com/office/drawing/2014/main" id="{96B10E4A-E1AA-46FF-92B9-7A5DA97ABF7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2" name="Oval 1">
                <a:extLst>
                  <a:ext uri="{FF2B5EF4-FFF2-40B4-BE49-F238E27FC236}">
                    <a16:creationId xmlns:a16="http://schemas.microsoft.com/office/drawing/2014/main" id="{811CB73A-E044-4E7D-82A6-5823F662BA03}"/>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3" name="Oval 1">
                <a:extLst>
                  <a:ext uri="{FF2B5EF4-FFF2-40B4-BE49-F238E27FC236}">
                    <a16:creationId xmlns:a16="http://schemas.microsoft.com/office/drawing/2014/main" id="{84557F99-AFD6-4812-BD94-5FCAA276374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4" name="Oval 1">
                <a:extLst>
                  <a:ext uri="{FF2B5EF4-FFF2-40B4-BE49-F238E27FC236}">
                    <a16:creationId xmlns:a16="http://schemas.microsoft.com/office/drawing/2014/main" id="{4B9CE767-A221-43E7-A126-E191D0502576}"/>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5" name="Oval 1">
                <a:extLst>
                  <a:ext uri="{FF2B5EF4-FFF2-40B4-BE49-F238E27FC236}">
                    <a16:creationId xmlns:a16="http://schemas.microsoft.com/office/drawing/2014/main" id="{6A53C0DB-E055-43C0-A519-1A28B4DE423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6" name="Oval 1">
                <a:extLst>
                  <a:ext uri="{FF2B5EF4-FFF2-40B4-BE49-F238E27FC236}">
                    <a16:creationId xmlns:a16="http://schemas.microsoft.com/office/drawing/2014/main" id="{05B7686E-8587-496A-AB11-5A2D13C4D111}"/>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7" name="Oval 1">
                <a:extLst>
                  <a:ext uri="{FF2B5EF4-FFF2-40B4-BE49-F238E27FC236}">
                    <a16:creationId xmlns:a16="http://schemas.microsoft.com/office/drawing/2014/main" id="{B985620F-F6FD-4D70-A317-45C9B3A189BE}"/>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29" name="Group 328">
              <a:extLst>
                <a:ext uri="{FF2B5EF4-FFF2-40B4-BE49-F238E27FC236}">
                  <a16:creationId xmlns:a16="http://schemas.microsoft.com/office/drawing/2014/main" id="{4FB86F54-60F0-4913-A788-492B19C42757}"/>
                </a:ext>
              </a:extLst>
            </p:cNvPr>
            <p:cNvGrpSpPr/>
            <p:nvPr userDrawn="1"/>
          </p:nvGrpSpPr>
          <p:grpSpPr>
            <a:xfrm>
              <a:off x="9533944" y="4279809"/>
              <a:ext cx="765126" cy="964518"/>
              <a:chOff x="6804248" y="2144238"/>
              <a:chExt cx="1305367" cy="1645545"/>
            </a:xfrm>
            <a:grpFill/>
          </p:grpSpPr>
          <p:sp>
            <p:nvSpPr>
              <p:cNvPr id="354" name="Oval 1">
                <a:extLst>
                  <a:ext uri="{FF2B5EF4-FFF2-40B4-BE49-F238E27FC236}">
                    <a16:creationId xmlns:a16="http://schemas.microsoft.com/office/drawing/2014/main" id="{61189F8E-AFC6-4546-88D3-23EDA748769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5" name="Oval 1">
                <a:extLst>
                  <a:ext uri="{FF2B5EF4-FFF2-40B4-BE49-F238E27FC236}">
                    <a16:creationId xmlns:a16="http://schemas.microsoft.com/office/drawing/2014/main" id="{2F6F6BB7-C4B7-4A60-BB5F-7BD709CEB17D}"/>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6" name="Oval 1">
                <a:extLst>
                  <a:ext uri="{FF2B5EF4-FFF2-40B4-BE49-F238E27FC236}">
                    <a16:creationId xmlns:a16="http://schemas.microsoft.com/office/drawing/2014/main" id="{690BF574-0472-4643-A9CF-43035EC1F65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7" name="Oval 1">
                <a:extLst>
                  <a:ext uri="{FF2B5EF4-FFF2-40B4-BE49-F238E27FC236}">
                    <a16:creationId xmlns:a16="http://schemas.microsoft.com/office/drawing/2014/main" id="{6EB10364-861E-4787-ABFF-4A30A82FAF37}"/>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8" name="Oval 1">
                <a:extLst>
                  <a:ext uri="{FF2B5EF4-FFF2-40B4-BE49-F238E27FC236}">
                    <a16:creationId xmlns:a16="http://schemas.microsoft.com/office/drawing/2014/main" id="{1A831214-C531-46F8-B3D5-1A026678597B}"/>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9" name="Oval 1">
                <a:extLst>
                  <a:ext uri="{FF2B5EF4-FFF2-40B4-BE49-F238E27FC236}">
                    <a16:creationId xmlns:a16="http://schemas.microsoft.com/office/drawing/2014/main" id="{C52F81CC-7C7E-4287-A2F9-73B484FCC018}"/>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0" name="Oval 1">
                <a:extLst>
                  <a:ext uri="{FF2B5EF4-FFF2-40B4-BE49-F238E27FC236}">
                    <a16:creationId xmlns:a16="http://schemas.microsoft.com/office/drawing/2014/main" id="{794C1E52-7129-4495-8529-6DFA9BF9F43B}"/>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30" name="Group 329">
              <a:extLst>
                <a:ext uri="{FF2B5EF4-FFF2-40B4-BE49-F238E27FC236}">
                  <a16:creationId xmlns:a16="http://schemas.microsoft.com/office/drawing/2014/main" id="{C85EDC5A-F965-4224-9001-5540B1FC1F49}"/>
                </a:ext>
              </a:extLst>
            </p:cNvPr>
            <p:cNvGrpSpPr/>
            <p:nvPr userDrawn="1"/>
          </p:nvGrpSpPr>
          <p:grpSpPr>
            <a:xfrm>
              <a:off x="10622899" y="4279809"/>
              <a:ext cx="765126" cy="964518"/>
              <a:chOff x="6804248" y="2144238"/>
              <a:chExt cx="1305367" cy="1645545"/>
            </a:xfrm>
            <a:grpFill/>
          </p:grpSpPr>
          <p:sp>
            <p:nvSpPr>
              <p:cNvPr id="347" name="Oval 1">
                <a:extLst>
                  <a:ext uri="{FF2B5EF4-FFF2-40B4-BE49-F238E27FC236}">
                    <a16:creationId xmlns:a16="http://schemas.microsoft.com/office/drawing/2014/main" id="{3C44883A-5296-463E-9AA6-20AC4B650A07}"/>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8" name="Oval 1">
                <a:extLst>
                  <a:ext uri="{FF2B5EF4-FFF2-40B4-BE49-F238E27FC236}">
                    <a16:creationId xmlns:a16="http://schemas.microsoft.com/office/drawing/2014/main" id="{F2FDCAC1-3A1A-48B6-8D28-2147754FBDD1}"/>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9" name="Oval 1">
                <a:extLst>
                  <a:ext uri="{FF2B5EF4-FFF2-40B4-BE49-F238E27FC236}">
                    <a16:creationId xmlns:a16="http://schemas.microsoft.com/office/drawing/2014/main" id="{04668F08-330C-4F1A-95D1-8DCBB3E27C81}"/>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0" name="Oval 1">
                <a:extLst>
                  <a:ext uri="{FF2B5EF4-FFF2-40B4-BE49-F238E27FC236}">
                    <a16:creationId xmlns:a16="http://schemas.microsoft.com/office/drawing/2014/main" id="{27F1EB40-C8FE-46F2-9A15-01AE15A33BEC}"/>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1" name="Oval 1">
                <a:extLst>
                  <a:ext uri="{FF2B5EF4-FFF2-40B4-BE49-F238E27FC236}">
                    <a16:creationId xmlns:a16="http://schemas.microsoft.com/office/drawing/2014/main" id="{7FDA7C36-8FF4-4CA2-874F-FEEC6F51362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2" name="Oval 1">
                <a:extLst>
                  <a:ext uri="{FF2B5EF4-FFF2-40B4-BE49-F238E27FC236}">
                    <a16:creationId xmlns:a16="http://schemas.microsoft.com/office/drawing/2014/main" id="{89BE717D-15CC-43A2-9771-DC16FD52DAE9}"/>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3" name="Oval 1">
                <a:extLst>
                  <a:ext uri="{FF2B5EF4-FFF2-40B4-BE49-F238E27FC236}">
                    <a16:creationId xmlns:a16="http://schemas.microsoft.com/office/drawing/2014/main" id="{2D339D0E-D7BD-49F7-AC35-6CF5084EF1A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31" name="Group 330">
              <a:extLst>
                <a:ext uri="{FF2B5EF4-FFF2-40B4-BE49-F238E27FC236}">
                  <a16:creationId xmlns:a16="http://schemas.microsoft.com/office/drawing/2014/main" id="{0A1B5B54-1D4B-4CF5-A5C1-6CC3EA8AEDF1}"/>
                </a:ext>
              </a:extLst>
            </p:cNvPr>
            <p:cNvGrpSpPr/>
            <p:nvPr userDrawn="1"/>
          </p:nvGrpSpPr>
          <p:grpSpPr>
            <a:xfrm>
              <a:off x="11711854" y="4279809"/>
              <a:ext cx="765126" cy="964518"/>
              <a:chOff x="6804248" y="2144238"/>
              <a:chExt cx="1305367" cy="1645545"/>
            </a:xfrm>
            <a:grpFill/>
          </p:grpSpPr>
          <p:sp>
            <p:nvSpPr>
              <p:cNvPr id="340" name="Oval 1">
                <a:extLst>
                  <a:ext uri="{FF2B5EF4-FFF2-40B4-BE49-F238E27FC236}">
                    <a16:creationId xmlns:a16="http://schemas.microsoft.com/office/drawing/2014/main" id="{C420E0C3-FC35-4037-AFEA-8373AF8DC30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1" name="Oval 1">
                <a:extLst>
                  <a:ext uri="{FF2B5EF4-FFF2-40B4-BE49-F238E27FC236}">
                    <a16:creationId xmlns:a16="http://schemas.microsoft.com/office/drawing/2014/main" id="{6F76EACA-3EA6-43C2-9189-2435E0FD282E}"/>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2" name="Oval 1">
                <a:extLst>
                  <a:ext uri="{FF2B5EF4-FFF2-40B4-BE49-F238E27FC236}">
                    <a16:creationId xmlns:a16="http://schemas.microsoft.com/office/drawing/2014/main" id="{B5E71963-59AE-4F8B-B19E-9C74D6EB0145}"/>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3" name="Oval 1">
                <a:extLst>
                  <a:ext uri="{FF2B5EF4-FFF2-40B4-BE49-F238E27FC236}">
                    <a16:creationId xmlns:a16="http://schemas.microsoft.com/office/drawing/2014/main" id="{A828261B-7658-4437-BB26-8B99641D92D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4" name="Oval 1">
                <a:extLst>
                  <a:ext uri="{FF2B5EF4-FFF2-40B4-BE49-F238E27FC236}">
                    <a16:creationId xmlns:a16="http://schemas.microsoft.com/office/drawing/2014/main" id="{9752A7AA-896F-484B-9416-5560A3D02B3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5" name="Oval 1">
                <a:extLst>
                  <a:ext uri="{FF2B5EF4-FFF2-40B4-BE49-F238E27FC236}">
                    <a16:creationId xmlns:a16="http://schemas.microsoft.com/office/drawing/2014/main" id="{3B13BC75-195A-40B8-B6E4-F174115D6A44}"/>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6" name="Oval 1">
                <a:extLst>
                  <a:ext uri="{FF2B5EF4-FFF2-40B4-BE49-F238E27FC236}">
                    <a16:creationId xmlns:a16="http://schemas.microsoft.com/office/drawing/2014/main" id="{1EB72F7D-8270-42B1-A5EF-92E5E8FFE9C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26" name="Group 425">
              <a:extLst>
                <a:ext uri="{FF2B5EF4-FFF2-40B4-BE49-F238E27FC236}">
                  <a16:creationId xmlns:a16="http://schemas.microsoft.com/office/drawing/2014/main" id="{EDFBD3A0-9CDA-4021-AD03-19824CC2356D}"/>
                </a:ext>
              </a:extLst>
            </p:cNvPr>
            <p:cNvGrpSpPr/>
            <p:nvPr userDrawn="1"/>
          </p:nvGrpSpPr>
          <p:grpSpPr>
            <a:xfrm>
              <a:off x="268040" y="5624760"/>
              <a:ext cx="765126" cy="964518"/>
              <a:chOff x="6804248" y="2144238"/>
              <a:chExt cx="1305367" cy="1645545"/>
            </a:xfrm>
            <a:grpFill/>
          </p:grpSpPr>
          <p:sp>
            <p:nvSpPr>
              <p:cNvPr id="515" name="Oval 1">
                <a:extLst>
                  <a:ext uri="{FF2B5EF4-FFF2-40B4-BE49-F238E27FC236}">
                    <a16:creationId xmlns:a16="http://schemas.microsoft.com/office/drawing/2014/main" id="{5FA1F0CB-86C6-4EB9-9E69-E9B14B49C4B3}"/>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6" name="Oval 1">
                <a:extLst>
                  <a:ext uri="{FF2B5EF4-FFF2-40B4-BE49-F238E27FC236}">
                    <a16:creationId xmlns:a16="http://schemas.microsoft.com/office/drawing/2014/main" id="{7C8C896C-FD42-4F53-89DB-5F270AFC1B6F}"/>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7" name="Oval 1">
                <a:extLst>
                  <a:ext uri="{FF2B5EF4-FFF2-40B4-BE49-F238E27FC236}">
                    <a16:creationId xmlns:a16="http://schemas.microsoft.com/office/drawing/2014/main" id="{420FA5F6-17BD-46ED-932A-4108AE818F0F}"/>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8" name="Oval 1">
                <a:extLst>
                  <a:ext uri="{FF2B5EF4-FFF2-40B4-BE49-F238E27FC236}">
                    <a16:creationId xmlns:a16="http://schemas.microsoft.com/office/drawing/2014/main" id="{E7C20BD5-AB8D-4022-AE43-759CB485867A}"/>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9" name="Oval 1">
                <a:extLst>
                  <a:ext uri="{FF2B5EF4-FFF2-40B4-BE49-F238E27FC236}">
                    <a16:creationId xmlns:a16="http://schemas.microsoft.com/office/drawing/2014/main" id="{81976081-F071-470A-A618-6C582A65B65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0" name="Oval 1">
                <a:extLst>
                  <a:ext uri="{FF2B5EF4-FFF2-40B4-BE49-F238E27FC236}">
                    <a16:creationId xmlns:a16="http://schemas.microsoft.com/office/drawing/2014/main" id="{F201DB05-D714-4EDD-B0B4-D3197091ADEA}"/>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1" name="Oval 1">
                <a:extLst>
                  <a:ext uri="{FF2B5EF4-FFF2-40B4-BE49-F238E27FC236}">
                    <a16:creationId xmlns:a16="http://schemas.microsoft.com/office/drawing/2014/main" id="{2671785E-35B7-46A3-8B90-0FC433875FEE}"/>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27" name="Group 426">
              <a:extLst>
                <a:ext uri="{FF2B5EF4-FFF2-40B4-BE49-F238E27FC236}">
                  <a16:creationId xmlns:a16="http://schemas.microsoft.com/office/drawing/2014/main" id="{41C3F8AD-F427-445B-99E6-8B945ADEFBFD}"/>
                </a:ext>
              </a:extLst>
            </p:cNvPr>
            <p:cNvGrpSpPr/>
            <p:nvPr userDrawn="1"/>
          </p:nvGrpSpPr>
          <p:grpSpPr>
            <a:xfrm>
              <a:off x="1356995" y="5624760"/>
              <a:ext cx="765126" cy="964518"/>
              <a:chOff x="6804248" y="2144238"/>
              <a:chExt cx="1305367" cy="1645545"/>
            </a:xfrm>
            <a:grpFill/>
          </p:grpSpPr>
          <p:sp>
            <p:nvSpPr>
              <p:cNvPr id="508" name="Oval 1">
                <a:extLst>
                  <a:ext uri="{FF2B5EF4-FFF2-40B4-BE49-F238E27FC236}">
                    <a16:creationId xmlns:a16="http://schemas.microsoft.com/office/drawing/2014/main" id="{D5E20763-3F51-4F43-8A79-00489B9A1576}"/>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9" name="Oval 1">
                <a:extLst>
                  <a:ext uri="{FF2B5EF4-FFF2-40B4-BE49-F238E27FC236}">
                    <a16:creationId xmlns:a16="http://schemas.microsoft.com/office/drawing/2014/main" id="{8A5E20C6-168E-4463-9CE7-B6598AD492C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0" name="Oval 1">
                <a:extLst>
                  <a:ext uri="{FF2B5EF4-FFF2-40B4-BE49-F238E27FC236}">
                    <a16:creationId xmlns:a16="http://schemas.microsoft.com/office/drawing/2014/main" id="{D781679E-2626-4161-8415-5E14BD4364DD}"/>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1" name="Oval 1">
                <a:extLst>
                  <a:ext uri="{FF2B5EF4-FFF2-40B4-BE49-F238E27FC236}">
                    <a16:creationId xmlns:a16="http://schemas.microsoft.com/office/drawing/2014/main" id="{D34BC1C8-158D-4850-856D-BCC681050574}"/>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2" name="Oval 1">
                <a:extLst>
                  <a:ext uri="{FF2B5EF4-FFF2-40B4-BE49-F238E27FC236}">
                    <a16:creationId xmlns:a16="http://schemas.microsoft.com/office/drawing/2014/main" id="{643CDED8-A375-4E3B-9A26-4A20022F878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3" name="Oval 1">
                <a:extLst>
                  <a:ext uri="{FF2B5EF4-FFF2-40B4-BE49-F238E27FC236}">
                    <a16:creationId xmlns:a16="http://schemas.microsoft.com/office/drawing/2014/main" id="{C4AA7429-0A2C-4972-B50D-7006F3A34378}"/>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4" name="Oval 1">
                <a:extLst>
                  <a:ext uri="{FF2B5EF4-FFF2-40B4-BE49-F238E27FC236}">
                    <a16:creationId xmlns:a16="http://schemas.microsoft.com/office/drawing/2014/main" id="{FACC3B20-C629-453C-92E0-3305DE477441}"/>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28" name="Group 427">
              <a:extLst>
                <a:ext uri="{FF2B5EF4-FFF2-40B4-BE49-F238E27FC236}">
                  <a16:creationId xmlns:a16="http://schemas.microsoft.com/office/drawing/2014/main" id="{1F5F01BC-10CA-432B-B56E-F61CB334E0FD}"/>
                </a:ext>
              </a:extLst>
            </p:cNvPr>
            <p:cNvGrpSpPr/>
            <p:nvPr userDrawn="1"/>
          </p:nvGrpSpPr>
          <p:grpSpPr>
            <a:xfrm>
              <a:off x="2445950" y="5624760"/>
              <a:ext cx="765126" cy="964518"/>
              <a:chOff x="6804248" y="2144238"/>
              <a:chExt cx="1305367" cy="1645545"/>
            </a:xfrm>
            <a:grpFill/>
          </p:grpSpPr>
          <p:sp>
            <p:nvSpPr>
              <p:cNvPr id="501" name="Oval 1">
                <a:extLst>
                  <a:ext uri="{FF2B5EF4-FFF2-40B4-BE49-F238E27FC236}">
                    <a16:creationId xmlns:a16="http://schemas.microsoft.com/office/drawing/2014/main" id="{95C76762-BFFA-4858-A2C7-C0FB79E30D93}"/>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2" name="Oval 1">
                <a:extLst>
                  <a:ext uri="{FF2B5EF4-FFF2-40B4-BE49-F238E27FC236}">
                    <a16:creationId xmlns:a16="http://schemas.microsoft.com/office/drawing/2014/main" id="{C82743C2-BF7A-4D1F-B564-21DF34745C2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3" name="Oval 1">
                <a:extLst>
                  <a:ext uri="{FF2B5EF4-FFF2-40B4-BE49-F238E27FC236}">
                    <a16:creationId xmlns:a16="http://schemas.microsoft.com/office/drawing/2014/main" id="{333F3E19-DA0C-4DE4-AB6B-00A81F2EB29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4" name="Oval 1">
                <a:extLst>
                  <a:ext uri="{FF2B5EF4-FFF2-40B4-BE49-F238E27FC236}">
                    <a16:creationId xmlns:a16="http://schemas.microsoft.com/office/drawing/2014/main" id="{A0C9F530-B1D8-4CC3-80C8-2E66D520DDF9}"/>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5" name="Oval 1">
                <a:extLst>
                  <a:ext uri="{FF2B5EF4-FFF2-40B4-BE49-F238E27FC236}">
                    <a16:creationId xmlns:a16="http://schemas.microsoft.com/office/drawing/2014/main" id="{1BA077FC-4C01-41CB-83BA-8B7C625671A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6" name="Oval 1">
                <a:extLst>
                  <a:ext uri="{FF2B5EF4-FFF2-40B4-BE49-F238E27FC236}">
                    <a16:creationId xmlns:a16="http://schemas.microsoft.com/office/drawing/2014/main" id="{99B166DB-1617-4F84-8496-A11E3771A060}"/>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7" name="Oval 1">
                <a:extLst>
                  <a:ext uri="{FF2B5EF4-FFF2-40B4-BE49-F238E27FC236}">
                    <a16:creationId xmlns:a16="http://schemas.microsoft.com/office/drawing/2014/main" id="{2733C748-5219-4AA2-9702-87A3846317D6}"/>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29" name="Group 428">
              <a:extLst>
                <a:ext uri="{FF2B5EF4-FFF2-40B4-BE49-F238E27FC236}">
                  <a16:creationId xmlns:a16="http://schemas.microsoft.com/office/drawing/2014/main" id="{F3F12E35-0238-4D78-A17F-9B89FA3645E3}"/>
                </a:ext>
              </a:extLst>
            </p:cNvPr>
            <p:cNvGrpSpPr/>
            <p:nvPr userDrawn="1"/>
          </p:nvGrpSpPr>
          <p:grpSpPr>
            <a:xfrm>
              <a:off x="3534905" y="5624760"/>
              <a:ext cx="765126" cy="964518"/>
              <a:chOff x="6804248" y="2144238"/>
              <a:chExt cx="1305367" cy="1645545"/>
            </a:xfrm>
            <a:grpFill/>
          </p:grpSpPr>
          <p:sp>
            <p:nvSpPr>
              <p:cNvPr id="494" name="Oval 1">
                <a:extLst>
                  <a:ext uri="{FF2B5EF4-FFF2-40B4-BE49-F238E27FC236}">
                    <a16:creationId xmlns:a16="http://schemas.microsoft.com/office/drawing/2014/main" id="{127BFEDD-B7BB-4F6A-883C-CEA4D8E55A8C}"/>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5" name="Oval 1">
                <a:extLst>
                  <a:ext uri="{FF2B5EF4-FFF2-40B4-BE49-F238E27FC236}">
                    <a16:creationId xmlns:a16="http://schemas.microsoft.com/office/drawing/2014/main" id="{9FAFA518-E555-4609-A1FA-492B6BB2A929}"/>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6" name="Oval 1">
                <a:extLst>
                  <a:ext uri="{FF2B5EF4-FFF2-40B4-BE49-F238E27FC236}">
                    <a16:creationId xmlns:a16="http://schemas.microsoft.com/office/drawing/2014/main" id="{F00A8360-6183-4A79-BFD4-60DCF8160C06}"/>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7" name="Oval 1">
                <a:extLst>
                  <a:ext uri="{FF2B5EF4-FFF2-40B4-BE49-F238E27FC236}">
                    <a16:creationId xmlns:a16="http://schemas.microsoft.com/office/drawing/2014/main" id="{3C161124-CC09-4859-AA95-BE4C50B7A7C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8" name="Oval 1">
                <a:extLst>
                  <a:ext uri="{FF2B5EF4-FFF2-40B4-BE49-F238E27FC236}">
                    <a16:creationId xmlns:a16="http://schemas.microsoft.com/office/drawing/2014/main" id="{A6C8A37B-D30E-4D76-979B-D7BE346CA7CE}"/>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9" name="Oval 1">
                <a:extLst>
                  <a:ext uri="{FF2B5EF4-FFF2-40B4-BE49-F238E27FC236}">
                    <a16:creationId xmlns:a16="http://schemas.microsoft.com/office/drawing/2014/main" id="{CA0A58F2-A99E-499D-BDF5-898AA8966CF0}"/>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0" name="Oval 1">
                <a:extLst>
                  <a:ext uri="{FF2B5EF4-FFF2-40B4-BE49-F238E27FC236}">
                    <a16:creationId xmlns:a16="http://schemas.microsoft.com/office/drawing/2014/main" id="{0A3E1AB9-BDC4-477E-B36D-DAF97A7AAA6E}"/>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0" name="Group 429">
              <a:extLst>
                <a:ext uri="{FF2B5EF4-FFF2-40B4-BE49-F238E27FC236}">
                  <a16:creationId xmlns:a16="http://schemas.microsoft.com/office/drawing/2014/main" id="{B706CA25-F403-4EC8-82CB-D7E899EFC8FE}"/>
                </a:ext>
              </a:extLst>
            </p:cNvPr>
            <p:cNvGrpSpPr/>
            <p:nvPr userDrawn="1"/>
          </p:nvGrpSpPr>
          <p:grpSpPr>
            <a:xfrm>
              <a:off x="4623860" y="5624760"/>
              <a:ext cx="765126" cy="964518"/>
              <a:chOff x="6804248" y="2144238"/>
              <a:chExt cx="1305367" cy="1645545"/>
            </a:xfrm>
            <a:grpFill/>
          </p:grpSpPr>
          <p:sp>
            <p:nvSpPr>
              <p:cNvPr id="487" name="Oval 1">
                <a:extLst>
                  <a:ext uri="{FF2B5EF4-FFF2-40B4-BE49-F238E27FC236}">
                    <a16:creationId xmlns:a16="http://schemas.microsoft.com/office/drawing/2014/main" id="{64155CDC-C00C-4C4C-BABA-1B66F9174149}"/>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8" name="Oval 1">
                <a:extLst>
                  <a:ext uri="{FF2B5EF4-FFF2-40B4-BE49-F238E27FC236}">
                    <a16:creationId xmlns:a16="http://schemas.microsoft.com/office/drawing/2014/main" id="{BA31A650-3F85-40F5-9AD0-7D0D593683C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9" name="Oval 1">
                <a:extLst>
                  <a:ext uri="{FF2B5EF4-FFF2-40B4-BE49-F238E27FC236}">
                    <a16:creationId xmlns:a16="http://schemas.microsoft.com/office/drawing/2014/main" id="{86B32E13-9B0D-4F9B-8E10-94BECB8DD4D0}"/>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0" name="Oval 1">
                <a:extLst>
                  <a:ext uri="{FF2B5EF4-FFF2-40B4-BE49-F238E27FC236}">
                    <a16:creationId xmlns:a16="http://schemas.microsoft.com/office/drawing/2014/main" id="{077C9236-A5BF-47E7-A034-A8E761A3D7D6}"/>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1" name="Oval 1">
                <a:extLst>
                  <a:ext uri="{FF2B5EF4-FFF2-40B4-BE49-F238E27FC236}">
                    <a16:creationId xmlns:a16="http://schemas.microsoft.com/office/drawing/2014/main" id="{C6B6D810-5CB7-4333-B993-442417BE8DF7}"/>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2" name="Oval 1">
                <a:extLst>
                  <a:ext uri="{FF2B5EF4-FFF2-40B4-BE49-F238E27FC236}">
                    <a16:creationId xmlns:a16="http://schemas.microsoft.com/office/drawing/2014/main" id="{8044E409-B859-43C0-A3C5-A587736A89F1}"/>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3" name="Oval 1">
                <a:extLst>
                  <a:ext uri="{FF2B5EF4-FFF2-40B4-BE49-F238E27FC236}">
                    <a16:creationId xmlns:a16="http://schemas.microsoft.com/office/drawing/2014/main" id="{399AA9D7-1CA8-4290-AA4A-F314CFDD2415}"/>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1" name="Group 430">
              <a:extLst>
                <a:ext uri="{FF2B5EF4-FFF2-40B4-BE49-F238E27FC236}">
                  <a16:creationId xmlns:a16="http://schemas.microsoft.com/office/drawing/2014/main" id="{A0927337-6E85-4F34-BA54-76AF861C09FF}"/>
                </a:ext>
              </a:extLst>
            </p:cNvPr>
            <p:cNvGrpSpPr/>
            <p:nvPr userDrawn="1"/>
          </p:nvGrpSpPr>
          <p:grpSpPr>
            <a:xfrm>
              <a:off x="5712815" y="5624760"/>
              <a:ext cx="765126" cy="964518"/>
              <a:chOff x="6804248" y="2144238"/>
              <a:chExt cx="1305367" cy="1645545"/>
            </a:xfrm>
            <a:grpFill/>
          </p:grpSpPr>
          <p:sp>
            <p:nvSpPr>
              <p:cNvPr id="480" name="Oval 1">
                <a:extLst>
                  <a:ext uri="{FF2B5EF4-FFF2-40B4-BE49-F238E27FC236}">
                    <a16:creationId xmlns:a16="http://schemas.microsoft.com/office/drawing/2014/main" id="{95D908B3-F7E9-4533-9058-EAED71BC09FB}"/>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1" name="Oval 1">
                <a:extLst>
                  <a:ext uri="{FF2B5EF4-FFF2-40B4-BE49-F238E27FC236}">
                    <a16:creationId xmlns:a16="http://schemas.microsoft.com/office/drawing/2014/main" id="{1772BA10-9F07-49F2-B454-39BE48E6305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2" name="Oval 1">
                <a:extLst>
                  <a:ext uri="{FF2B5EF4-FFF2-40B4-BE49-F238E27FC236}">
                    <a16:creationId xmlns:a16="http://schemas.microsoft.com/office/drawing/2014/main" id="{E87B98DB-93CA-429D-883D-CFF1303402F9}"/>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3" name="Oval 1">
                <a:extLst>
                  <a:ext uri="{FF2B5EF4-FFF2-40B4-BE49-F238E27FC236}">
                    <a16:creationId xmlns:a16="http://schemas.microsoft.com/office/drawing/2014/main" id="{1AAA4E2B-F5DE-4686-A433-A83721167BE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4" name="Oval 1">
                <a:extLst>
                  <a:ext uri="{FF2B5EF4-FFF2-40B4-BE49-F238E27FC236}">
                    <a16:creationId xmlns:a16="http://schemas.microsoft.com/office/drawing/2014/main" id="{7DC8E3F2-E898-432D-8D99-D778C35C8501}"/>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5" name="Oval 1">
                <a:extLst>
                  <a:ext uri="{FF2B5EF4-FFF2-40B4-BE49-F238E27FC236}">
                    <a16:creationId xmlns:a16="http://schemas.microsoft.com/office/drawing/2014/main" id="{20ABCF40-1E06-4303-BBAC-8F16EC8F9183}"/>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6" name="Oval 1">
                <a:extLst>
                  <a:ext uri="{FF2B5EF4-FFF2-40B4-BE49-F238E27FC236}">
                    <a16:creationId xmlns:a16="http://schemas.microsoft.com/office/drawing/2014/main" id="{87B8CE4D-212F-43C4-9567-97065D87E840}"/>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2" name="Group 431">
              <a:extLst>
                <a:ext uri="{FF2B5EF4-FFF2-40B4-BE49-F238E27FC236}">
                  <a16:creationId xmlns:a16="http://schemas.microsoft.com/office/drawing/2014/main" id="{4235D3AF-3BEA-40C7-8198-FBE5360CF3E2}"/>
                </a:ext>
              </a:extLst>
            </p:cNvPr>
            <p:cNvGrpSpPr/>
            <p:nvPr userDrawn="1"/>
          </p:nvGrpSpPr>
          <p:grpSpPr>
            <a:xfrm>
              <a:off x="6801770" y="5624760"/>
              <a:ext cx="765126" cy="964518"/>
              <a:chOff x="6804248" y="2144238"/>
              <a:chExt cx="1305367" cy="1645545"/>
            </a:xfrm>
            <a:grpFill/>
          </p:grpSpPr>
          <p:sp>
            <p:nvSpPr>
              <p:cNvPr id="473" name="Oval 1">
                <a:extLst>
                  <a:ext uri="{FF2B5EF4-FFF2-40B4-BE49-F238E27FC236}">
                    <a16:creationId xmlns:a16="http://schemas.microsoft.com/office/drawing/2014/main" id="{7DD7C7D2-10A7-49E3-BDA4-AE5B7A0D6901}"/>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4" name="Oval 1">
                <a:extLst>
                  <a:ext uri="{FF2B5EF4-FFF2-40B4-BE49-F238E27FC236}">
                    <a16:creationId xmlns:a16="http://schemas.microsoft.com/office/drawing/2014/main" id="{F78D3F12-5A0B-42F6-AD16-379F6C93F59D}"/>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5" name="Oval 1">
                <a:extLst>
                  <a:ext uri="{FF2B5EF4-FFF2-40B4-BE49-F238E27FC236}">
                    <a16:creationId xmlns:a16="http://schemas.microsoft.com/office/drawing/2014/main" id="{CD40590C-B444-4850-90E2-C300A2246BC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6" name="Oval 1">
                <a:extLst>
                  <a:ext uri="{FF2B5EF4-FFF2-40B4-BE49-F238E27FC236}">
                    <a16:creationId xmlns:a16="http://schemas.microsoft.com/office/drawing/2014/main" id="{3F6BCE5C-8008-4572-83D5-6F39B1E3DD8D}"/>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7" name="Oval 1">
                <a:extLst>
                  <a:ext uri="{FF2B5EF4-FFF2-40B4-BE49-F238E27FC236}">
                    <a16:creationId xmlns:a16="http://schemas.microsoft.com/office/drawing/2014/main" id="{FCEB3771-3E6C-43DC-BF55-6B48124EA220}"/>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8" name="Oval 1">
                <a:extLst>
                  <a:ext uri="{FF2B5EF4-FFF2-40B4-BE49-F238E27FC236}">
                    <a16:creationId xmlns:a16="http://schemas.microsoft.com/office/drawing/2014/main" id="{54DB8E3D-CAE2-40A8-87C4-5B30268BA62A}"/>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9" name="Oval 1">
                <a:extLst>
                  <a:ext uri="{FF2B5EF4-FFF2-40B4-BE49-F238E27FC236}">
                    <a16:creationId xmlns:a16="http://schemas.microsoft.com/office/drawing/2014/main" id="{1D5327D3-651A-4CE1-9480-786921076D1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3" name="Group 432">
              <a:extLst>
                <a:ext uri="{FF2B5EF4-FFF2-40B4-BE49-F238E27FC236}">
                  <a16:creationId xmlns:a16="http://schemas.microsoft.com/office/drawing/2014/main" id="{A1E6B4A1-2535-4DFE-AB24-9743E3CF4A15}"/>
                </a:ext>
              </a:extLst>
            </p:cNvPr>
            <p:cNvGrpSpPr/>
            <p:nvPr userDrawn="1"/>
          </p:nvGrpSpPr>
          <p:grpSpPr>
            <a:xfrm>
              <a:off x="7890725" y="5624760"/>
              <a:ext cx="765126" cy="964518"/>
              <a:chOff x="6804248" y="2144238"/>
              <a:chExt cx="1305367" cy="1645545"/>
            </a:xfrm>
            <a:grpFill/>
          </p:grpSpPr>
          <p:sp>
            <p:nvSpPr>
              <p:cNvPr id="466" name="Oval 1">
                <a:extLst>
                  <a:ext uri="{FF2B5EF4-FFF2-40B4-BE49-F238E27FC236}">
                    <a16:creationId xmlns:a16="http://schemas.microsoft.com/office/drawing/2014/main" id="{A850059F-9DA3-4174-83A5-32A85242281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7" name="Oval 1">
                <a:extLst>
                  <a:ext uri="{FF2B5EF4-FFF2-40B4-BE49-F238E27FC236}">
                    <a16:creationId xmlns:a16="http://schemas.microsoft.com/office/drawing/2014/main" id="{721DF597-AE5B-4612-8B84-9AF6179F599C}"/>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8" name="Oval 1">
                <a:extLst>
                  <a:ext uri="{FF2B5EF4-FFF2-40B4-BE49-F238E27FC236}">
                    <a16:creationId xmlns:a16="http://schemas.microsoft.com/office/drawing/2014/main" id="{F60A638A-26F5-4D15-9204-B214545BDBC0}"/>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9" name="Oval 1">
                <a:extLst>
                  <a:ext uri="{FF2B5EF4-FFF2-40B4-BE49-F238E27FC236}">
                    <a16:creationId xmlns:a16="http://schemas.microsoft.com/office/drawing/2014/main" id="{3E51976E-157A-45BB-8E0C-F75D6180005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0" name="Oval 1">
                <a:extLst>
                  <a:ext uri="{FF2B5EF4-FFF2-40B4-BE49-F238E27FC236}">
                    <a16:creationId xmlns:a16="http://schemas.microsoft.com/office/drawing/2014/main" id="{3E437643-DBEC-4804-8C85-D575E2FDC26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1" name="Oval 1">
                <a:extLst>
                  <a:ext uri="{FF2B5EF4-FFF2-40B4-BE49-F238E27FC236}">
                    <a16:creationId xmlns:a16="http://schemas.microsoft.com/office/drawing/2014/main" id="{3B403C93-1527-4D3F-9931-8341D2CF1EE7}"/>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2" name="Oval 1">
                <a:extLst>
                  <a:ext uri="{FF2B5EF4-FFF2-40B4-BE49-F238E27FC236}">
                    <a16:creationId xmlns:a16="http://schemas.microsoft.com/office/drawing/2014/main" id="{21CD0E0B-D241-4894-9076-80E69FB01FF8}"/>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4" name="Group 433">
              <a:extLst>
                <a:ext uri="{FF2B5EF4-FFF2-40B4-BE49-F238E27FC236}">
                  <a16:creationId xmlns:a16="http://schemas.microsoft.com/office/drawing/2014/main" id="{37FD162E-B454-4FA2-BE93-5FD3B75DA051}"/>
                </a:ext>
              </a:extLst>
            </p:cNvPr>
            <p:cNvGrpSpPr/>
            <p:nvPr userDrawn="1"/>
          </p:nvGrpSpPr>
          <p:grpSpPr>
            <a:xfrm>
              <a:off x="8979680" y="5624760"/>
              <a:ext cx="765126" cy="964518"/>
              <a:chOff x="6804248" y="2144238"/>
              <a:chExt cx="1305367" cy="1645545"/>
            </a:xfrm>
            <a:grpFill/>
          </p:grpSpPr>
          <p:sp>
            <p:nvSpPr>
              <p:cNvPr id="459" name="Oval 1">
                <a:extLst>
                  <a:ext uri="{FF2B5EF4-FFF2-40B4-BE49-F238E27FC236}">
                    <a16:creationId xmlns:a16="http://schemas.microsoft.com/office/drawing/2014/main" id="{DFCCADEC-3334-4AFE-997B-F643ED9E24CA}"/>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0" name="Oval 1">
                <a:extLst>
                  <a:ext uri="{FF2B5EF4-FFF2-40B4-BE49-F238E27FC236}">
                    <a16:creationId xmlns:a16="http://schemas.microsoft.com/office/drawing/2014/main" id="{3F5F4DA7-F44C-40C2-B4D4-60B58D81DEE2}"/>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1" name="Oval 1">
                <a:extLst>
                  <a:ext uri="{FF2B5EF4-FFF2-40B4-BE49-F238E27FC236}">
                    <a16:creationId xmlns:a16="http://schemas.microsoft.com/office/drawing/2014/main" id="{45F7952E-3EFD-4A1B-B837-852AFA4BAF4E}"/>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2" name="Oval 1">
                <a:extLst>
                  <a:ext uri="{FF2B5EF4-FFF2-40B4-BE49-F238E27FC236}">
                    <a16:creationId xmlns:a16="http://schemas.microsoft.com/office/drawing/2014/main" id="{DFDFB8A5-BB86-45D9-AB65-3438DA054D3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3" name="Oval 1">
                <a:extLst>
                  <a:ext uri="{FF2B5EF4-FFF2-40B4-BE49-F238E27FC236}">
                    <a16:creationId xmlns:a16="http://schemas.microsoft.com/office/drawing/2014/main" id="{29607C19-F0A6-4AE4-889C-84CC2B2373D9}"/>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4" name="Oval 1">
                <a:extLst>
                  <a:ext uri="{FF2B5EF4-FFF2-40B4-BE49-F238E27FC236}">
                    <a16:creationId xmlns:a16="http://schemas.microsoft.com/office/drawing/2014/main" id="{4B934CA9-4EB7-4ACE-B7DB-E6B61E489866}"/>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5" name="Oval 1">
                <a:extLst>
                  <a:ext uri="{FF2B5EF4-FFF2-40B4-BE49-F238E27FC236}">
                    <a16:creationId xmlns:a16="http://schemas.microsoft.com/office/drawing/2014/main" id="{CA7B57BA-70FF-47B7-B5E0-8B2083AA0DB3}"/>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5" name="Group 434">
              <a:extLst>
                <a:ext uri="{FF2B5EF4-FFF2-40B4-BE49-F238E27FC236}">
                  <a16:creationId xmlns:a16="http://schemas.microsoft.com/office/drawing/2014/main" id="{23459013-521C-4ACF-96A2-A726AB29A073}"/>
                </a:ext>
              </a:extLst>
            </p:cNvPr>
            <p:cNvGrpSpPr/>
            <p:nvPr userDrawn="1"/>
          </p:nvGrpSpPr>
          <p:grpSpPr>
            <a:xfrm>
              <a:off x="10068635" y="5624760"/>
              <a:ext cx="765126" cy="964518"/>
              <a:chOff x="6804248" y="2144238"/>
              <a:chExt cx="1305367" cy="1645545"/>
            </a:xfrm>
            <a:grpFill/>
          </p:grpSpPr>
          <p:sp>
            <p:nvSpPr>
              <p:cNvPr id="452" name="Oval 1">
                <a:extLst>
                  <a:ext uri="{FF2B5EF4-FFF2-40B4-BE49-F238E27FC236}">
                    <a16:creationId xmlns:a16="http://schemas.microsoft.com/office/drawing/2014/main" id="{0CA4D272-BCC3-41AC-BEB0-43BB5870AAF4}"/>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3" name="Oval 1">
                <a:extLst>
                  <a:ext uri="{FF2B5EF4-FFF2-40B4-BE49-F238E27FC236}">
                    <a16:creationId xmlns:a16="http://schemas.microsoft.com/office/drawing/2014/main" id="{8F0336CD-DBC3-425C-B302-6BD868A41857}"/>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4" name="Oval 1">
                <a:extLst>
                  <a:ext uri="{FF2B5EF4-FFF2-40B4-BE49-F238E27FC236}">
                    <a16:creationId xmlns:a16="http://schemas.microsoft.com/office/drawing/2014/main" id="{811647FF-1516-49CA-8582-C65EB7EA092A}"/>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5" name="Oval 1">
                <a:extLst>
                  <a:ext uri="{FF2B5EF4-FFF2-40B4-BE49-F238E27FC236}">
                    <a16:creationId xmlns:a16="http://schemas.microsoft.com/office/drawing/2014/main" id="{A79B7019-7693-4957-BEA1-4D6F9B32F638}"/>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6" name="Oval 1">
                <a:extLst>
                  <a:ext uri="{FF2B5EF4-FFF2-40B4-BE49-F238E27FC236}">
                    <a16:creationId xmlns:a16="http://schemas.microsoft.com/office/drawing/2014/main" id="{B8AB5824-B4E1-40CE-A3BE-84E9FE4EEA7C}"/>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7" name="Oval 1">
                <a:extLst>
                  <a:ext uri="{FF2B5EF4-FFF2-40B4-BE49-F238E27FC236}">
                    <a16:creationId xmlns:a16="http://schemas.microsoft.com/office/drawing/2014/main" id="{B8FFF183-78C5-46E8-AE5D-4A367B266CD9}"/>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8" name="Oval 1">
                <a:extLst>
                  <a:ext uri="{FF2B5EF4-FFF2-40B4-BE49-F238E27FC236}">
                    <a16:creationId xmlns:a16="http://schemas.microsoft.com/office/drawing/2014/main" id="{8FCC0277-261A-4431-8B27-0E56A529C60C}"/>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36" name="Group 435">
              <a:extLst>
                <a:ext uri="{FF2B5EF4-FFF2-40B4-BE49-F238E27FC236}">
                  <a16:creationId xmlns:a16="http://schemas.microsoft.com/office/drawing/2014/main" id="{22B2799B-9C44-4860-A222-F106642E5F87}"/>
                </a:ext>
              </a:extLst>
            </p:cNvPr>
            <p:cNvGrpSpPr/>
            <p:nvPr userDrawn="1"/>
          </p:nvGrpSpPr>
          <p:grpSpPr>
            <a:xfrm>
              <a:off x="11157590" y="5624760"/>
              <a:ext cx="765126" cy="964518"/>
              <a:chOff x="6804248" y="2144238"/>
              <a:chExt cx="1305367" cy="1645545"/>
            </a:xfrm>
            <a:grpFill/>
          </p:grpSpPr>
          <p:sp>
            <p:nvSpPr>
              <p:cNvPr id="445" name="Oval 1">
                <a:extLst>
                  <a:ext uri="{FF2B5EF4-FFF2-40B4-BE49-F238E27FC236}">
                    <a16:creationId xmlns:a16="http://schemas.microsoft.com/office/drawing/2014/main" id="{1BC6EECC-F3D2-4574-99F7-4A583118A8CD}"/>
                  </a:ext>
                </a:extLst>
              </p:cNvPr>
              <p:cNvSpPr/>
              <p:nvPr/>
            </p:nvSpPr>
            <p:spPr>
              <a:xfrm flipH="1">
                <a:off x="7253541" y="3472481"/>
                <a:ext cx="406780" cy="72647"/>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6" name="Oval 1">
                <a:extLst>
                  <a:ext uri="{FF2B5EF4-FFF2-40B4-BE49-F238E27FC236}">
                    <a16:creationId xmlns:a16="http://schemas.microsoft.com/office/drawing/2014/main" id="{5060C2C2-E939-42E5-8B08-DC86D33C116C}"/>
                  </a:ext>
                </a:extLst>
              </p:cNvPr>
              <p:cNvSpPr/>
              <p:nvPr/>
            </p:nvSpPr>
            <p:spPr>
              <a:xfrm flipH="1">
                <a:off x="7297125" y="3673561"/>
                <a:ext cx="319612" cy="116222"/>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7" name="Oval 1">
                <a:extLst>
                  <a:ext uri="{FF2B5EF4-FFF2-40B4-BE49-F238E27FC236}">
                    <a16:creationId xmlns:a16="http://schemas.microsoft.com/office/drawing/2014/main" id="{76321913-3534-42A6-BE52-4EF41D812617}"/>
                  </a:ext>
                </a:extLst>
              </p:cNvPr>
              <p:cNvSpPr/>
              <p:nvPr/>
            </p:nvSpPr>
            <p:spPr>
              <a:xfrm flipH="1">
                <a:off x="7268070" y="3573021"/>
                <a:ext cx="377724" cy="7264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8" name="Oval 1">
                <a:extLst>
                  <a:ext uri="{FF2B5EF4-FFF2-40B4-BE49-F238E27FC236}">
                    <a16:creationId xmlns:a16="http://schemas.microsoft.com/office/drawing/2014/main" id="{76127CCD-AAF7-4D32-838B-B30B466A87B3}"/>
                  </a:ext>
                </a:extLst>
              </p:cNvPr>
              <p:cNvSpPr/>
              <p:nvPr/>
            </p:nvSpPr>
            <p:spPr>
              <a:xfrm flipH="1">
                <a:off x="7239014" y="3371941"/>
                <a:ext cx="435836" cy="72647"/>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9" name="Oval 1">
                <a:extLst>
                  <a:ext uri="{FF2B5EF4-FFF2-40B4-BE49-F238E27FC236}">
                    <a16:creationId xmlns:a16="http://schemas.microsoft.com/office/drawing/2014/main" id="{EEE03BBD-FF67-4EE6-BC0F-AF836AA22582}"/>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0" name="Oval 1">
                <a:extLst>
                  <a:ext uri="{FF2B5EF4-FFF2-40B4-BE49-F238E27FC236}">
                    <a16:creationId xmlns:a16="http://schemas.microsoft.com/office/drawing/2014/main" id="{FFC0645D-DEC7-4FFB-8C59-CF89917C5C5E}"/>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1" name="Oval 1">
                <a:extLst>
                  <a:ext uri="{FF2B5EF4-FFF2-40B4-BE49-F238E27FC236}">
                    <a16:creationId xmlns:a16="http://schemas.microsoft.com/office/drawing/2014/main" id="{5328409C-9D89-4ED7-AC54-6DF0ADFD9411}"/>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solidFill>
          <a:schemeClr val="accent1"/>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E96628AC-3697-48BD-87C6-3C079434D30D}"/>
              </a:ext>
            </a:extLst>
          </p:cNvPr>
          <p:cNvSpPr/>
          <p:nvPr userDrawn="1"/>
        </p:nvSpPr>
        <p:spPr>
          <a:xfrm rot="10800000" flipH="1">
            <a:off x="926207" y="157106"/>
            <a:ext cx="525636" cy="1404914"/>
          </a:xfrm>
          <a:custGeom>
            <a:avLst/>
            <a:gdLst>
              <a:gd name="connsiteX0" fmla="*/ 205688 w 525636"/>
              <a:gd name="connsiteY0" fmla="*/ 1383334 h 1404914"/>
              <a:gd name="connsiteX1" fmla="*/ 19342 w 525636"/>
              <a:gd name="connsiteY1" fmla="*/ 1239305 h 1404914"/>
              <a:gd name="connsiteX2" fmla="*/ 87644 w 525636"/>
              <a:gd name="connsiteY2" fmla="*/ 1098246 h 1404914"/>
              <a:gd name="connsiteX3" fmla="*/ 296263 w 525636"/>
              <a:gd name="connsiteY3" fmla="*/ 1041080 h 1404914"/>
              <a:gd name="connsiteX4" fmla="*/ 419503 w 525636"/>
              <a:gd name="connsiteY4" fmla="*/ 1061868 h 1404914"/>
              <a:gd name="connsiteX5" fmla="*/ 434352 w 525636"/>
              <a:gd name="connsiteY5" fmla="*/ 1080428 h 1404914"/>
              <a:gd name="connsiteX6" fmla="*/ 331899 w 525636"/>
              <a:gd name="connsiteY6" fmla="*/ 1312061 h 1404914"/>
              <a:gd name="connsiteX7" fmla="*/ 205688 w 525636"/>
              <a:gd name="connsiteY7" fmla="*/ 1383334 h 1404914"/>
              <a:gd name="connsiteX8" fmla="*/ 200584 w 525636"/>
              <a:gd name="connsiteY8" fmla="*/ 1404864 h 1404914"/>
              <a:gd name="connsiteX9" fmla="*/ 362337 w 525636"/>
              <a:gd name="connsiteY9" fmla="*/ 1310576 h 1404914"/>
              <a:gd name="connsiteX10" fmla="*/ 453655 w 525636"/>
              <a:gd name="connsiteY10" fmla="*/ 1094534 h 1404914"/>
              <a:gd name="connsiteX11" fmla="*/ 462285 w 525636"/>
              <a:gd name="connsiteY11" fmla="*/ 1078387 h 1404914"/>
              <a:gd name="connsiteX12" fmla="*/ 466239 w 525636"/>
              <a:gd name="connsiteY12" fmla="*/ 1078995 h 1404914"/>
              <a:gd name="connsiteX13" fmla="*/ 471806 w 525636"/>
              <a:gd name="connsiteY13" fmla="*/ 1055257 h 1404914"/>
              <a:gd name="connsiteX14" fmla="*/ 469234 w 525636"/>
              <a:gd name="connsiteY14" fmla="*/ 1053817 h 1404914"/>
              <a:gd name="connsiteX15" fmla="*/ 468503 w 525636"/>
              <a:gd name="connsiteY15" fmla="*/ 1027717 h 1404914"/>
              <a:gd name="connsiteX16" fmla="*/ 515275 w 525636"/>
              <a:gd name="connsiteY16" fmla="*/ 823552 h 1404914"/>
              <a:gd name="connsiteX17" fmla="*/ 490033 w 525636"/>
              <a:gd name="connsiteY17" fmla="*/ 526586 h 1404914"/>
              <a:gd name="connsiteX18" fmla="*/ 344519 w 525636"/>
              <a:gd name="connsiteY18" fmla="*/ 363255 h 1404914"/>
              <a:gd name="connsiteX19" fmla="*/ 144068 w 525636"/>
              <a:gd name="connsiteY19" fmla="*/ 99698 h 1404914"/>
              <a:gd name="connsiteX20" fmla="*/ 125601 w 525636"/>
              <a:gd name="connsiteY20" fmla="*/ 12000 h 1404914"/>
              <a:gd name="connsiteX21" fmla="*/ 125877 w 525636"/>
              <a:gd name="connsiteY21" fmla="*/ 0 h 1404914"/>
              <a:gd name="connsiteX22" fmla="*/ 109081 w 525636"/>
              <a:gd name="connsiteY22" fmla="*/ 0 h 1404914"/>
              <a:gd name="connsiteX23" fmla="*/ 110044 w 525636"/>
              <a:gd name="connsiteY23" fmla="*/ 33750 h 1404914"/>
              <a:gd name="connsiteX24" fmla="*/ 251717 w 525636"/>
              <a:gd name="connsiteY24" fmla="*/ 309059 h 1404914"/>
              <a:gd name="connsiteX25" fmla="*/ 378670 w 525636"/>
              <a:gd name="connsiteY25" fmla="*/ 419678 h 1404914"/>
              <a:gd name="connsiteX26" fmla="*/ 508593 w 525636"/>
              <a:gd name="connsiteY26" fmla="*/ 708478 h 1404914"/>
              <a:gd name="connsiteX27" fmla="*/ 449942 w 525636"/>
              <a:gd name="connsiteY27" fmla="*/ 1030687 h 1404914"/>
              <a:gd name="connsiteX28" fmla="*/ 426927 w 525636"/>
              <a:gd name="connsiteY28" fmla="*/ 1041823 h 1404914"/>
              <a:gd name="connsiteX29" fmla="*/ 338580 w 525636"/>
              <a:gd name="connsiteY29" fmla="*/ 1025489 h 1404914"/>
              <a:gd name="connsiteX30" fmla="*/ 70568 w 525636"/>
              <a:gd name="connsiteY30" fmla="*/ 1088594 h 1404914"/>
              <a:gd name="connsiteX31" fmla="*/ 52750 w 525636"/>
              <a:gd name="connsiteY31" fmla="*/ 1347697 h 1404914"/>
              <a:gd name="connsiteX32" fmla="*/ 200584 w 525636"/>
              <a:gd name="connsiteY32" fmla="*/ 1404864 h 140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5636" h="1404914">
                <a:moveTo>
                  <a:pt x="205688" y="1383334"/>
                </a:moveTo>
                <a:cubicBezTo>
                  <a:pt x="101750" y="1382591"/>
                  <a:pt x="28250" y="1322456"/>
                  <a:pt x="19342" y="1239305"/>
                </a:cubicBezTo>
                <a:cubicBezTo>
                  <a:pt x="12660" y="1178427"/>
                  <a:pt x="40130" y="1132397"/>
                  <a:pt x="87644" y="1098246"/>
                </a:cubicBezTo>
                <a:cubicBezTo>
                  <a:pt x="150006" y="1052959"/>
                  <a:pt x="221278" y="1038853"/>
                  <a:pt x="296263" y="1041080"/>
                </a:cubicBezTo>
                <a:cubicBezTo>
                  <a:pt x="337838" y="1042565"/>
                  <a:pt x="379413" y="1048504"/>
                  <a:pt x="419503" y="1061868"/>
                </a:cubicBezTo>
                <a:cubicBezTo>
                  <a:pt x="430639" y="1064838"/>
                  <a:pt x="438064" y="1066323"/>
                  <a:pt x="434352" y="1080428"/>
                </a:cubicBezTo>
                <a:cubicBezTo>
                  <a:pt x="411336" y="1162836"/>
                  <a:pt x="386095" y="1243759"/>
                  <a:pt x="331899" y="1312061"/>
                </a:cubicBezTo>
                <a:cubicBezTo>
                  <a:pt x="297747" y="1355864"/>
                  <a:pt x="253202" y="1383334"/>
                  <a:pt x="205688" y="1383334"/>
                </a:cubicBezTo>
                <a:close/>
                <a:moveTo>
                  <a:pt x="200584" y="1404864"/>
                </a:moveTo>
                <a:cubicBezTo>
                  <a:pt x="257842" y="1403564"/>
                  <a:pt x="317421" y="1377022"/>
                  <a:pt x="362337" y="1310576"/>
                </a:cubicBezTo>
                <a:cubicBezTo>
                  <a:pt x="406883" y="1244502"/>
                  <a:pt x="432124" y="1170261"/>
                  <a:pt x="453655" y="1094534"/>
                </a:cubicBezTo>
                <a:cubicBezTo>
                  <a:pt x="456254" y="1085254"/>
                  <a:pt x="458481" y="1080243"/>
                  <a:pt x="462285" y="1078387"/>
                </a:cubicBezTo>
                <a:lnTo>
                  <a:pt x="466239" y="1078995"/>
                </a:lnTo>
                <a:lnTo>
                  <a:pt x="471806" y="1055257"/>
                </a:lnTo>
                <a:lnTo>
                  <a:pt x="469234" y="1053817"/>
                </a:lnTo>
                <a:cubicBezTo>
                  <a:pt x="462517" y="1047205"/>
                  <a:pt x="465718" y="1038296"/>
                  <a:pt x="468503" y="1027717"/>
                </a:cubicBezTo>
                <a:cubicBezTo>
                  <a:pt x="486321" y="960157"/>
                  <a:pt x="504881" y="892597"/>
                  <a:pt x="515275" y="823552"/>
                </a:cubicBezTo>
                <a:cubicBezTo>
                  <a:pt x="530123" y="722584"/>
                  <a:pt x="534578" y="622358"/>
                  <a:pt x="490033" y="526586"/>
                </a:cubicBezTo>
                <a:cubicBezTo>
                  <a:pt x="457367" y="457542"/>
                  <a:pt x="402428" y="408542"/>
                  <a:pt x="344519" y="363255"/>
                </a:cubicBezTo>
                <a:cubicBezTo>
                  <a:pt x="253944" y="292726"/>
                  <a:pt x="178961" y="211803"/>
                  <a:pt x="144068" y="99698"/>
                </a:cubicBezTo>
                <a:cubicBezTo>
                  <a:pt x="135159" y="70744"/>
                  <a:pt x="128663" y="41789"/>
                  <a:pt x="125601" y="12000"/>
                </a:cubicBezTo>
                <a:lnTo>
                  <a:pt x="125877" y="0"/>
                </a:lnTo>
                <a:lnTo>
                  <a:pt x="109081" y="0"/>
                </a:lnTo>
                <a:lnTo>
                  <a:pt x="110044" y="33750"/>
                </a:lnTo>
                <a:cubicBezTo>
                  <a:pt x="124069" y="138257"/>
                  <a:pt x="170981" y="230548"/>
                  <a:pt x="251717" y="309059"/>
                </a:cubicBezTo>
                <a:cubicBezTo>
                  <a:pt x="291808" y="348407"/>
                  <a:pt x="335611" y="384043"/>
                  <a:pt x="378670" y="419678"/>
                </a:cubicBezTo>
                <a:cubicBezTo>
                  <a:pt x="469245" y="494662"/>
                  <a:pt x="510078" y="591919"/>
                  <a:pt x="508593" y="708478"/>
                </a:cubicBezTo>
                <a:cubicBezTo>
                  <a:pt x="507109" y="819098"/>
                  <a:pt x="477412" y="925264"/>
                  <a:pt x="449942" y="1030687"/>
                </a:cubicBezTo>
                <a:cubicBezTo>
                  <a:pt x="446230" y="1045535"/>
                  <a:pt x="439549" y="1044792"/>
                  <a:pt x="426927" y="1041823"/>
                </a:cubicBezTo>
                <a:cubicBezTo>
                  <a:pt x="397973" y="1035140"/>
                  <a:pt x="368277" y="1028459"/>
                  <a:pt x="338580" y="1025489"/>
                </a:cubicBezTo>
                <a:cubicBezTo>
                  <a:pt x="242066" y="1015095"/>
                  <a:pt x="150749" y="1027717"/>
                  <a:pt x="70568" y="1088594"/>
                </a:cubicBezTo>
                <a:cubicBezTo>
                  <a:pt x="-15551" y="1154669"/>
                  <a:pt x="-24461" y="1273455"/>
                  <a:pt x="52750" y="1347697"/>
                </a:cubicBezTo>
                <a:cubicBezTo>
                  <a:pt x="88386" y="1382220"/>
                  <a:pt x="143325" y="1406163"/>
                  <a:pt x="200584" y="1404864"/>
                </a:cubicBezTo>
                <a:close/>
              </a:path>
            </a:pathLst>
          </a:custGeom>
          <a:solidFill>
            <a:schemeClr val="bg1"/>
          </a:solidFill>
          <a:ln w="800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CA989133-BE59-47D5-A5D3-3B6037056F73}"/>
              </a:ext>
            </a:extLst>
          </p:cNvPr>
          <p:cNvSpPr/>
          <p:nvPr userDrawn="1"/>
        </p:nvSpPr>
        <p:spPr>
          <a:xfrm rot="10800000">
            <a:off x="1371492" y="290672"/>
            <a:ext cx="10575133" cy="1562905"/>
          </a:xfrm>
          <a:custGeom>
            <a:avLst/>
            <a:gdLst>
              <a:gd name="connsiteX0" fmla="*/ 4960764 w 10575133"/>
              <a:gd name="connsiteY0" fmla="*/ 1063167 h 1562905"/>
              <a:gd name="connsiteX1" fmla="*/ 4807177 w 10575133"/>
              <a:gd name="connsiteY1" fmla="*/ 1126458 h 1562905"/>
              <a:gd name="connsiteX2" fmla="*/ 4725511 w 10575133"/>
              <a:gd name="connsiteY2" fmla="*/ 1291274 h 1562905"/>
              <a:gd name="connsiteX3" fmla="*/ 4776738 w 10575133"/>
              <a:gd name="connsiteY3" fmla="*/ 1416743 h 1562905"/>
              <a:gd name="connsiteX4" fmla="*/ 4842813 w 10575133"/>
              <a:gd name="connsiteY4" fmla="*/ 1424166 h 1562905"/>
              <a:gd name="connsiteX5" fmla="*/ 4889585 w 10575133"/>
              <a:gd name="connsiteY5" fmla="*/ 1424166 h 1562905"/>
              <a:gd name="connsiteX6" fmla="*/ 5107113 w 10575133"/>
              <a:gd name="connsiteY6" fmla="*/ 1367000 h 1562905"/>
              <a:gd name="connsiteX7" fmla="*/ 5122703 w 10575133"/>
              <a:gd name="connsiteY7" fmla="*/ 1105670 h 1562905"/>
              <a:gd name="connsiteX8" fmla="*/ 4960764 w 10575133"/>
              <a:gd name="connsiteY8" fmla="*/ 1063167 h 1562905"/>
              <a:gd name="connsiteX9" fmla="*/ 296263 w 10575133"/>
              <a:gd name="connsiteY9" fmla="*/ 1041080 h 1562905"/>
              <a:gd name="connsiteX10" fmla="*/ 87644 w 10575133"/>
              <a:gd name="connsiteY10" fmla="*/ 1098246 h 1562905"/>
              <a:gd name="connsiteX11" fmla="*/ 19342 w 10575133"/>
              <a:gd name="connsiteY11" fmla="*/ 1239305 h 1562905"/>
              <a:gd name="connsiteX12" fmla="*/ 205688 w 10575133"/>
              <a:gd name="connsiteY12" fmla="*/ 1383334 h 1562905"/>
              <a:gd name="connsiteX13" fmla="*/ 331899 w 10575133"/>
              <a:gd name="connsiteY13" fmla="*/ 1312061 h 1562905"/>
              <a:gd name="connsiteX14" fmla="*/ 434352 w 10575133"/>
              <a:gd name="connsiteY14" fmla="*/ 1080428 h 1562905"/>
              <a:gd name="connsiteX15" fmla="*/ 419503 w 10575133"/>
              <a:gd name="connsiteY15" fmla="*/ 1061868 h 1562905"/>
              <a:gd name="connsiteX16" fmla="*/ 296263 w 10575133"/>
              <a:gd name="connsiteY16" fmla="*/ 1041080 h 1562905"/>
              <a:gd name="connsiteX17" fmla="*/ 109081 w 10575133"/>
              <a:gd name="connsiteY17" fmla="*/ 0 h 1562905"/>
              <a:gd name="connsiteX18" fmla="*/ 125877 w 10575133"/>
              <a:gd name="connsiteY18" fmla="*/ 0 h 1562905"/>
              <a:gd name="connsiteX19" fmla="*/ 125601 w 10575133"/>
              <a:gd name="connsiteY19" fmla="*/ 12000 h 1562905"/>
              <a:gd name="connsiteX20" fmla="*/ 144068 w 10575133"/>
              <a:gd name="connsiteY20" fmla="*/ 99698 h 1562905"/>
              <a:gd name="connsiteX21" fmla="*/ 344519 w 10575133"/>
              <a:gd name="connsiteY21" fmla="*/ 363255 h 1562905"/>
              <a:gd name="connsiteX22" fmla="*/ 490033 w 10575133"/>
              <a:gd name="connsiteY22" fmla="*/ 526586 h 1562905"/>
              <a:gd name="connsiteX23" fmla="*/ 515275 w 10575133"/>
              <a:gd name="connsiteY23" fmla="*/ 823552 h 1562905"/>
              <a:gd name="connsiteX24" fmla="*/ 468503 w 10575133"/>
              <a:gd name="connsiteY24" fmla="*/ 1027717 h 1562905"/>
              <a:gd name="connsiteX25" fmla="*/ 479639 w 10575133"/>
              <a:gd name="connsiteY25" fmla="*/ 1059641 h 1562905"/>
              <a:gd name="connsiteX26" fmla="*/ 691970 w 10575133"/>
              <a:gd name="connsiteY26" fmla="*/ 1247471 h 1562905"/>
              <a:gd name="connsiteX27" fmla="*/ 985966 w 10575133"/>
              <a:gd name="connsiteY27" fmla="*/ 1434560 h 1562905"/>
              <a:gd name="connsiteX28" fmla="*/ 1724669 w 10575133"/>
              <a:gd name="connsiteY28" fmla="*/ 1456832 h 1562905"/>
              <a:gd name="connsiteX29" fmla="*/ 2288163 w 10575133"/>
              <a:gd name="connsiteY29" fmla="*/ 1414514 h 1562905"/>
              <a:gd name="connsiteX30" fmla="*/ 2872443 w 10575133"/>
              <a:gd name="connsiteY30" fmla="*/ 1371455 h 1562905"/>
              <a:gd name="connsiteX31" fmla="*/ 3676478 w 10575133"/>
              <a:gd name="connsiteY31" fmla="*/ 1346213 h 1562905"/>
              <a:gd name="connsiteX32" fmla="*/ 4303077 w 10575133"/>
              <a:gd name="connsiteY32" fmla="*/ 1398182 h 1562905"/>
              <a:gd name="connsiteX33" fmla="*/ 4751495 w 10575133"/>
              <a:gd name="connsiteY33" fmla="*/ 1427879 h 1562905"/>
              <a:gd name="connsiteX34" fmla="*/ 4735162 w 10575133"/>
              <a:gd name="connsiteY34" fmla="*/ 1397439 h 1562905"/>
              <a:gd name="connsiteX35" fmla="*/ 4744814 w 10575133"/>
              <a:gd name="connsiteY35" fmla="*/ 1167291 h 1562905"/>
              <a:gd name="connsiteX36" fmla="*/ 5150915 w 10575133"/>
              <a:gd name="connsiteY36" fmla="*/ 1101959 h 1562905"/>
              <a:gd name="connsiteX37" fmla="*/ 5139779 w 10575133"/>
              <a:gd name="connsiteY37" fmla="*/ 1367000 h 1562905"/>
              <a:gd name="connsiteX38" fmla="*/ 4963084 w 10575133"/>
              <a:gd name="connsiteY38" fmla="*/ 1435303 h 1562905"/>
              <a:gd name="connsiteX39" fmla="*/ 4810147 w 10575133"/>
              <a:gd name="connsiteY39" fmla="*/ 1447923 h 1562905"/>
              <a:gd name="connsiteX40" fmla="*/ 4954918 w 10575133"/>
              <a:gd name="connsiteY40" fmla="*/ 1516226 h 1562905"/>
              <a:gd name="connsiteX41" fmla="*/ 5425609 w 10575133"/>
              <a:gd name="connsiteY41" fmla="*/ 1510286 h 1562905"/>
              <a:gd name="connsiteX42" fmla="*/ 5893330 w 10575133"/>
              <a:gd name="connsiteY42" fmla="*/ 1361061 h 1562905"/>
              <a:gd name="connsiteX43" fmla="*/ 6337295 w 10575133"/>
              <a:gd name="connsiteY43" fmla="*/ 1271971 h 1562905"/>
              <a:gd name="connsiteX44" fmla="*/ 7120543 w 10575133"/>
              <a:gd name="connsiteY44" fmla="*/ 1270486 h 1562905"/>
              <a:gd name="connsiteX45" fmla="*/ 7740459 w 10575133"/>
              <a:gd name="connsiteY45" fmla="*/ 1296471 h 1562905"/>
              <a:gd name="connsiteX46" fmla="*/ 8154725 w 10575133"/>
              <a:gd name="connsiteY46" fmla="*/ 1338789 h 1562905"/>
              <a:gd name="connsiteX47" fmla="*/ 8445753 w 10575133"/>
              <a:gd name="connsiteY47" fmla="*/ 1395212 h 1562905"/>
              <a:gd name="connsiteX48" fmla="*/ 8884520 w 10575133"/>
              <a:gd name="connsiteY48" fmla="*/ 1405606 h 1562905"/>
              <a:gd name="connsiteX49" fmla="*/ 9393075 w 10575133"/>
              <a:gd name="connsiteY49" fmla="*/ 1372197 h 1562905"/>
              <a:gd name="connsiteX50" fmla="*/ 10023385 w 10575133"/>
              <a:gd name="connsiteY50" fmla="*/ 1322456 h 1562905"/>
              <a:gd name="connsiteX51" fmla="*/ 10569624 w 10575133"/>
              <a:gd name="connsiteY51" fmla="*/ 1350406 h 1562905"/>
              <a:gd name="connsiteX52" fmla="*/ 10575133 w 10575133"/>
              <a:gd name="connsiteY52" fmla="*/ 1373420 h 1562905"/>
              <a:gd name="connsiteX53" fmla="*/ 9935779 w 10575133"/>
              <a:gd name="connsiteY53" fmla="*/ 1351409 h 1562905"/>
              <a:gd name="connsiteX54" fmla="*/ 9439104 w 10575133"/>
              <a:gd name="connsiteY54" fmla="*/ 1390758 h 1562905"/>
              <a:gd name="connsiteX55" fmla="*/ 8973610 w 10575133"/>
              <a:gd name="connsiteY55" fmla="*/ 1422681 h 1562905"/>
              <a:gd name="connsiteX56" fmla="*/ 8418283 w 10575133"/>
              <a:gd name="connsiteY56" fmla="*/ 1413030 h 1562905"/>
              <a:gd name="connsiteX57" fmla="*/ 8175514 w 10575133"/>
              <a:gd name="connsiteY57" fmla="*/ 1364774 h 1562905"/>
              <a:gd name="connsiteX58" fmla="*/ 7782033 w 10575133"/>
              <a:gd name="connsiteY58" fmla="*/ 1321713 h 1562905"/>
              <a:gd name="connsiteX59" fmla="*/ 7039619 w 10575133"/>
              <a:gd name="connsiteY59" fmla="*/ 1289047 h 1562905"/>
              <a:gd name="connsiteX60" fmla="*/ 6366991 w 10575133"/>
              <a:gd name="connsiteY60" fmla="*/ 1291274 h 1562905"/>
              <a:gd name="connsiteX61" fmla="*/ 5754499 w 10575133"/>
              <a:gd name="connsiteY61" fmla="*/ 1432333 h 1562905"/>
              <a:gd name="connsiteX62" fmla="*/ 5395912 w 10575133"/>
              <a:gd name="connsiteY62" fmla="*/ 1539983 h 1562905"/>
              <a:gd name="connsiteX63" fmla="*/ 4931160 w 10575133"/>
              <a:gd name="connsiteY63" fmla="*/ 1531817 h 1562905"/>
              <a:gd name="connsiteX64" fmla="*/ 4792329 w 10575133"/>
              <a:gd name="connsiteY64" fmla="*/ 1461287 h 1562905"/>
              <a:gd name="connsiteX65" fmla="*/ 4764117 w 10575133"/>
              <a:gd name="connsiteY65" fmla="*/ 1449408 h 1562905"/>
              <a:gd name="connsiteX66" fmla="*/ 4181321 w 10575133"/>
              <a:gd name="connsiteY66" fmla="*/ 1404121 h 1562905"/>
              <a:gd name="connsiteX67" fmla="*/ 3366892 w 10575133"/>
              <a:gd name="connsiteY67" fmla="*/ 1372197 h 1562905"/>
              <a:gd name="connsiteX68" fmla="*/ 2642294 w 10575133"/>
              <a:gd name="connsiteY68" fmla="*/ 1408576 h 1562905"/>
              <a:gd name="connsiteX69" fmla="*/ 2047620 w 10575133"/>
              <a:gd name="connsiteY69" fmla="*/ 1458317 h 1562905"/>
              <a:gd name="connsiteX70" fmla="*/ 1191616 w 10575133"/>
              <a:gd name="connsiteY70" fmla="*/ 1476878 h 1562905"/>
              <a:gd name="connsiteX71" fmla="*/ 897618 w 10575133"/>
              <a:gd name="connsiteY71" fmla="*/ 1437529 h 1562905"/>
              <a:gd name="connsiteX72" fmla="*/ 688257 w 10575133"/>
              <a:gd name="connsiteY72" fmla="*/ 1277911 h 1562905"/>
              <a:gd name="connsiteX73" fmla="*/ 480381 w 10575133"/>
              <a:gd name="connsiteY73" fmla="*/ 1081171 h 1562905"/>
              <a:gd name="connsiteX74" fmla="*/ 453655 w 10575133"/>
              <a:gd name="connsiteY74" fmla="*/ 1094534 h 1562905"/>
              <a:gd name="connsiteX75" fmla="*/ 362337 w 10575133"/>
              <a:gd name="connsiteY75" fmla="*/ 1310576 h 1562905"/>
              <a:gd name="connsiteX76" fmla="*/ 52750 w 10575133"/>
              <a:gd name="connsiteY76" fmla="*/ 1347697 h 1562905"/>
              <a:gd name="connsiteX77" fmla="*/ 70568 w 10575133"/>
              <a:gd name="connsiteY77" fmla="*/ 1088594 h 1562905"/>
              <a:gd name="connsiteX78" fmla="*/ 338580 w 10575133"/>
              <a:gd name="connsiteY78" fmla="*/ 1025489 h 1562905"/>
              <a:gd name="connsiteX79" fmla="*/ 426927 w 10575133"/>
              <a:gd name="connsiteY79" fmla="*/ 1041823 h 1562905"/>
              <a:gd name="connsiteX80" fmla="*/ 449942 w 10575133"/>
              <a:gd name="connsiteY80" fmla="*/ 1030687 h 1562905"/>
              <a:gd name="connsiteX81" fmla="*/ 508593 w 10575133"/>
              <a:gd name="connsiteY81" fmla="*/ 708478 h 1562905"/>
              <a:gd name="connsiteX82" fmla="*/ 378670 w 10575133"/>
              <a:gd name="connsiteY82" fmla="*/ 419678 h 1562905"/>
              <a:gd name="connsiteX83" fmla="*/ 251717 w 10575133"/>
              <a:gd name="connsiteY83" fmla="*/ 309059 h 1562905"/>
              <a:gd name="connsiteX84" fmla="*/ 110044 w 10575133"/>
              <a:gd name="connsiteY84" fmla="*/ 33750 h 1562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0575133" h="1562905">
                <a:moveTo>
                  <a:pt x="4960764" y="1063167"/>
                </a:moveTo>
                <a:cubicBezTo>
                  <a:pt x="4904248" y="1066694"/>
                  <a:pt x="4849123" y="1087852"/>
                  <a:pt x="4807177" y="1126458"/>
                </a:cubicBezTo>
                <a:cubicBezTo>
                  <a:pt x="4758920" y="1171002"/>
                  <a:pt x="4726996" y="1224456"/>
                  <a:pt x="4725511" y="1291274"/>
                </a:cubicBezTo>
                <a:cubicBezTo>
                  <a:pt x="4724769" y="1339531"/>
                  <a:pt x="4742587" y="1382591"/>
                  <a:pt x="4776738" y="1416743"/>
                </a:cubicBezTo>
                <a:cubicBezTo>
                  <a:pt x="4797526" y="1437529"/>
                  <a:pt x="4824995" y="1420454"/>
                  <a:pt x="4842813" y="1424166"/>
                </a:cubicBezTo>
                <a:cubicBezTo>
                  <a:pt x="4862116" y="1424166"/>
                  <a:pt x="4876221" y="1425651"/>
                  <a:pt x="4889585" y="1424166"/>
                </a:cubicBezTo>
                <a:cubicBezTo>
                  <a:pt x="4965311" y="1416743"/>
                  <a:pt x="5040295" y="1407833"/>
                  <a:pt x="5107113" y="1367000"/>
                </a:cubicBezTo>
                <a:cubicBezTo>
                  <a:pt x="5195460" y="1312061"/>
                  <a:pt x="5229611" y="1177684"/>
                  <a:pt x="5122703" y="1105670"/>
                </a:cubicBezTo>
                <a:cubicBezTo>
                  <a:pt x="5075189" y="1073746"/>
                  <a:pt x="5017281" y="1059641"/>
                  <a:pt x="4960764" y="1063167"/>
                </a:cubicBezTo>
                <a:close/>
                <a:moveTo>
                  <a:pt x="296263" y="1041080"/>
                </a:moveTo>
                <a:cubicBezTo>
                  <a:pt x="221278" y="1038853"/>
                  <a:pt x="150006" y="1052959"/>
                  <a:pt x="87644" y="1098246"/>
                </a:cubicBezTo>
                <a:cubicBezTo>
                  <a:pt x="40130" y="1132397"/>
                  <a:pt x="12660" y="1178427"/>
                  <a:pt x="19342" y="1239305"/>
                </a:cubicBezTo>
                <a:cubicBezTo>
                  <a:pt x="28250" y="1322456"/>
                  <a:pt x="101750" y="1382591"/>
                  <a:pt x="205688" y="1383334"/>
                </a:cubicBezTo>
                <a:cubicBezTo>
                  <a:pt x="253202" y="1383334"/>
                  <a:pt x="297747" y="1355864"/>
                  <a:pt x="331899" y="1312061"/>
                </a:cubicBezTo>
                <a:cubicBezTo>
                  <a:pt x="386095" y="1243759"/>
                  <a:pt x="411336" y="1162836"/>
                  <a:pt x="434352" y="1080428"/>
                </a:cubicBezTo>
                <a:cubicBezTo>
                  <a:pt x="438064" y="1066323"/>
                  <a:pt x="430639" y="1064838"/>
                  <a:pt x="419503" y="1061868"/>
                </a:cubicBezTo>
                <a:cubicBezTo>
                  <a:pt x="379413" y="1048504"/>
                  <a:pt x="337838" y="1042565"/>
                  <a:pt x="296263" y="1041080"/>
                </a:cubicBezTo>
                <a:close/>
                <a:moveTo>
                  <a:pt x="109081" y="0"/>
                </a:moveTo>
                <a:lnTo>
                  <a:pt x="125877" y="0"/>
                </a:lnTo>
                <a:lnTo>
                  <a:pt x="125601" y="12000"/>
                </a:lnTo>
                <a:cubicBezTo>
                  <a:pt x="128663" y="41789"/>
                  <a:pt x="135159" y="70744"/>
                  <a:pt x="144068" y="99698"/>
                </a:cubicBezTo>
                <a:cubicBezTo>
                  <a:pt x="178961" y="211803"/>
                  <a:pt x="253944" y="292726"/>
                  <a:pt x="344519" y="363255"/>
                </a:cubicBezTo>
                <a:cubicBezTo>
                  <a:pt x="402428" y="408542"/>
                  <a:pt x="457367" y="457542"/>
                  <a:pt x="490033" y="526586"/>
                </a:cubicBezTo>
                <a:cubicBezTo>
                  <a:pt x="534578" y="622358"/>
                  <a:pt x="530123" y="722584"/>
                  <a:pt x="515275" y="823552"/>
                </a:cubicBezTo>
                <a:cubicBezTo>
                  <a:pt x="504881" y="892597"/>
                  <a:pt x="486321" y="960157"/>
                  <a:pt x="468503" y="1027717"/>
                </a:cubicBezTo>
                <a:cubicBezTo>
                  <a:pt x="464790" y="1041823"/>
                  <a:pt x="460336" y="1052959"/>
                  <a:pt x="479639" y="1059641"/>
                </a:cubicBezTo>
                <a:cubicBezTo>
                  <a:pt x="576153" y="1093049"/>
                  <a:pt x="650395" y="1156154"/>
                  <a:pt x="691970" y="1247471"/>
                </a:cubicBezTo>
                <a:cubicBezTo>
                  <a:pt x="750621" y="1376652"/>
                  <a:pt x="861241" y="1417484"/>
                  <a:pt x="985966" y="1434560"/>
                </a:cubicBezTo>
                <a:cubicBezTo>
                  <a:pt x="1230963" y="1468712"/>
                  <a:pt x="1478187" y="1468712"/>
                  <a:pt x="1724669" y="1456832"/>
                </a:cubicBezTo>
                <a:cubicBezTo>
                  <a:pt x="1912500" y="1447923"/>
                  <a:pt x="2100332" y="1431591"/>
                  <a:pt x="2288163" y="1414514"/>
                </a:cubicBezTo>
                <a:cubicBezTo>
                  <a:pt x="2482676" y="1396697"/>
                  <a:pt x="2677187" y="1381106"/>
                  <a:pt x="2872443" y="1371455"/>
                </a:cubicBezTo>
                <a:cubicBezTo>
                  <a:pt x="3140455" y="1358834"/>
                  <a:pt x="3408467" y="1343243"/>
                  <a:pt x="3676478" y="1346213"/>
                </a:cubicBezTo>
                <a:cubicBezTo>
                  <a:pt x="3886582" y="1348440"/>
                  <a:pt x="4095201" y="1369227"/>
                  <a:pt x="4303077" y="1398182"/>
                </a:cubicBezTo>
                <a:cubicBezTo>
                  <a:pt x="4450818" y="1418969"/>
                  <a:pt x="4600043" y="1433818"/>
                  <a:pt x="4751495" y="1427879"/>
                </a:cubicBezTo>
                <a:cubicBezTo>
                  <a:pt x="4751495" y="1413773"/>
                  <a:pt x="4740359" y="1407091"/>
                  <a:pt x="4735162" y="1397439"/>
                </a:cubicBezTo>
                <a:cubicBezTo>
                  <a:pt x="4689875" y="1318743"/>
                  <a:pt x="4695814" y="1241532"/>
                  <a:pt x="4744814" y="1167291"/>
                </a:cubicBezTo>
                <a:cubicBezTo>
                  <a:pt x="4848010" y="1010641"/>
                  <a:pt x="5035098" y="1009899"/>
                  <a:pt x="5150915" y="1101959"/>
                </a:cubicBezTo>
                <a:cubicBezTo>
                  <a:pt x="5236292" y="1169517"/>
                  <a:pt x="5228869" y="1293501"/>
                  <a:pt x="5139779" y="1367000"/>
                </a:cubicBezTo>
                <a:cubicBezTo>
                  <a:pt x="5088552" y="1409318"/>
                  <a:pt x="5026932" y="1425651"/>
                  <a:pt x="4963084" y="1435303"/>
                </a:cubicBezTo>
                <a:cubicBezTo>
                  <a:pt x="4914827" y="1442727"/>
                  <a:pt x="4865828" y="1446439"/>
                  <a:pt x="4810147" y="1447923"/>
                </a:cubicBezTo>
                <a:cubicBezTo>
                  <a:pt x="4856177" y="1485787"/>
                  <a:pt x="4904434" y="1504348"/>
                  <a:pt x="4954918" y="1516226"/>
                </a:cubicBezTo>
                <a:cubicBezTo>
                  <a:pt x="5112310" y="1554089"/>
                  <a:pt x="5268959" y="1544437"/>
                  <a:pt x="5425609" y="1510286"/>
                </a:cubicBezTo>
                <a:cubicBezTo>
                  <a:pt x="5585971" y="1474650"/>
                  <a:pt x="5738166" y="1411545"/>
                  <a:pt x="5893330" y="1361061"/>
                </a:cubicBezTo>
                <a:cubicBezTo>
                  <a:pt x="6038101" y="1313546"/>
                  <a:pt x="6185842" y="1286077"/>
                  <a:pt x="6337295" y="1271971"/>
                </a:cubicBezTo>
                <a:cubicBezTo>
                  <a:pt x="6598624" y="1247471"/>
                  <a:pt x="6859213" y="1258607"/>
                  <a:pt x="7120543" y="1270486"/>
                </a:cubicBezTo>
                <a:lnTo>
                  <a:pt x="7740459" y="1296471"/>
                </a:lnTo>
                <a:cubicBezTo>
                  <a:pt x="7879289" y="1303153"/>
                  <a:pt x="8017379" y="1318001"/>
                  <a:pt x="8154725" y="1338789"/>
                </a:cubicBezTo>
                <a:cubicBezTo>
                  <a:pt x="8252725" y="1352894"/>
                  <a:pt x="8347753" y="1380364"/>
                  <a:pt x="8445753" y="1395212"/>
                </a:cubicBezTo>
                <a:cubicBezTo>
                  <a:pt x="8591266" y="1416743"/>
                  <a:pt x="8737522" y="1415258"/>
                  <a:pt x="8884520" y="1405606"/>
                </a:cubicBezTo>
                <a:lnTo>
                  <a:pt x="9393075" y="1372197"/>
                </a:lnTo>
                <a:cubicBezTo>
                  <a:pt x="9602435" y="1357349"/>
                  <a:pt x="9827294" y="1326087"/>
                  <a:pt x="10023385" y="1322456"/>
                </a:cubicBezTo>
                <a:cubicBezTo>
                  <a:pt x="10219477" y="1318824"/>
                  <a:pt x="10375609" y="1313019"/>
                  <a:pt x="10569624" y="1350406"/>
                </a:cubicBezTo>
                <a:cubicBezTo>
                  <a:pt x="10569624" y="1357829"/>
                  <a:pt x="10575133" y="1365996"/>
                  <a:pt x="10575133" y="1373420"/>
                </a:cubicBezTo>
                <a:cubicBezTo>
                  <a:pt x="10357424" y="1324770"/>
                  <a:pt x="10125117" y="1348520"/>
                  <a:pt x="9935779" y="1351409"/>
                </a:cubicBezTo>
                <a:cubicBezTo>
                  <a:pt x="9746441" y="1354299"/>
                  <a:pt x="9604662" y="1377642"/>
                  <a:pt x="9439104" y="1390758"/>
                </a:cubicBezTo>
                <a:lnTo>
                  <a:pt x="8973610" y="1422681"/>
                </a:lnTo>
                <a:cubicBezTo>
                  <a:pt x="8788006" y="1434560"/>
                  <a:pt x="8602402" y="1444954"/>
                  <a:pt x="8418283" y="1413030"/>
                </a:cubicBezTo>
                <a:cubicBezTo>
                  <a:pt x="8336618" y="1399666"/>
                  <a:pt x="8257179" y="1378137"/>
                  <a:pt x="8175514" y="1364774"/>
                </a:cubicBezTo>
                <a:cubicBezTo>
                  <a:pt x="8044849" y="1343243"/>
                  <a:pt x="7914184" y="1328395"/>
                  <a:pt x="7782033" y="1321713"/>
                </a:cubicBezTo>
                <a:lnTo>
                  <a:pt x="7039619" y="1289047"/>
                </a:lnTo>
                <a:cubicBezTo>
                  <a:pt x="6815409" y="1280137"/>
                  <a:pt x="6591201" y="1274199"/>
                  <a:pt x="6366991" y="1291274"/>
                </a:cubicBezTo>
                <a:cubicBezTo>
                  <a:pt x="6155403" y="1307607"/>
                  <a:pt x="5952723" y="1358834"/>
                  <a:pt x="5754499" y="1432333"/>
                </a:cubicBezTo>
                <a:cubicBezTo>
                  <a:pt x="5637196" y="1476135"/>
                  <a:pt x="5519153" y="1516968"/>
                  <a:pt x="5395912" y="1539983"/>
                </a:cubicBezTo>
                <a:cubicBezTo>
                  <a:pt x="5240747" y="1568195"/>
                  <a:pt x="5085582" y="1575619"/>
                  <a:pt x="4931160" y="1531817"/>
                </a:cubicBezTo>
                <a:cubicBezTo>
                  <a:pt x="4880676" y="1516968"/>
                  <a:pt x="4833162" y="1494696"/>
                  <a:pt x="4792329" y="1461287"/>
                </a:cubicBezTo>
                <a:cubicBezTo>
                  <a:pt x="4784162" y="1454605"/>
                  <a:pt x="4775995" y="1448666"/>
                  <a:pt x="4764117" y="1449408"/>
                </a:cubicBezTo>
                <a:cubicBezTo>
                  <a:pt x="4568119" y="1457575"/>
                  <a:pt x="4375091" y="1429363"/>
                  <a:pt x="4181321" y="1404121"/>
                </a:cubicBezTo>
                <a:cubicBezTo>
                  <a:pt x="3911081" y="1368485"/>
                  <a:pt x="3639358" y="1361061"/>
                  <a:pt x="3366892" y="1372197"/>
                </a:cubicBezTo>
                <a:cubicBezTo>
                  <a:pt x="3125606" y="1381849"/>
                  <a:pt x="2883580" y="1390758"/>
                  <a:pt x="2642294" y="1408576"/>
                </a:cubicBezTo>
                <a:lnTo>
                  <a:pt x="2047620" y="1458317"/>
                </a:lnTo>
                <a:cubicBezTo>
                  <a:pt x="1762533" y="1481332"/>
                  <a:pt x="1477445" y="1495438"/>
                  <a:pt x="1191616" y="1476878"/>
                </a:cubicBezTo>
                <a:cubicBezTo>
                  <a:pt x="1092874" y="1470196"/>
                  <a:pt x="994134" y="1463514"/>
                  <a:pt x="897618" y="1437529"/>
                </a:cubicBezTo>
                <a:cubicBezTo>
                  <a:pt x="805559" y="1412288"/>
                  <a:pt x="731318" y="1368485"/>
                  <a:pt x="688257" y="1277911"/>
                </a:cubicBezTo>
                <a:cubicBezTo>
                  <a:pt x="645198" y="1186594"/>
                  <a:pt x="577638" y="1118292"/>
                  <a:pt x="480381" y="1081171"/>
                </a:cubicBezTo>
                <a:cubicBezTo>
                  <a:pt x="462563" y="1074489"/>
                  <a:pt x="458852" y="1075974"/>
                  <a:pt x="453655" y="1094534"/>
                </a:cubicBezTo>
                <a:cubicBezTo>
                  <a:pt x="432124" y="1170261"/>
                  <a:pt x="406883" y="1244502"/>
                  <a:pt x="362337" y="1310576"/>
                </a:cubicBezTo>
                <a:cubicBezTo>
                  <a:pt x="272505" y="1443469"/>
                  <a:pt x="124022" y="1416743"/>
                  <a:pt x="52750" y="1347697"/>
                </a:cubicBezTo>
                <a:cubicBezTo>
                  <a:pt x="-24461" y="1273455"/>
                  <a:pt x="-15551" y="1154669"/>
                  <a:pt x="70568" y="1088594"/>
                </a:cubicBezTo>
                <a:cubicBezTo>
                  <a:pt x="150749" y="1027717"/>
                  <a:pt x="242066" y="1015095"/>
                  <a:pt x="338580" y="1025489"/>
                </a:cubicBezTo>
                <a:cubicBezTo>
                  <a:pt x="368277" y="1028459"/>
                  <a:pt x="397973" y="1035140"/>
                  <a:pt x="426927" y="1041823"/>
                </a:cubicBezTo>
                <a:cubicBezTo>
                  <a:pt x="439549" y="1044792"/>
                  <a:pt x="446230" y="1045535"/>
                  <a:pt x="449942" y="1030687"/>
                </a:cubicBezTo>
                <a:cubicBezTo>
                  <a:pt x="477412" y="925264"/>
                  <a:pt x="507109" y="819098"/>
                  <a:pt x="508593" y="708478"/>
                </a:cubicBezTo>
                <a:cubicBezTo>
                  <a:pt x="510078" y="591919"/>
                  <a:pt x="469245" y="494662"/>
                  <a:pt x="378670" y="419678"/>
                </a:cubicBezTo>
                <a:cubicBezTo>
                  <a:pt x="335611" y="384043"/>
                  <a:pt x="291808" y="348407"/>
                  <a:pt x="251717" y="309059"/>
                </a:cubicBezTo>
                <a:cubicBezTo>
                  <a:pt x="170981" y="230548"/>
                  <a:pt x="124069" y="138257"/>
                  <a:pt x="110044" y="33750"/>
                </a:cubicBezTo>
                <a:close/>
              </a:path>
            </a:pathLst>
          </a:custGeom>
          <a:solidFill>
            <a:schemeClr val="bg1"/>
          </a:solidFill>
          <a:ln w="8005" cap="flat">
            <a:noFill/>
            <a:prstDash val="solid"/>
            <a:miter/>
          </a:ln>
        </p:spPr>
        <p:txBody>
          <a:bodyPr wrap="square" rtlCol="0" anchor="ctr">
            <a:noAutofit/>
          </a:bodyPr>
          <a:lstStyle/>
          <a:p>
            <a:endParaRPr lang="en-US"/>
          </a:p>
        </p:txBody>
      </p:sp>
      <p:sp>
        <p:nvSpPr>
          <p:cNvPr id="23" name="Freeform: Shape 22">
            <a:extLst>
              <a:ext uri="{FF2B5EF4-FFF2-40B4-BE49-F238E27FC236}">
                <a16:creationId xmlns:a16="http://schemas.microsoft.com/office/drawing/2014/main" id="{4743F2DC-3C3F-43C7-AAF4-6E590E322B40}"/>
              </a:ext>
            </a:extLst>
          </p:cNvPr>
          <p:cNvSpPr/>
          <p:nvPr userDrawn="1"/>
        </p:nvSpPr>
        <p:spPr>
          <a:xfrm>
            <a:off x="937614" y="1616329"/>
            <a:ext cx="9154996" cy="4956157"/>
          </a:xfrm>
          <a:custGeom>
            <a:avLst/>
            <a:gdLst>
              <a:gd name="connsiteX0" fmla="*/ 5500984 w 9154996"/>
              <a:gd name="connsiteY0" fmla="*/ 4456419 h 4956157"/>
              <a:gd name="connsiteX1" fmla="*/ 5347397 w 9154996"/>
              <a:gd name="connsiteY1" fmla="*/ 4519710 h 4956157"/>
              <a:gd name="connsiteX2" fmla="*/ 5265731 w 9154996"/>
              <a:gd name="connsiteY2" fmla="*/ 4684526 h 4956157"/>
              <a:gd name="connsiteX3" fmla="*/ 5316958 w 9154996"/>
              <a:gd name="connsiteY3" fmla="*/ 4809995 h 4956157"/>
              <a:gd name="connsiteX4" fmla="*/ 5383033 w 9154996"/>
              <a:gd name="connsiteY4" fmla="*/ 4817418 h 4956157"/>
              <a:gd name="connsiteX5" fmla="*/ 5429805 w 9154996"/>
              <a:gd name="connsiteY5" fmla="*/ 4817418 h 4956157"/>
              <a:gd name="connsiteX6" fmla="*/ 5647333 w 9154996"/>
              <a:gd name="connsiteY6" fmla="*/ 4760252 h 4956157"/>
              <a:gd name="connsiteX7" fmla="*/ 5662924 w 9154996"/>
              <a:gd name="connsiteY7" fmla="*/ 4498922 h 4956157"/>
              <a:gd name="connsiteX8" fmla="*/ 5500984 w 9154996"/>
              <a:gd name="connsiteY8" fmla="*/ 4456419 h 4956157"/>
              <a:gd name="connsiteX9" fmla="*/ 836483 w 9154996"/>
              <a:gd name="connsiteY9" fmla="*/ 4434332 h 4956157"/>
              <a:gd name="connsiteX10" fmla="*/ 627864 w 9154996"/>
              <a:gd name="connsiteY10" fmla="*/ 4491498 h 4956157"/>
              <a:gd name="connsiteX11" fmla="*/ 559562 w 9154996"/>
              <a:gd name="connsiteY11" fmla="*/ 4632557 h 4956157"/>
              <a:gd name="connsiteX12" fmla="*/ 745908 w 9154996"/>
              <a:gd name="connsiteY12" fmla="*/ 4776586 h 4956157"/>
              <a:gd name="connsiteX13" fmla="*/ 872119 w 9154996"/>
              <a:gd name="connsiteY13" fmla="*/ 4705313 h 4956157"/>
              <a:gd name="connsiteX14" fmla="*/ 974572 w 9154996"/>
              <a:gd name="connsiteY14" fmla="*/ 4473680 h 4956157"/>
              <a:gd name="connsiteX15" fmla="*/ 959723 w 9154996"/>
              <a:gd name="connsiteY15" fmla="*/ 4455120 h 4956157"/>
              <a:gd name="connsiteX16" fmla="*/ 836483 w 9154996"/>
              <a:gd name="connsiteY16" fmla="*/ 4434332 h 4956157"/>
              <a:gd name="connsiteX17" fmla="*/ 799745 w 9154996"/>
              <a:gd name="connsiteY17" fmla="*/ 3180173 h 4956157"/>
              <a:gd name="connsiteX18" fmla="*/ 676863 w 9154996"/>
              <a:gd name="connsiteY18" fmla="*/ 3273194 h 4956157"/>
              <a:gd name="connsiteX19" fmla="*/ 687999 w 9154996"/>
              <a:gd name="connsiteY19" fmla="*/ 3302892 h 4956157"/>
              <a:gd name="connsiteX20" fmla="*/ 780059 w 9154996"/>
              <a:gd name="connsiteY20" fmla="*/ 3325907 h 4956157"/>
              <a:gd name="connsiteX21" fmla="*/ 885482 w 9154996"/>
              <a:gd name="connsiteY21" fmla="*/ 3243498 h 4956157"/>
              <a:gd name="connsiteX22" fmla="*/ 852073 w 9154996"/>
              <a:gd name="connsiteY22" fmla="*/ 3185590 h 4956157"/>
              <a:gd name="connsiteX23" fmla="*/ 799745 w 9154996"/>
              <a:gd name="connsiteY23" fmla="*/ 3180173 h 4956157"/>
              <a:gd name="connsiteX24" fmla="*/ 761557 w 9154996"/>
              <a:gd name="connsiteY24" fmla="*/ 3002179 h 4956157"/>
              <a:gd name="connsiteX25" fmla="*/ 638257 w 9154996"/>
              <a:gd name="connsiteY25" fmla="*/ 3073485 h 4956157"/>
              <a:gd name="connsiteX26" fmla="*/ 646424 w 9154996"/>
              <a:gd name="connsiteY26" fmla="*/ 3102439 h 4956157"/>
              <a:gd name="connsiteX27" fmla="*/ 725862 w 9154996"/>
              <a:gd name="connsiteY27" fmla="*/ 3119515 h 4956157"/>
              <a:gd name="connsiteX28" fmla="*/ 771893 w 9154996"/>
              <a:gd name="connsiteY28" fmla="*/ 3113576 h 4956157"/>
              <a:gd name="connsiteX29" fmla="*/ 835740 w 9154996"/>
              <a:gd name="connsiteY29" fmla="*/ 3046758 h 4956157"/>
              <a:gd name="connsiteX30" fmla="*/ 806786 w 9154996"/>
              <a:gd name="connsiteY30" fmla="*/ 3003698 h 4956157"/>
              <a:gd name="connsiteX31" fmla="*/ 761557 w 9154996"/>
              <a:gd name="connsiteY31" fmla="*/ 3002179 h 4956157"/>
              <a:gd name="connsiteX32" fmla="*/ 751545 w 9154996"/>
              <a:gd name="connsiteY32" fmla="*/ 2762831 h 4956157"/>
              <a:gd name="connsiteX33" fmla="*/ 632319 w 9154996"/>
              <a:gd name="connsiteY33" fmla="*/ 2822549 h 4956157"/>
              <a:gd name="connsiteX34" fmla="*/ 636772 w 9154996"/>
              <a:gd name="connsiteY34" fmla="*/ 2840367 h 4956157"/>
              <a:gd name="connsiteX35" fmla="*/ 746650 w 9154996"/>
              <a:gd name="connsiteY35" fmla="*/ 2897533 h 4956157"/>
              <a:gd name="connsiteX36" fmla="*/ 774861 w 9154996"/>
              <a:gd name="connsiteY36" fmla="*/ 2893078 h 4956157"/>
              <a:gd name="connsiteX37" fmla="*/ 840937 w 9154996"/>
              <a:gd name="connsiteY37" fmla="*/ 2844079 h 4956157"/>
              <a:gd name="connsiteX38" fmla="*/ 798619 w 9154996"/>
              <a:gd name="connsiteY38" fmla="*/ 2776519 h 4956157"/>
              <a:gd name="connsiteX39" fmla="*/ 793422 w 9154996"/>
              <a:gd name="connsiteY39" fmla="*/ 2773549 h 4956157"/>
              <a:gd name="connsiteX40" fmla="*/ 751545 w 9154996"/>
              <a:gd name="connsiteY40" fmla="*/ 2762831 h 4956157"/>
              <a:gd name="connsiteX41" fmla="*/ 758528 w 9154996"/>
              <a:gd name="connsiteY41" fmla="*/ 2553052 h 4956157"/>
              <a:gd name="connsiteX42" fmla="*/ 675378 w 9154996"/>
              <a:gd name="connsiteY42" fmla="*/ 2596854 h 4956157"/>
              <a:gd name="connsiteX43" fmla="*/ 640485 w 9154996"/>
              <a:gd name="connsiteY43" fmla="*/ 2642885 h 4956157"/>
              <a:gd name="connsiteX44" fmla="*/ 703590 w 9154996"/>
              <a:gd name="connsiteY44" fmla="*/ 2677778 h 4956157"/>
              <a:gd name="connsiteX45" fmla="*/ 718439 w 9154996"/>
              <a:gd name="connsiteY45" fmla="*/ 2677778 h 4956157"/>
              <a:gd name="connsiteX46" fmla="*/ 801589 w 9154996"/>
              <a:gd name="connsiteY46" fmla="*/ 2656248 h 4956157"/>
              <a:gd name="connsiteX47" fmla="*/ 807529 w 9154996"/>
              <a:gd name="connsiteY47" fmla="*/ 2565673 h 4956157"/>
              <a:gd name="connsiteX48" fmla="*/ 758528 w 9154996"/>
              <a:gd name="connsiteY48" fmla="*/ 2553052 h 4956157"/>
              <a:gd name="connsiteX49" fmla="*/ 503138 w 9154996"/>
              <a:gd name="connsiteY49" fmla="*/ 2319191 h 4956157"/>
              <a:gd name="connsiteX50" fmla="*/ 443744 w 9154996"/>
              <a:gd name="connsiteY50" fmla="*/ 2360024 h 4956157"/>
              <a:gd name="connsiteX51" fmla="*/ 501653 w 9154996"/>
              <a:gd name="connsiteY51" fmla="*/ 2403827 h 4956157"/>
              <a:gd name="connsiteX52" fmla="*/ 1051782 w 9154996"/>
              <a:gd name="connsiteY52" fmla="*/ 2420160 h 4956157"/>
              <a:gd name="connsiteX53" fmla="*/ 1097070 w 9154996"/>
              <a:gd name="connsiteY53" fmla="*/ 2383040 h 4956157"/>
              <a:gd name="connsiteX54" fmla="*/ 1058464 w 9154996"/>
              <a:gd name="connsiteY54" fmla="*/ 2339237 h 4956157"/>
              <a:gd name="connsiteX55" fmla="*/ 503138 w 9154996"/>
              <a:gd name="connsiteY55" fmla="*/ 2319191 h 4956157"/>
              <a:gd name="connsiteX56" fmla="*/ 470472 w 9154996"/>
              <a:gd name="connsiteY56" fmla="*/ 2270192 h 4956157"/>
              <a:gd name="connsiteX57" fmla="*/ 525411 w 9154996"/>
              <a:gd name="connsiteY57" fmla="*/ 2270192 h 4956157"/>
              <a:gd name="connsiteX58" fmla="*/ 1067374 w 9154996"/>
              <a:gd name="connsiteY58" fmla="*/ 2287268 h 4956157"/>
              <a:gd name="connsiteX59" fmla="*/ 1152751 w 9154996"/>
              <a:gd name="connsiteY59" fmla="*/ 2388236 h 4956157"/>
              <a:gd name="connsiteX60" fmla="*/ 1054010 w 9154996"/>
              <a:gd name="connsiteY60" fmla="*/ 2475841 h 4956157"/>
              <a:gd name="connsiteX61" fmla="*/ 643455 w 9154996"/>
              <a:gd name="connsiteY61" fmla="*/ 2463963 h 4956157"/>
              <a:gd name="connsiteX62" fmla="*/ 581092 w 9154996"/>
              <a:gd name="connsiteY62" fmla="*/ 2542658 h 4956157"/>
              <a:gd name="connsiteX63" fmla="*/ 608561 w 9154996"/>
              <a:gd name="connsiteY63" fmla="*/ 2609476 h 4956157"/>
              <a:gd name="connsiteX64" fmla="*/ 636030 w 9154996"/>
              <a:gd name="connsiteY64" fmla="*/ 2611703 h 4956157"/>
              <a:gd name="connsiteX65" fmla="*/ 737742 w 9154996"/>
              <a:gd name="connsiteY65" fmla="*/ 2537462 h 4956157"/>
              <a:gd name="connsiteX66" fmla="*/ 852816 w 9154996"/>
              <a:gd name="connsiteY66" fmla="*/ 2590173 h 4956157"/>
              <a:gd name="connsiteX67" fmla="*/ 830543 w 9154996"/>
              <a:gd name="connsiteY67" fmla="*/ 2662188 h 4956157"/>
              <a:gd name="connsiteX68" fmla="*/ 626379 w 9154996"/>
              <a:gd name="connsiteY68" fmla="*/ 2664414 h 4956157"/>
              <a:gd name="connsiteX69" fmla="*/ 612273 w 9154996"/>
              <a:gd name="connsiteY69" fmla="*/ 2792852 h 4956157"/>
              <a:gd name="connsiteX70" fmla="*/ 633061 w 9154996"/>
              <a:gd name="connsiteY70" fmla="*/ 2793595 h 4956157"/>
              <a:gd name="connsiteX71" fmla="*/ 755560 w 9154996"/>
              <a:gd name="connsiteY71" fmla="*/ 2741626 h 4956157"/>
              <a:gd name="connsiteX72" fmla="*/ 859498 w 9154996"/>
              <a:gd name="connsiteY72" fmla="*/ 2815868 h 4956157"/>
              <a:gd name="connsiteX73" fmla="*/ 830543 w 9154996"/>
              <a:gd name="connsiteY73" fmla="*/ 2893821 h 4956157"/>
              <a:gd name="connsiteX74" fmla="*/ 634545 w 9154996"/>
              <a:gd name="connsiteY74" fmla="*/ 2867837 h 4956157"/>
              <a:gd name="connsiteX75" fmla="*/ 598909 w 9154996"/>
              <a:gd name="connsiteY75" fmla="*/ 2873033 h 4956157"/>
              <a:gd name="connsiteX76" fmla="*/ 595940 w 9154996"/>
              <a:gd name="connsiteY76" fmla="*/ 3055667 h 4956157"/>
              <a:gd name="connsiteX77" fmla="*/ 627121 w 9154996"/>
              <a:gd name="connsiteY77" fmla="*/ 3057152 h 4956157"/>
              <a:gd name="connsiteX78" fmla="*/ 777089 w 9154996"/>
              <a:gd name="connsiteY78" fmla="*/ 2980683 h 4956157"/>
              <a:gd name="connsiteX79" fmla="*/ 854301 w 9154996"/>
              <a:gd name="connsiteY79" fmla="*/ 3014834 h 4956157"/>
              <a:gd name="connsiteX80" fmla="*/ 823119 w 9154996"/>
              <a:gd name="connsiteY80" fmla="*/ 3111349 h 4956157"/>
              <a:gd name="connsiteX81" fmla="*/ 677605 w 9154996"/>
              <a:gd name="connsiteY81" fmla="*/ 3133621 h 4956157"/>
              <a:gd name="connsiteX82" fmla="*/ 644197 w 9154996"/>
              <a:gd name="connsiteY82" fmla="*/ 3123227 h 4956157"/>
              <a:gd name="connsiteX83" fmla="*/ 614501 w 9154996"/>
              <a:gd name="connsiteY83" fmla="*/ 3138818 h 4956157"/>
              <a:gd name="connsiteX84" fmla="*/ 653848 w 9154996"/>
              <a:gd name="connsiteY84" fmla="*/ 3273937 h 4956157"/>
              <a:gd name="connsiteX85" fmla="*/ 769665 w 9154996"/>
              <a:gd name="connsiteY85" fmla="*/ 3164803 h 4956157"/>
              <a:gd name="connsiteX86" fmla="*/ 847618 w 9154996"/>
              <a:gd name="connsiteY86" fmla="*/ 3161833 h 4956157"/>
              <a:gd name="connsiteX87" fmla="*/ 905527 w 9154996"/>
              <a:gd name="connsiteY87" fmla="*/ 3250923 h 4956157"/>
              <a:gd name="connsiteX88" fmla="*/ 746650 w 9154996"/>
              <a:gd name="connsiteY88" fmla="*/ 3343724 h 4956157"/>
              <a:gd name="connsiteX89" fmla="*/ 667955 w 9154996"/>
              <a:gd name="connsiteY89" fmla="*/ 3312543 h 4956157"/>
              <a:gd name="connsiteX90" fmla="*/ 684288 w 9154996"/>
              <a:gd name="connsiteY90" fmla="*/ 3492950 h 4956157"/>
              <a:gd name="connsiteX91" fmla="*/ 884739 w 9154996"/>
              <a:gd name="connsiteY91" fmla="*/ 3756507 h 4956157"/>
              <a:gd name="connsiteX92" fmla="*/ 1030253 w 9154996"/>
              <a:gd name="connsiteY92" fmla="*/ 3919838 h 4956157"/>
              <a:gd name="connsiteX93" fmla="*/ 1055495 w 9154996"/>
              <a:gd name="connsiteY93" fmla="*/ 4216804 h 4956157"/>
              <a:gd name="connsiteX94" fmla="*/ 1008723 w 9154996"/>
              <a:gd name="connsiteY94" fmla="*/ 4420969 h 4956157"/>
              <a:gd name="connsiteX95" fmla="*/ 1019859 w 9154996"/>
              <a:gd name="connsiteY95" fmla="*/ 4452893 h 4956157"/>
              <a:gd name="connsiteX96" fmla="*/ 1232190 w 9154996"/>
              <a:gd name="connsiteY96" fmla="*/ 4640723 h 4956157"/>
              <a:gd name="connsiteX97" fmla="*/ 1526186 w 9154996"/>
              <a:gd name="connsiteY97" fmla="*/ 4827812 h 4956157"/>
              <a:gd name="connsiteX98" fmla="*/ 2264889 w 9154996"/>
              <a:gd name="connsiteY98" fmla="*/ 4850084 h 4956157"/>
              <a:gd name="connsiteX99" fmla="*/ 2828383 w 9154996"/>
              <a:gd name="connsiteY99" fmla="*/ 4807766 h 4956157"/>
              <a:gd name="connsiteX100" fmla="*/ 3412663 w 9154996"/>
              <a:gd name="connsiteY100" fmla="*/ 4764707 h 4956157"/>
              <a:gd name="connsiteX101" fmla="*/ 4216698 w 9154996"/>
              <a:gd name="connsiteY101" fmla="*/ 4739465 h 4956157"/>
              <a:gd name="connsiteX102" fmla="*/ 4843297 w 9154996"/>
              <a:gd name="connsiteY102" fmla="*/ 4791434 h 4956157"/>
              <a:gd name="connsiteX103" fmla="*/ 5291715 w 9154996"/>
              <a:gd name="connsiteY103" fmla="*/ 4821131 h 4956157"/>
              <a:gd name="connsiteX104" fmla="*/ 5275382 w 9154996"/>
              <a:gd name="connsiteY104" fmla="*/ 4790691 h 4956157"/>
              <a:gd name="connsiteX105" fmla="*/ 5285034 w 9154996"/>
              <a:gd name="connsiteY105" fmla="*/ 4560543 h 4956157"/>
              <a:gd name="connsiteX106" fmla="*/ 5691136 w 9154996"/>
              <a:gd name="connsiteY106" fmla="*/ 4495211 h 4956157"/>
              <a:gd name="connsiteX107" fmla="*/ 5679999 w 9154996"/>
              <a:gd name="connsiteY107" fmla="*/ 4760252 h 4956157"/>
              <a:gd name="connsiteX108" fmla="*/ 5503304 w 9154996"/>
              <a:gd name="connsiteY108" fmla="*/ 4828555 h 4956157"/>
              <a:gd name="connsiteX109" fmla="*/ 5350367 w 9154996"/>
              <a:gd name="connsiteY109" fmla="*/ 4841175 h 4956157"/>
              <a:gd name="connsiteX110" fmla="*/ 5495138 w 9154996"/>
              <a:gd name="connsiteY110" fmla="*/ 4909478 h 4956157"/>
              <a:gd name="connsiteX111" fmla="*/ 5965829 w 9154996"/>
              <a:gd name="connsiteY111" fmla="*/ 4903538 h 4956157"/>
              <a:gd name="connsiteX112" fmla="*/ 6433550 w 9154996"/>
              <a:gd name="connsiteY112" fmla="*/ 4754313 h 4956157"/>
              <a:gd name="connsiteX113" fmla="*/ 6877515 w 9154996"/>
              <a:gd name="connsiteY113" fmla="*/ 4665223 h 4956157"/>
              <a:gd name="connsiteX114" fmla="*/ 7660763 w 9154996"/>
              <a:gd name="connsiteY114" fmla="*/ 4663738 h 4956157"/>
              <a:gd name="connsiteX115" fmla="*/ 8280679 w 9154996"/>
              <a:gd name="connsiteY115" fmla="*/ 4689723 h 4956157"/>
              <a:gd name="connsiteX116" fmla="*/ 8694945 w 9154996"/>
              <a:gd name="connsiteY116" fmla="*/ 4732041 h 4956157"/>
              <a:gd name="connsiteX117" fmla="*/ 8985973 w 9154996"/>
              <a:gd name="connsiteY117" fmla="*/ 4788464 h 4956157"/>
              <a:gd name="connsiteX118" fmla="*/ 9095247 w 9154996"/>
              <a:gd name="connsiteY118" fmla="*/ 4800529 h 4956157"/>
              <a:gd name="connsiteX119" fmla="*/ 9154996 w 9154996"/>
              <a:gd name="connsiteY119" fmla="*/ 4803161 h 4956157"/>
              <a:gd name="connsiteX120" fmla="*/ 9154996 w 9154996"/>
              <a:gd name="connsiteY120" fmla="*/ 4824858 h 4956157"/>
              <a:gd name="connsiteX121" fmla="*/ 9096847 w 9154996"/>
              <a:gd name="connsiteY121" fmla="*/ 4822929 h 4956157"/>
              <a:gd name="connsiteX122" fmla="*/ 8958503 w 9154996"/>
              <a:gd name="connsiteY122" fmla="*/ 4806282 h 4956157"/>
              <a:gd name="connsiteX123" fmla="*/ 8715734 w 9154996"/>
              <a:gd name="connsiteY123" fmla="*/ 4758026 h 4956157"/>
              <a:gd name="connsiteX124" fmla="*/ 8322253 w 9154996"/>
              <a:gd name="connsiteY124" fmla="*/ 4714965 h 4956157"/>
              <a:gd name="connsiteX125" fmla="*/ 7579839 w 9154996"/>
              <a:gd name="connsiteY125" fmla="*/ 4682299 h 4956157"/>
              <a:gd name="connsiteX126" fmla="*/ 6907211 w 9154996"/>
              <a:gd name="connsiteY126" fmla="*/ 4684526 h 4956157"/>
              <a:gd name="connsiteX127" fmla="*/ 6294719 w 9154996"/>
              <a:gd name="connsiteY127" fmla="*/ 4825585 h 4956157"/>
              <a:gd name="connsiteX128" fmla="*/ 5936132 w 9154996"/>
              <a:gd name="connsiteY128" fmla="*/ 4933235 h 4956157"/>
              <a:gd name="connsiteX129" fmla="*/ 5471380 w 9154996"/>
              <a:gd name="connsiteY129" fmla="*/ 4925069 h 4956157"/>
              <a:gd name="connsiteX130" fmla="*/ 5332549 w 9154996"/>
              <a:gd name="connsiteY130" fmla="*/ 4854539 h 4956157"/>
              <a:gd name="connsiteX131" fmla="*/ 5304338 w 9154996"/>
              <a:gd name="connsiteY131" fmla="*/ 4842660 h 4956157"/>
              <a:gd name="connsiteX132" fmla="*/ 4721541 w 9154996"/>
              <a:gd name="connsiteY132" fmla="*/ 4797373 h 4956157"/>
              <a:gd name="connsiteX133" fmla="*/ 3907112 w 9154996"/>
              <a:gd name="connsiteY133" fmla="*/ 4765449 h 4956157"/>
              <a:gd name="connsiteX134" fmla="*/ 3182514 w 9154996"/>
              <a:gd name="connsiteY134" fmla="*/ 4801828 h 4956157"/>
              <a:gd name="connsiteX135" fmla="*/ 2587840 w 9154996"/>
              <a:gd name="connsiteY135" fmla="*/ 4851569 h 4956157"/>
              <a:gd name="connsiteX136" fmla="*/ 1731836 w 9154996"/>
              <a:gd name="connsiteY136" fmla="*/ 4870130 h 4956157"/>
              <a:gd name="connsiteX137" fmla="*/ 1437838 w 9154996"/>
              <a:gd name="connsiteY137" fmla="*/ 4830781 h 4956157"/>
              <a:gd name="connsiteX138" fmla="*/ 1228477 w 9154996"/>
              <a:gd name="connsiteY138" fmla="*/ 4671163 h 4956157"/>
              <a:gd name="connsiteX139" fmla="*/ 1020601 w 9154996"/>
              <a:gd name="connsiteY139" fmla="*/ 4474423 h 4956157"/>
              <a:gd name="connsiteX140" fmla="*/ 993875 w 9154996"/>
              <a:gd name="connsiteY140" fmla="*/ 4487786 h 4956157"/>
              <a:gd name="connsiteX141" fmla="*/ 902557 w 9154996"/>
              <a:gd name="connsiteY141" fmla="*/ 4703828 h 4956157"/>
              <a:gd name="connsiteX142" fmla="*/ 592970 w 9154996"/>
              <a:gd name="connsiteY142" fmla="*/ 4740949 h 4956157"/>
              <a:gd name="connsiteX143" fmla="*/ 610788 w 9154996"/>
              <a:gd name="connsiteY143" fmla="*/ 4481846 h 4956157"/>
              <a:gd name="connsiteX144" fmla="*/ 878800 w 9154996"/>
              <a:gd name="connsiteY144" fmla="*/ 4418741 h 4956157"/>
              <a:gd name="connsiteX145" fmla="*/ 967147 w 9154996"/>
              <a:gd name="connsiteY145" fmla="*/ 4435075 h 4956157"/>
              <a:gd name="connsiteX146" fmla="*/ 990162 w 9154996"/>
              <a:gd name="connsiteY146" fmla="*/ 4423939 h 4956157"/>
              <a:gd name="connsiteX147" fmla="*/ 1048813 w 9154996"/>
              <a:gd name="connsiteY147" fmla="*/ 4101730 h 4956157"/>
              <a:gd name="connsiteX148" fmla="*/ 918890 w 9154996"/>
              <a:gd name="connsiteY148" fmla="*/ 3812930 h 4956157"/>
              <a:gd name="connsiteX149" fmla="*/ 791937 w 9154996"/>
              <a:gd name="connsiteY149" fmla="*/ 3702311 h 4956157"/>
              <a:gd name="connsiteX150" fmla="*/ 647167 w 9154996"/>
              <a:gd name="connsiteY150" fmla="*/ 3318482 h 4956157"/>
              <a:gd name="connsiteX151" fmla="*/ 638257 w 9154996"/>
              <a:gd name="connsiteY151" fmla="*/ 3287301 h 4956157"/>
              <a:gd name="connsiteX152" fmla="*/ 598909 w 9154996"/>
              <a:gd name="connsiteY152" fmla="*/ 3132136 h 4956157"/>
              <a:gd name="connsiteX153" fmla="*/ 585546 w 9154996"/>
              <a:gd name="connsiteY153" fmla="*/ 3074228 h 4956157"/>
              <a:gd name="connsiteX154" fmla="*/ 581833 w 9154996"/>
              <a:gd name="connsiteY154" fmla="*/ 2869321 h 4956157"/>
              <a:gd name="connsiteX155" fmla="*/ 592228 w 9154996"/>
              <a:gd name="connsiteY155" fmla="*/ 2786170 h 4956157"/>
              <a:gd name="connsiteX156" fmla="*/ 604106 w 9154996"/>
              <a:gd name="connsiteY156" fmla="*/ 2666642 h 4956157"/>
              <a:gd name="connsiteX157" fmla="*/ 598168 w 9154996"/>
              <a:gd name="connsiteY157" fmla="*/ 2628036 h 4956157"/>
              <a:gd name="connsiteX158" fmla="*/ 569955 w 9154996"/>
              <a:gd name="connsiteY158" fmla="*/ 2463220 h 4956157"/>
              <a:gd name="connsiteX159" fmla="*/ 500911 w 9154996"/>
              <a:gd name="connsiteY159" fmla="*/ 2459508 h 4956157"/>
              <a:gd name="connsiteX160" fmla="*/ 447457 w 9154996"/>
              <a:gd name="connsiteY160" fmla="*/ 2446887 h 4956157"/>
              <a:gd name="connsiteX161" fmla="*/ 391775 w 9154996"/>
              <a:gd name="connsiteY161" fmla="*/ 2352600 h 4956157"/>
              <a:gd name="connsiteX162" fmla="*/ 470472 w 9154996"/>
              <a:gd name="connsiteY162" fmla="*/ 2270192 h 4956157"/>
              <a:gd name="connsiteX163" fmla="*/ 460819 w 9154996"/>
              <a:gd name="connsiteY163" fmla="*/ 2117997 h 4956157"/>
              <a:gd name="connsiteX164" fmla="*/ 417759 w 9154996"/>
              <a:gd name="connsiteY164" fmla="*/ 2125420 h 4956157"/>
              <a:gd name="connsiteX165" fmla="*/ 390290 w 9154996"/>
              <a:gd name="connsiteY165" fmla="*/ 2156602 h 4956157"/>
              <a:gd name="connsiteX166" fmla="*/ 414047 w 9154996"/>
              <a:gd name="connsiteY166" fmla="*/ 2190753 h 4956157"/>
              <a:gd name="connsiteX167" fmla="*/ 458592 w 9154996"/>
              <a:gd name="connsiteY167" fmla="*/ 2201147 h 4956157"/>
              <a:gd name="connsiteX168" fmla="*/ 763724 w 9154996"/>
              <a:gd name="connsiteY168" fmla="*/ 2210798 h 4956157"/>
              <a:gd name="connsiteX169" fmla="*/ 1054751 w 9154996"/>
              <a:gd name="connsiteY169" fmla="*/ 2220450 h 4956157"/>
              <a:gd name="connsiteX170" fmla="*/ 1106720 w 9154996"/>
              <a:gd name="connsiteY170" fmla="*/ 2215253 h 4956157"/>
              <a:gd name="connsiteX171" fmla="*/ 1136417 w 9154996"/>
              <a:gd name="connsiteY171" fmla="*/ 2182586 h 4956157"/>
              <a:gd name="connsiteX172" fmla="*/ 1110433 w 9154996"/>
              <a:gd name="connsiteY172" fmla="*/ 2146950 h 4956157"/>
              <a:gd name="connsiteX173" fmla="*/ 1045100 w 9154996"/>
              <a:gd name="connsiteY173" fmla="*/ 2136557 h 4956157"/>
              <a:gd name="connsiteX174" fmla="*/ 460819 w 9154996"/>
              <a:gd name="connsiteY174" fmla="*/ 2117997 h 4956157"/>
              <a:gd name="connsiteX175" fmla="*/ 425926 w 9154996"/>
              <a:gd name="connsiteY175" fmla="*/ 2063800 h 4956157"/>
              <a:gd name="connsiteX176" fmla="*/ 465274 w 9154996"/>
              <a:gd name="connsiteY176" fmla="*/ 2065285 h 4956157"/>
              <a:gd name="connsiteX177" fmla="*/ 506849 w 9154996"/>
              <a:gd name="connsiteY177" fmla="*/ 2066770 h 4956157"/>
              <a:gd name="connsiteX178" fmla="*/ 526151 w 9154996"/>
              <a:gd name="connsiteY178" fmla="*/ 2066770 h 4956157"/>
              <a:gd name="connsiteX179" fmla="*/ 1096326 w 9154996"/>
              <a:gd name="connsiteY179" fmla="*/ 2083845 h 4956157"/>
              <a:gd name="connsiteX180" fmla="*/ 1137159 w 9154996"/>
              <a:gd name="connsiteY180" fmla="*/ 2097209 h 4956157"/>
              <a:gd name="connsiteX181" fmla="*/ 1192840 w 9154996"/>
              <a:gd name="connsiteY181" fmla="*/ 2187041 h 4956157"/>
              <a:gd name="connsiteX182" fmla="*/ 1128251 w 9154996"/>
              <a:gd name="connsiteY182" fmla="*/ 2267964 h 4956157"/>
              <a:gd name="connsiteX183" fmla="*/ 1097811 w 9154996"/>
              <a:gd name="connsiteY183" fmla="*/ 2276131 h 4956157"/>
              <a:gd name="connsiteX184" fmla="*/ 443001 w 9154996"/>
              <a:gd name="connsiteY184" fmla="*/ 2256828 h 4956157"/>
              <a:gd name="connsiteX185" fmla="*/ 338320 w 9154996"/>
              <a:gd name="connsiteY185" fmla="*/ 2126163 h 4956157"/>
              <a:gd name="connsiteX186" fmla="*/ 425926 w 9154996"/>
              <a:gd name="connsiteY186" fmla="*/ 2063800 h 4956157"/>
              <a:gd name="connsiteX187" fmla="*/ 446713 w 9154996"/>
              <a:gd name="connsiteY187" fmla="*/ 1916802 h 4956157"/>
              <a:gd name="connsiteX188" fmla="*/ 390289 w 9154996"/>
              <a:gd name="connsiteY188" fmla="*/ 1927939 h 4956157"/>
              <a:gd name="connsiteX189" fmla="*/ 388062 w 9154996"/>
              <a:gd name="connsiteY189" fmla="*/ 1982877 h 4956157"/>
              <a:gd name="connsiteX190" fmla="*/ 440773 w 9154996"/>
              <a:gd name="connsiteY190" fmla="*/ 1996983 h 4956157"/>
              <a:gd name="connsiteX191" fmla="*/ 1098554 w 9154996"/>
              <a:gd name="connsiteY191" fmla="*/ 2018513 h 4956157"/>
              <a:gd name="connsiteX192" fmla="*/ 1149038 w 9154996"/>
              <a:gd name="connsiteY192" fmla="*/ 2008119 h 4956157"/>
              <a:gd name="connsiteX193" fmla="*/ 1151266 w 9154996"/>
              <a:gd name="connsiteY193" fmla="*/ 1952438 h 4956157"/>
              <a:gd name="connsiteX194" fmla="*/ 1098554 w 9154996"/>
              <a:gd name="connsiteY194" fmla="*/ 1937590 h 4956157"/>
              <a:gd name="connsiteX195" fmla="*/ 523923 w 9154996"/>
              <a:gd name="connsiteY195" fmla="*/ 192914 h 4956157"/>
              <a:gd name="connsiteX196" fmla="*/ 408107 w 9154996"/>
              <a:gd name="connsiteY196" fmla="*/ 273095 h 4956157"/>
              <a:gd name="connsiteX197" fmla="*/ 183898 w 9154996"/>
              <a:gd name="connsiteY197" fmla="*/ 552985 h 4956157"/>
              <a:gd name="connsiteX198" fmla="*/ 150488 w 9154996"/>
              <a:gd name="connsiteY198" fmla="*/ 820997 h 4956157"/>
              <a:gd name="connsiteX199" fmla="*/ 244033 w 9154996"/>
              <a:gd name="connsiteY199" fmla="*/ 1149145 h 4956157"/>
              <a:gd name="connsiteX200" fmla="*/ 242548 w 9154996"/>
              <a:gd name="connsiteY200" fmla="*/ 1156569 h 4956157"/>
              <a:gd name="connsiteX201" fmla="*/ 154200 w 9154996"/>
              <a:gd name="connsiteY201" fmla="*/ 950920 h 4956157"/>
              <a:gd name="connsiteX202" fmla="*/ 131186 w 9154996"/>
              <a:gd name="connsiteY202" fmla="*/ 648757 h 4956157"/>
              <a:gd name="connsiteX203" fmla="*/ 215821 w 9154996"/>
              <a:gd name="connsiteY203" fmla="*/ 443851 h 4956157"/>
              <a:gd name="connsiteX204" fmla="*/ 500165 w 9154996"/>
              <a:gd name="connsiteY204" fmla="*/ 201081 h 4956157"/>
              <a:gd name="connsiteX205" fmla="*/ 523923 w 9154996"/>
              <a:gd name="connsiteY205" fmla="*/ 192914 h 4956157"/>
              <a:gd name="connsiteX206" fmla="*/ 800630 w 9154996"/>
              <a:gd name="connsiteY206" fmla="*/ 46764 h 4956157"/>
              <a:gd name="connsiteX207" fmla="*/ 713588 w 9154996"/>
              <a:gd name="connsiteY207" fmla="*/ 47343 h 4956157"/>
              <a:gd name="connsiteX208" fmla="*/ 595938 w 9154996"/>
              <a:gd name="connsiteY208" fmla="*/ 67446 h 4956157"/>
              <a:gd name="connsiteX209" fmla="*/ 175732 w 9154996"/>
              <a:gd name="connsiteY209" fmla="*/ 344366 h 4956157"/>
              <a:gd name="connsiteX210" fmla="*/ 49521 w 9154996"/>
              <a:gd name="connsiteY210" fmla="*/ 655438 h 4956157"/>
              <a:gd name="connsiteX211" fmla="*/ 137126 w 9154996"/>
              <a:gd name="connsiteY211" fmla="*/ 1109796 h 4956157"/>
              <a:gd name="connsiteX212" fmla="*/ 310109 w 9154996"/>
              <a:gd name="connsiteY212" fmla="*/ 1387460 h 4956157"/>
              <a:gd name="connsiteX213" fmla="*/ 440773 w 9154996"/>
              <a:gd name="connsiteY213" fmla="*/ 1695562 h 4956157"/>
              <a:gd name="connsiteX214" fmla="*/ 460819 w 9154996"/>
              <a:gd name="connsiteY214" fmla="*/ 1792076 h 4956157"/>
              <a:gd name="connsiteX215" fmla="*/ 492743 w 9154996"/>
              <a:gd name="connsiteY215" fmla="*/ 1817318 h 4956157"/>
              <a:gd name="connsiteX216" fmla="*/ 1065146 w 9154996"/>
              <a:gd name="connsiteY216" fmla="*/ 1836621 h 4956157"/>
              <a:gd name="connsiteX217" fmla="*/ 1089645 w 9154996"/>
              <a:gd name="connsiteY217" fmla="*/ 1818803 h 4956157"/>
              <a:gd name="connsiteX218" fmla="*/ 1116372 w 9154996"/>
              <a:gd name="connsiteY218" fmla="*/ 1688138 h 4956157"/>
              <a:gd name="connsiteX219" fmla="*/ 1268567 w 9154996"/>
              <a:gd name="connsiteY219" fmla="*/ 1319900 h 4956157"/>
              <a:gd name="connsiteX220" fmla="*/ 1376960 w 9154996"/>
              <a:gd name="connsiteY220" fmla="*/ 1166220 h 4956157"/>
              <a:gd name="connsiteX221" fmla="*/ 1468276 w 9154996"/>
              <a:gd name="connsiteY221" fmla="*/ 916026 h 4956157"/>
              <a:gd name="connsiteX222" fmla="*/ 1468276 w 9154996"/>
              <a:gd name="connsiteY222" fmla="*/ 599015 h 4956157"/>
              <a:gd name="connsiteX223" fmla="*/ 1056236 w 9154996"/>
              <a:gd name="connsiteY223" fmla="*/ 110506 h 4956157"/>
              <a:gd name="connsiteX224" fmla="*/ 800630 w 9154996"/>
              <a:gd name="connsiteY224" fmla="*/ 46764 h 4956157"/>
              <a:gd name="connsiteX225" fmla="*/ 794163 w 9154996"/>
              <a:gd name="connsiteY225" fmla="*/ 814 h 4956157"/>
              <a:gd name="connsiteX226" fmla="*/ 1036191 w 9154996"/>
              <a:gd name="connsiteY226" fmla="*/ 52598 h 4956157"/>
              <a:gd name="connsiteX227" fmla="*/ 1503912 w 9154996"/>
              <a:gd name="connsiteY227" fmla="*/ 551500 h 4956157"/>
              <a:gd name="connsiteX228" fmla="*/ 1518761 w 9154996"/>
              <a:gd name="connsiteY228" fmla="*/ 910830 h 4956157"/>
              <a:gd name="connsiteX229" fmla="*/ 1377702 w 9154996"/>
              <a:gd name="connsiteY229" fmla="*/ 1250855 h 4956157"/>
              <a:gd name="connsiteX230" fmla="*/ 1264855 w 9154996"/>
              <a:gd name="connsiteY230" fmla="*/ 1406020 h 4956157"/>
              <a:gd name="connsiteX231" fmla="*/ 1163144 w 9154996"/>
              <a:gd name="connsiteY231" fmla="*/ 1694078 h 4956157"/>
              <a:gd name="connsiteX232" fmla="*/ 1115630 w 9154996"/>
              <a:gd name="connsiteY232" fmla="*/ 1876711 h 4956157"/>
              <a:gd name="connsiteX233" fmla="*/ 1149781 w 9154996"/>
              <a:gd name="connsiteY233" fmla="*/ 1887848 h 4956157"/>
              <a:gd name="connsiteX234" fmla="*/ 1229961 w 9154996"/>
              <a:gd name="connsiteY234" fmla="*/ 1991044 h 4956157"/>
              <a:gd name="connsiteX235" fmla="*/ 1126023 w 9154996"/>
              <a:gd name="connsiteY235" fmla="*/ 2077164 h 4956157"/>
              <a:gd name="connsiteX236" fmla="*/ 1100038 w 9154996"/>
              <a:gd name="connsiteY236" fmla="*/ 2077906 h 4956157"/>
              <a:gd name="connsiteX237" fmla="*/ 423698 w 9154996"/>
              <a:gd name="connsiteY237" fmla="*/ 2054891 h 4956157"/>
              <a:gd name="connsiteX238" fmla="*/ 368017 w 9154996"/>
              <a:gd name="connsiteY238" fmla="*/ 2039300 h 4956157"/>
              <a:gd name="connsiteX239" fmla="*/ 311594 w 9154996"/>
              <a:gd name="connsiteY239" fmla="*/ 1951695 h 4956157"/>
              <a:gd name="connsiteX240" fmla="*/ 382123 w 9154996"/>
              <a:gd name="connsiteY240" fmla="*/ 1867803 h 4956157"/>
              <a:gd name="connsiteX241" fmla="*/ 434092 w 9154996"/>
              <a:gd name="connsiteY241" fmla="*/ 1854439 h 4956157"/>
              <a:gd name="connsiteX242" fmla="*/ 387320 w 9154996"/>
              <a:gd name="connsiteY242" fmla="*/ 1655472 h 4956157"/>
              <a:gd name="connsiteX243" fmla="*/ 301199 w 9154996"/>
              <a:gd name="connsiteY243" fmla="*/ 1459474 h 4956157"/>
              <a:gd name="connsiteX244" fmla="*/ 137869 w 9154996"/>
              <a:gd name="connsiteY244" fmla="*/ 1212992 h 4956157"/>
              <a:gd name="connsiteX245" fmla="*/ 2748 w 9154996"/>
              <a:gd name="connsiteY245" fmla="*/ 664348 h 4956157"/>
              <a:gd name="connsiteX246" fmla="*/ 145292 w 9154996"/>
              <a:gd name="connsiteY246" fmla="*/ 308730 h 4956157"/>
              <a:gd name="connsiteX247" fmla="*/ 549909 w 9154996"/>
              <a:gd name="connsiteY247" fmla="*/ 32552 h 4956157"/>
              <a:gd name="connsiteX248" fmla="*/ 794163 w 9154996"/>
              <a:gd name="connsiteY248" fmla="*/ 814 h 495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9154996" h="4956157">
                <a:moveTo>
                  <a:pt x="5500984" y="4456419"/>
                </a:moveTo>
                <a:cubicBezTo>
                  <a:pt x="5444468" y="4459946"/>
                  <a:pt x="5389343" y="4481104"/>
                  <a:pt x="5347397" y="4519710"/>
                </a:cubicBezTo>
                <a:cubicBezTo>
                  <a:pt x="5299140" y="4564254"/>
                  <a:pt x="5267216" y="4617708"/>
                  <a:pt x="5265731" y="4684526"/>
                </a:cubicBezTo>
                <a:cubicBezTo>
                  <a:pt x="5264989" y="4732783"/>
                  <a:pt x="5282807" y="4775843"/>
                  <a:pt x="5316958" y="4809995"/>
                </a:cubicBezTo>
                <a:cubicBezTo>
                  <a:pt x="5337746" y="4830781"/>
                  <a:pt x="5365215" y="4813706"/>
                  <a:pt x="5383033" y="4817418"/>
                </a:cubicBezTo>
                <a:cubicBezTo>
                  <a:pt x="5402336" y="4817418"/>
                  <a:pt x="5416441" y="4818903"/>
                  <a:pt x="5429805" y="4817418"/>
                </a:cubicBezTo>
                <a:cubicBezTo>
                  <a:pt x="5505531" y="4809995"/>
                  <a:pt x="5580515" y="4801085"/>
                  <a:pt x="5647333" y="4760252"/>
                </a:cubicBezTo>
                <a:cubicBezTo>
                  <a:pt x="5735680" y="4705313"/>
                  <a:pt x="5769831" y="4570936"/>
                  <a:pt x="5662924" y="4498922"/>
                </a:cubicBezTo>
                <a:cubicBezTo>
                  <a:pt x="5615409" y="4466998"/>
                  <a:pt x="5557501" y="4452893"/>
                  <a:pt x="5500984" y="4456419"/>
                </a:cubicBezTo>
                <a:close/>
                <a:moveTo>
                  <a:pt x="836483" y="4434332"/>
                </a:moveTo>
                <a:cubicBezTo>
                  <a:pt x="761498" y="4432105"/>
                  <a:pt x="690226" y="4446211"/>
                  <a:pt x="627864" y="4491498"/>
                </a:cubicBezTo>
                <a:cubicBezTo>
                  <a:pt x="580350" y="4525649"/>
                  <a:pt x="552880" y="4571679"/>
                  <a:pt x="559562" y="4632557"/>
                </a:cubicBezTo>
                <a:cubicBezTo>
                  <a:pt x="568470" y="4715708"/>
                  <a:pt x="641970" y="4775843"/>
                  <a:pt x="745908" y="4776586"/>
                </a:cubicBezTo>
                <a:cubicBezTo>
                  <a:pt x="793422" y="4776586"/>
                  <a:pt x="837967" y="4749116"/>
                  <a:pt x="872119" y="4705313"/>
                </a:cubicBezTo>
                <a:cubicBezTo>
                  <a:pt x="926315" y="4637011"/>
                  <a:pt x="951556" y="4556088"/>
                  <a:pt x="974572" y="4473680"/>
                </a:cubicBezTo>
                <a:cubicBezTo>
                  <a:pt x="978284" y="4459575"/>
                  <a:pt x="970859" y="4458090"/>
                  <a:pt x="959723" y="4455120"/>
                </a:cubicBezTo>
                <a:cubicBezTo>
                  <a:pt x="919633" y="4441756"/>
                  <a:pt x="878058" y="4435817"/>
                  <a:pt x="836483" y="4434332"/>
                </a:cubicBezTo>
                <a:close/>
                <a:moveTo>
                  <a:pt x="799745" y="3180173"/>
                </a:moveTo>
                <a:cubicBezTo>
                  <a:pt x="746465" y="3185915"/>
                  <a:pt x="694125" y="3223082"/>
                  <a:pt x="676863" y="3273194"/>
                </a:cubicBezTo>
                <a:cubicBezTo>
                  <a:pt x="671666" y="3288786"/>
                  <a:pt x="674636" y="3295467"/>
                  <a:pt x="687999" y="3302892"/>
                </a:cubicBezTo>
                <a:cubicBezTo>
                  <a:pt x="716954" y="3318482"/>
                  <a:pt x="747393" y="3326649"/>
                  <a:pt x="780059" y="3325907"/>
                </a:cubicBezTo>
                <a:cubicBezTo>
                  <a:pt x="840937" y="3325907"/>
                  <a:pt x="878058" y="3296952"/>
                  <a:pt x="885482" y="3243498"/>
                </a:cubicBezTo>
                <a:cubicBezTo>
                  <a:pt x="889194" y="3217514"/>
                  <a:pt x="875088" y="3193756"/>
                  <a:pt x="852073" y="3185590"/>
                </a:cubicBezTo>
                <a:cubicBezTo>
                  <a:pt x="835369" y="3179837"/>
                  <a:pt x="817505" y="3178259"/>
                  <a:pt x="799745" y="3180173"/>
                </a:cubicBezTo>
                <a:close/>
                <a:moveTo>
                  <a:pt x="761557" y="3002179"/>
                </a:moveTo>
                <a:cubicBezTo>
                  <a:pt x="713566" y="3008617"/>
                  <a:pt x="661086" y="3037293"/>
                  <a:pt x="638257" y="3073485"/>
                </a:cubicBezTo>
                <a:cubicBezTo>
                  <a:pt x="628606" y="3089076"/>
                  <a:pt x="632319" y="3095758"/>
                  <a:pt x="646424" y="3102439"/>
                </a:cubicBezTo>
                <a:cubicBezTo>
                  <a:pt x="670923" y="3114318"/>
                  <a:pt x="696909" y="3116545"/>
                  <a:pt x="725862" y="3119515"/>
                </a:cubicBezTo>
                <a:cubicBezTo>
                  <a:pt x="739226" y="3118030"/>
                  <a:pt x="755560" y="3117287"/>
                  <a:pt x="771893" y="3113576"/>
                </a:cubicBezTo>
                <a:cubicBezTo>
                  <a:pt x="807529" y="3105409"/>
                  <a:pt x="832028" y="3079425"/>
                  <a:pt x="835740" y="3046758"/>
                </a:cubicBezTo>
                <a:cubicBezTo>
                  <a:pt x="838710" y="3024486"/>
                  <a:pt x="829800" y="3009638"/>
                  <a:pt x="806786" y="3003698"/>
                </a:cubicBezTo>
                <a:cubicBezTo>
                  <a:pt x="793052" y="3000358"/>
                  <a:pt x="777553" y="3000033"/>
                  <a:pt x="761557" y="3002179"/>
                </a:cubicBezTo>
                <a:close/>
                <a:moveTo>
                  <a:pt x="751545" y="2762831"/>
                </a:moveTo>
                <a:cubicBezTo>
                  <a:pt x="704704" y="2761439"/>
                  <a:pt x="648466" y="2786356"/>
                  <a:pt x="632319" y="2822549"/>
                </a:cubicBezTo>
                <a:cubicBezTo>
                  <a:pt x="628606" y="2830716"/>
                  <a:pt x="631576" y="2835913"/>
                  <a:pt x="636772" y="2840367"/>
                </a:cubicBezTo>
                <a:cubicBezTo>
                  <a:pt x="664242" y="2874518"/>
                  <a:pt x="699136" y="2895306"/>
                  <a:pt x="746650" y="2897533"/>
                </a:cubicBezTo>
                <a:cubicBezTo>
                  <a:pt x="754075" y="2896790"/>
                  <a:pt x="764468" y="2895306"/>
                  <a:pt x="774861" y="2893078"/>
                </a:cubicBezTo>
                <a:cubicBezTo>
                  <a:pt x="804559" y="2886397"/>
                  <a:pt x="834998" y="2876745"/>
                  <a:pt x="840937" y="2844079"/>
                </a:cubicBezTo>
                <a:cubicBezTo>
                  <a:pt x="846876" y="2812898"/>
                  <a:pt x="820892" y="2794337"/>
                  <a:pt x="798619" y="2776519"/>
                </a:cubicBezTo>
                <a:cubicBezTo>
                  <a:pt x="797134" y="2775034"/>
                  <a:pt x="794907" y="2774292"/>
                  <a:pt x="793422" y="2773549"/>
                </a:cubicBezTo>
                <a:cubicBezTo>
                  <a:pt x="781729" y="2766682"/>
                  <a:pt x="767159" y="2763295"/>
                  <a:pt x="751545" y="2762831"/>
                </a:cubicBezTo>
                <a:close/>
                <a:moveTo>
                  <a:pt x="758528" y="2553052"/>
                </a:moveTo>
                <a:cubicBezTo>
                  <a:pt x="725120" y="2556765"/>
                  <a:pt x="699136" y="2574582"/>
                  <a:pt x="675378" y="2596854"/>
                </a:cubicBezTo>
                <a:cubicBezTo>
                  <a:pt x="661273" y="2610219"/>
                  <a:pt x="635287" y="2625809"/>
                  <a:pt x="640485" y="2642885"/>
                </a:cubicBezTo>
                <a:cubicBezTo>
                  <a:pt x="648652" y="2666642"/>
                  <a:pt x="678348" y="2673324"/>
                  <a:pt x="703590" y="2677778"/>
                </a:cubicBezTo>
                <a:cubicBezTo>
                  <a:pt x="708787" y="2678520"/>
                  <a:pt x="713241" y="2677778"/>
                  <a:pt x="718439" y="2677778"/>
                </a:cubicBezTo>
                <a:cubicBezTo>
                  <a:pt x="747393" y="2677036"/>
                  <a:pt x="775604" y="2670354"/>
                  <a:pt x="801589" y="2656248"/>
                </a:cubicBezTo>
                <a:cubicBezTo>
                  <a:pt x="842422" y="2633233"/>
                  <a:pt x="844649" y="2594627"/>
                  <a:pt x="807529" y="2565673"/>
                </a:cubicBezTo>
                <a:cubicBezTo>
                  <a:pt x="792679" y="2553795"/>
                  <a:pt x="776346" y="2551568"/>
                  <a:pt x="758528" y="2553052"/>
                </a:cubicBezTo>
                <a:close/>
                <a:moveTo>
                  <a:pt x="503138" y="2319191"/>
                </a:moveTo>
                <a:cubicBezTo>
                  <a:pt x="466017" y="2317706"/>
                  <a:pt x="444487" y="2334039"/>
                  <a:pt x="443744" y="2360024"/>
                </a:cubicBezTo>
                <a:cubicBezTo>
                  <a:pt x="443744" y="2385266"/>
                  <a:pt x="466017" y="2402342"/>
                  <a:pt x="501653" y="2403827"/>
                </a:cubicBezTo>
                <a:cubicBezTo>
                  <a:pt x="590743" y="2406796"/>
                  <a:pt x="1026541" y="2422387"/>
                  <a:pt x="1051782" y="2420160"/>
                </a:cubicBezTo>
                <a:cubicBezTo>
                  <a:pt x="1074055" y="2418675"/>
                  <a:pt x="1094100" y="2407539"/>
                  <a:pt x="1097070" y="2383040"/>
                </a:cubicBezTo>
                <a:cubicBezTo>
                  <a:pt x="1099297" y="2357797"/>
                  <a:pt x="1080737" y="2345176"/>
                  <a:pt x="1058464"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643455" y="2463963"/>
                </a:lnTo>
                <a:cubicBezTo>
                  <a:pt x="587773" y="2462478"/>
                  <a:pt x="568470" y="2487720"/>
                  <a:pt x="581092" y="2542658"/>
                </a:cubicBezTo>
                <a:cubicBezTo>
                  <a:pt x="586288" y="2566416"/>
                  <a:pt x="595198" y="2588688"/>
                  <a:pt x="608561" y="2609476"/>
                </a:cubicBezTo>
                <a:cubicBezTo>
                  <a:pt x="618212" y="2624324"/>
                  <a:pt x="621924" y="2629521"/>
                  <a:pt x="636030" y="2611703"/>
                </a:cubicBezTo>
                <a:cubicBezTo>
                  <a:pt x="662015" y="2577552"/>
                  <a:pt x="695423" y="2551568"/>
                  <a:pt x="737742" y="2537462"/>
                </a:cubicBezTo>
                <a:cubicBezTo>
                  <a:pt x="784513" y="2521871"/>
                  <a:pt x="834998" y="2544885"/>
                  <a:pt x="852816" y="2590173"/>
                </a:cubicBezTo>
                <a:cubicBezTo>
                  <a:pt x="863209" y="2616900"/>
                  <a:pt x="855785" y="2641400"/>
                  <a:pt x="830543" y="2662188"/>
                </a:cubicBezTo>
                <a:cubicBezTo>
                  <a:pt x="775604" y="2708217"/>
                  <a:pt x="696909" y="2708960"/>
                  <a:pt x="626379" y="2664414"/>
                </a:cubicBezTo>
                <a:cubicBezTo>
                  <a:pt x="604106" y="2705247"/>
                  <a:pt x="602621" y="2748308"/>
                  <a:pt x="612273" y="2792852"/>
                </a:cubicBezTo>
                <a:cubicBezTo>
                  <a:pt x="616727" y="2814383"/>
                  <a:pt x="625637" y="2800277"/>
                  <a:pt x="633061" y="2793595"/>
                </a:cubicBezTo>
                <a:cubicBezTo>
                  <a:pt x="667955" y="2762414"/>
                  <a:pt x="705817" y="2738656"/>
                  <a:pt x="755560" y="2741626"/>
                </a:cubicBezTo>
                <a:cubicBezTo>
                  <a:pt x="797134" y="2743853"/>
                  <a:pt x="845391" y="2777262"/>
                  <a:pt x="859498" y="2815868"/>
                </a:cubicBezTo>
                <a:cubicBezTo>
                  <a:pt x="869891" y="2844821"/>
                  <a:pt x="859498" y="2873775"/>
                  <a:pt x="830543" y="2893821"/>
                </a:cubicBezTo>
                <a:cubicBezTo>
                  <a:pt x="772635" y="2933911"/>
                  <a:pt x="687257" y="2924259"/>
                  <a:pt x="634545" y="2867837"/>
                </a:cubicBezTo>
                <a:cubicBezTo>
                  <a:pt x="615986" y="2847791"/>
                  <a:pt x="609303" y="2850761"/>
                  <a:pt x="598909" y="2873033"/>
                </a:cubicBezTo>
                <a:cubicBezTo>
                  <a:pt x="570698" y="2933911"/>
                  <a:pt x="558077" y="2994046"/>
                  <a:pt x="595940" y="3055667"/>
                </a:cubicBezTo>
                <a:cubicBezTo>
                  <a:pt x="606334" y="3072000"/>
                  <a:pt x="612273" y="3078683"/>
                  <a:pt x="627121" y="3057152"/>
                </a:cubicBezTo>
                <a:cubicBezTo>
                  <a:pt x="662015" y="3004441"/>
                  <a:pt x="716954" y="2985880"/>
                  <a:pt x="777089" y="2980683"/>
                </a:cubicBezTo>
                <a:cubicBezTo>
                  <a:pt x="814210" y="2976971"/>
                  <a:pt x="845391" y="2991820"/>
                  <a:pt x="854301" y="3014834"/>
                </a:cubicBezTo>
                <a:cubicBezTo>
                  <a:pt x="866179" y="3046015"/>
                  <a:pt x="852816" y="3090561"/>
                  <a:pt x="823119" y="3111349"/>
                </a:cubicBezTo>
                <a:cubicBezTo>
                  <a:pt x="778574" y="3143272"/>
                  <a:pt x="728090" y="3142530"/>
                  <a:pt x="677605" y="3133621"/>
                </a:cubicBezTo>
                <a:cubicBezTo>
                  <a:pt x="665727" y="3131394"/>
                  <a:pt x="653105" y="3129909"/>
                  <a:pt x="644197" y="3123227"/>
                </a:cubicBezTo>
                <a:cubicBezTo>
                  <a:pt x="621924" y="3106894"/>
                  <a:pt x="616727" y="3118772"/>
                  <a:pt x="614501" y="3138818"/>
                </a:cubicBezTo>
                <a:cubicBezTo>
                  <a:pt x="608561" y="3187817"/>
                  <a:pt x="621182" y="3231620"/>
                  <a:pt x="653848" y="3273937"/>
                </a:cubicBezTo>
                <a:cubicBezTo>
                  <a:pt x="675378" y="3216029"/>
                  <a:pt x="712499" y="3179651"/>
                  <a:pt x="769665" y="3164803"/>
                </a:cubicBezTo>
                <a:cubicBezTo>
                  <a:pt x="795649" y="3158121"/>
                  <a:pt x="821634" y="3157378"/>
                  <a:pt x="847618" y="3161833"/>
                </a:cubicBezTo>
                <a:cubicBezTo>
                  <a:pt x="889937" y="3169256"/>
                  <a:pt x="913693" y="3207120"/>
                  <a:pt x="905527" y="3250923"/>
                </a:cubicBezTo>
                <a:cubicBezTo>
                  <a:pt x="892164" y="3320710"/>
                  <a:pt x="823862" y="3360800"/>
                  <a:pt x="746650" y="3343724"/>
                </a:cubicBezTo>
                <a:cubicBezTo>
                  <a:pt x="719924" y="3338528"/>
                  <a:pt x="693939" y="3331103"/>
                  <a:pt x="667955" y="3312543"/>
                </a:cubicBezTo>
                <a:cubicBezTo>
                  <a:pt x="658303" y="3377133"/>
                  <a:pt x="666470" y="3435041"/>
                  <a:pt x="684288" y="3492950"/>
                </a:cubicBezTo>
                <a:cubicBezTo>
                  <a:pt x="719181" y="3605055"/>
                  <a:pt x="794164" y="3685978"/>
                  <a:pt x="884739" y="3756507"/>
                </a:cubicBezTo>
                <a:cubicBezTo>
                  <a:pt x="942648" y="3801794"/>
                  <a:pt x="997587" y="3850794"/>
                  <a:pt x="1030253" y="3919838"/>
                </a:cubicBezTo>
                <a:cubicBezTo>
                  <a:pt x="1074798" y="4015610"/>
                  <a:pt x="1070343" y="4115836"/>
                  <a:pt x="1055495" y="4216804"/>
                </a:cubicBezTo>
                <a:cubicBezTo>
                  <a:pt x="1045101" y="4285849"/>
                  <a:pt x="1026541" y="4353409"/>
                  <a:pt x="1008723" y="4420969"/>
                </a:cubicBezTo>
                <a:cubicBezTo>
                  <a:pt x="1005010" y="4435075"/>
                  <a:pt x="1000556" y="4446211"/>
                  <a:pt x="1019859" y="4452893"/>
                </a:cubicBezTo>
                <a:cubicBezTo>
                  <a:pt x="1116373" y="4486301"/>
                  <a:pt x="1190615" y="4549406"/>
                  <a:pt x="1232190" y="4640723"/>
                </a:cubicBezTo>
                <a:cubicBezTo>
                  <a:pt x="1290841" y="4769904"/>
                  <a:pt x="1401461" y="4810736"/>
                  <a:pt x="1526186" y="4827812"/>
                </a:cubicBezTo>
                <a:cubicBezTo>
                  <a:pt x="1771183" y="4861964"/>
                  <a:pt x="2018407" y="4861964"/>
                  <a:pt x="2264889" y="4850084"/>
                </a:cubicBezTo>
                <a:cubicBezTo>
                  <a:pt x="2452720" y="4841175"/>
                  <a:pt x="2640552" y="4824843"/>
                  <a:pt x="2828383" y="4807766"/>
                </a:cubicBezTo>
                <a:cubicBezTo>
                  <a:pt x="3022896" y="4789949"/>
                  <a:pt x="3217407" y="4774358"/>
                  <a:pt x="3412663" y="4764707"/>
                </a:cubicBezTo>
                <a:cubicBezTo>
                  <a:pt x="3680675" y="4752086"/>
                  <a:pt x="3948687" y="4736495"/>
                  <a:pt x="4216698" y="4739465"/>
                </a:cubicBezTo>
                <a:cubicBezTo>
                  <a:pt x="4426803" y="4741692"/>
                  <a:pt x="4635421" y="4762479"/>
                  <a:pt x="4843297" y="4791434"/>
                </a:cubicBezTo>
                <a:cubicBezTo>
                  <a:pt x="4991039" y="4812221"/>
                  <a:pt x="5140263" y="4827070"/>
                  <a:pt x="5291715" y="4821131"/>
                </a:cubicBezTo>
                <a:cubicBezTo>
                  <a:pt x="5291715" y="4807025"/>
                  <a:pt x="5280579" y="4800343"/>
                  <a:pt x="5275382" y="4790691"/>
                </a:cubicBezTo>
                <a:cubicBezTo>
                  <a:pt x="5230095" y="4711995"/>
                  <a:pt x="5236034" y="4634784"/>
                  <a:pt x="5285034" y="4560543"/>
                </a:cubicBezTo>
                <a:cubicBezTo>
                  <a:pt x="5388230" y="4403893"/>
                  <a:pt x="5575318" y="4403151"/>
                  <a:pt x="5691136" y="4495211"/>
                </a:cubicBezTo>
                <a:cubicBezTo>
                  <a:pt x="5776512" y="4562769"/>
                  <a:pt x="5769089" y="4686753"/>
                  <a:pt x="5679999" y="4760252"/>
                </a:cubicBezTo>
                <a:cubicBezTo>
                  <a:pt x="5628772" y="4802570"/>
                  <a:pt x="5567152" y="4818903"/>
                  <a:pt x="5503304" y="4828555"/>
                </a:cubicBezTo>
                <a:cubicBezTo>
                  <a:pt x="5455047" y="4835979"/>
                  <a:pt x="5406048" y="4839691"/>
                  <a:pt x="5350367" y="4841175"/>
                </a:cubicBezTo>
                <a:cubicBezTo>
                  <a:pt x="5396397" y="4879039"/>
                  <a:pt x="5444654" y="4897600"/>
                  <a:pt x="5495138" y="4909478"/>
                </a:cubicBezTo>
                <a:cubicBezTo>
                  <a:pt x="5652530" y="4947341"/>
                  <a:pt x="5809179" y="4937689"/>
                  <a:pt x="5965829" y="4903538"/>
                </a:cubicBezTo>
                <a:cubicBezTo>
                  <a:pt x="6126191" y="4867902"/>
                  <a:pt x="6278386" y="4804797"/>
                  <a:pt x="6433550" y="4754313"/>
                </a:cubicBezTo>
                <a:cubicBezTo>
                  <a:pt x="6578321" y="4706798"/>
                  <a:pt x="6726062" y="4679329"/>
                  <a:pt x="6877515" y="4665223"/>
                </a:cubicBezTo>
                <a:cubicBezTo>
                  <a:pt x="7138844" y="4640723"/>
                  <a:pt x="7399433" y="4651859"/>
                  <a:pt x="7660763" y="4663738"/>
                </a:cubicBezTo>
                <a:lnTo>
                  <a:pt x="8280679" y="4689723"/>
                </a:lnTo>
                <a:cubicBezTo>
                  <a:pt x="8419509" y="4696405"/>
                  <a:pt x="8557599" y="4711253"/>
                  <a:pt x="8694945" y="4732041"/>
                </a:cubicBezTo>
                <a:cubicBezTo>
                  <a:pt x="8792945" y="4746146"/>
                  <a:pt x="8887973" y="4773616"/>
                  <a:pt x="8985973" y="4788464"/>
                </a:cubicBezTo>
                <a:cubicBezTo>
                  <a:pt x="9022351" y="4793847"/>
                  <a:pt x="9058776" y="4797791"/>
                  <a:pt x="9095247" y="4800529"/>
                </a:cubicBezTo>
                <a:lnTo>
                  <a:pt x="9154996" y="4803161"/>
                </a:lnTo>
                <a:lnTo>
                  <a:pt x="9154996" y="4824858"/>
                </a:lnTo>
                <a:lnTo>
                  <a:pt x="9096847" y="4822929"/>
                </a:lnTo>
                <a:cubicBezTo>
                  <a:pt x="9050655" y="4819599"/>
                  <a:pt x="9004533" y="4814263"/>
                  <a:pt x="8958503" y="4806282"/>
                </a:cubicBezTo>
                <a:cubicBezTo>
                  <a:pt x="8876838" y="4792918"/>
                  <a:pt x="8797399" y="4771389"/>
                  <a:pt x="8715734" y="4758026"/>
                </a:cubicBezTo>
                <a:cubicBezTo>
                  <a:pt x="8585069" y="4736495"/>
                  <a:pt x="8454404" y="4721647"/>
                  <a:pt x="8322253" y="4714965"/>
                </a:cubicBezTo>
                <a:lnTo>
                  <a:pt x="7579839" y="4682299"/>
                </a:lnTo>
                <a:cubicBezTo>
                  <a:pt x="7355629" y="4673389"/>
                  <a:pt x="7131421" y="4667451"/>
                  <a:pt x="6907211" y="4684526"/>
                </a:cubicBezTo>
                <a:cubicBezTo>
                  <a:pt x="6695623" y="4700859"/>
                  <a:pt x="6492943" y="4752086"/>
                  <a:pt x="6294719" y="4825585"/>
                </a:cubicBezTo>
                <a:cubicBezTo>
                  <a:pt x="6177416" y="4869387"/>
                  <a:pt x="6059373" y="4910220"/>
                  <a:pt x="5936132" y="4933235"/>
                </a:cubicBezTo>
                <a:cubicBezTo>
                  <a:pt x="5780967" y="4961447"/>
                  <a:pt x="5625802" y="4968871"/>
                  <a:pt x="5471380" y="4925069"/>
                </a:cubicBezTo>
                <a:cubicBezTo>
                  <a:pt x="5420896" y="4910220"/>
                  <a:pt x="5373382" y="4887948"/>
                  <a:pt x="5332549" y="4854539"/>
                </a:cubicBezTo>
                <a:cubicBezTo>
                  <a:pt x="5324382" y="4847857"/>
                  <a:pt x="5316215" y="4841918"/>
                  <a:pt x="5304338" y="4842660"/>
                </a:cubicBezTo>
                <a:cubicBezTo>
                  <a:pt x="5108339" y="4850827"/>
                  <a:pt x="4915311" y="4822615"/>
                  <a:pt x="4721541" y="4797373"/>
                </a:cubicBezTo>
                <a:cubicBezTo>
                  <a:pt x="4451301" y="4761737"/>
                  <a:pt x="4179578" y="4754313"/>
                  <a:pt x="3907112" y="4765449"/>
                </a:cubicBezTo>
                <a:cubicBezTo>
                  <a:pt x="3665826" y="4775101"/>
                  <a:pt x="3423800" y="4784010"/>
                  <a:pt x="3182514" y="4801828"/>
                </a:cubicBezTo>
                <a:lnTo>
                  <a:pt x="2587840" y="4851569"/>
                </a:lnTo>
                <a:cubicBezTo>
                  <a:pt x="2302753" y="4874584"/>
                  <a:pt x="2017665" y="4888690"/>
                  <a:pt x="1731836" y="4870130"/>
                </a:cubicBezTo>
                <a:cubicBezTo>
                  <a:pt x="1633094" y="4863448"/>
                  <a:pt x="1534353" y="4856766"/>
                  <a:pt x="1437838" y="4830781"/>
                </a:cubicBezTo>
                <a:cubicBezTo>
                  <a:pt x="1345779" y="4805540"/>
                  <a:pt x="1271538" y="4761737"/>
                  <a:pt x="1228477" y="4671163"/>
                </a:cubicBezTo>
                <a:cubicBezTo>
                  <a:pt x="1185418" y="4579846"/>
                  <a:pt x="1117858" y="4511544"/>
                  <a:pt x="1020601" y="4474423"/>
                </a:cubicBezTo>
                <a:cubicBezTo>
                  <a:pt x="1002783" y="4467741"/>
                  <a:pt x="999072" y="4469226"/>
                  <a:pt x="993875" y="4487786"/>
                </a:cubicBezTo>
                <a:cubicBezTo>
                  <a:pt x="972344" y="4563513"/>
                  <a:pt x="947103" y="4637754"/>
                  <a:pt x="902557" y="4703828"/>
                </a:cubicBezTo>
                <a:cubicBezTo>
                  <a:pt x="812725" y="4836721"/>
                  <a:pt x="664242" y="4809995"/>
                  <a:pt x="592970" y="4740949"/>
                </a:cubicBezTo>
                <a:cubicBezTo>
                  <a:pt x="515759" y="4666707"/>
                  <a:pt x="524668" y="4547921"/>
                  <a:pt x="610788" y="4481846"/>
                </a:cubicBezTo>
                <a:cubicBezTo>
                  <a:pt x="690969" y="4420969"/>
                  <a:pt x="782286" y="4408347"/>
                  <a:pt x="878800" y="4418741"/>
                </a:cubicBezTo>
                <a:cubicBezTo>
                  <a:pt x="908497" y="4421711"/>
                  <a:pt x="938193" y="4428392"/>
                  <a:pt x="967147" y="4435075"/>
                </a:cubicBezTo>
                <a:cubicBezTo>
                  <a:pt x="979769" y="4438044"/>
                  <a:pt x="986450" y="4438787"/>
                  <a:pt x="990162" y="4423939"/>
                </a:cubicBezTo>
                <a:cubicBezTo>
                  <a:pt x="1017632" y="4318516"/>
                  <a:pt x="1047329" y="4212350"/>
                  <a:pt x="1048813" y="4101730"/>
                </a:cubicBezTo>
                <a:cubicBezTo>
                  <a:pt x="1050298" y="3985171"/>
                  <a:pt x="1009465" y="3887914"/>
                  <a:pt x="918890" y="3812930"/>
                </a:cubicBezTo>
                <a:cubicBezTo>
                  <a:pt x="875831" y="3777295"/>
                  <a:pt x="832028" y="3741659"/>
                  <a:pt x="791937" y="3702311"/>
                </a:cubicBezTo>
                <a:cubicBezTo>
                  <a:pt x="684288" y="3597630"/>
                  <a:pt x="636772" y="3468450"/>
                  <a:pt x="647167" y="3318482"/>
                </a:cubicBezTo>
                <a:cubicBezTo>
                  <a:pt x="647909" y="3306604"/>
                  <a:pt x="646424" y="3297695"/>
                  <a:pt x="638257" y="3287301"/>
                </a:cubicBezTo>
                <a:cubicBezTo>
                  <a:pt x="601136" y="3242013"/>
                  <a:pt x="587031" y="3189302"/>
                  <a:pt x="598909" y="3132136"/>
                </a:cubicBezTo>
                <a:cubicBezTo>
                  <a:pt x="604106" y="3109121"/>
                  <a:pt x="599651" y="3092788"/>
                  <a:pt x="585546" y="3074228"/>
                </a:cubicBezTo>
                <a:cubicBezTo>
                  <a:pt x="535062" y="3008153"/>
                  <a:pt x="546940" y="2936881"/>
                  <a:pt x="581833" y="2869321"/>
                </a:cubicBezTo>
                <a:cubicBezTo>
                  <a:pt x="596683" y="2841109"/>
                  <a:pt x="601879" y="2818095"/>
                  <a:pt x="592228" y="2786170"/>
                </a:cubicBezTo>
                <a:cubicBezTo>
                  <a:pt x="580350" y="2746823"/>
                  <a:pt x="586288" y="2704505"/>
                  <a:pt x="604106" y="2666642"/>
                </a:cubicBezTo>
                <a:cubicBezTo>
                  <a:pt x="611531" y="2649566"/>
                  <a:pt x="607076" y="2640657"/>
                  <a:pt x="598168" y="2628036"/>
                </a:cubicBezTo>
                <a:cubicBezTo>
                  <a:pt x="563274" y="2579037"/>
                  <a:pt x="546940" y="2525583"/>
                  <a:pt x="569955" y="2463220"/>
                </a:cubicBezTo>
                <a:cubicBezTo>
                  <a:pt x="546198" y="2462478"/>
                  <a:pt x="523183" y="2460250"/>
                  <a:pt x="500911" y="2459508"/>
                </a:cubicBezTo>
                <a:cubicBezTo>
                  <a:pt x="482350" y="2458765"/>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cubicBezTo>
                  <a:pt x="560302" y="2204117"/>
                  <a:pt x="662013" y="2207829"/>
                  <a:pt x="763724" y="2210798"/>
                </a:cubicBezTo>
                <a:cubicBezTo>
                  <a:pt x="763724" y="2210798"/>
                  <a:pt x="957494" y="2216737"/>
                  <a:pt x="1054751" y="2220450"/>
                </a:cubicBezTo>
                <a:cubicBezTo>
                  <a:pt x="1072569" y="2221192"/>
                  <a:pt x="1090387" y="2221935"/>
                  <a:pt x="1106720"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cubicBezTo>
                  <a:pt x="850587" y="2130617"/>
                  <a:pt x="655332" y="2123936"/>
                  <a:pt x="460819" y="2117997"/>
                </a:cubicBezTo>
                <a:close/>
                <a:moveTo>
                  <a:pt x="425926" y="2063800"/>
                </a:moveTo>
                <a:cubicBezTo>
                  <a:pt x="438546" y="2064543"/>
                  <a:pt x="451910" y="2064543"/>
                  <a:pt x="465274" y="2065285"/>
                </a:cubicBezTo>
                <a:cubicBezTo>
                  <a:pt x="479379" y="2066770"/>
                  <a:pt x="493485" y="2066770"/>
                  <a:pt x="506849" y="2066770"/>
                </a:cubicBezTo>
                <a:cubicBezTo>
                  <a:pt x="513531" y="2066770"/>
                  <a:pt x="519469" y="2066770"/>
                  <a:pt x="526151" y="2066770"/>
                </a:cubicBezTo>
                <a:cubicBezTo>
                  <a:pt x="584060" y="2068997"/>
                  <a:pt x="1091872" y="2083845"/>
                  <a:pt x="1096326" y="2083845"/>
                </a:cubicBez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4" y="2018513"/>
                </a:lnTo>
                <a:cubicBezTo>
                  <a:pt x="1116372" y="2019255"/>
                  <a:pt x="1133448" y="2017029"/>
                  <a:pt x="1149038" y="2008119"/>
                </a:cubicBezTo>
                <a:cubicBezTo>
                  <a:pt x="1176507" y="1993271"/>
                  <a:pt x="1177992" y="1969513"/>
                  <a:pt x="1151266" y="1952438"/>
                </a:cubicBezTo>
                <a:cubicBezTo>
                  <a:pt x="1135674" y="1942787"/>
                  <a:pt x="1117115" y="1938332"/>
                  <a:pt x="1098554" y="1937590"/>
                </a:cubicBez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4"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solidFill>
            <a:schemeClr val="bg1"/>
          </a:solidFill>
          <a:ln w="8005" cap="flat">
            <a:noFill/>
            <a:prstDash val="solid"/>
            <a:miter/>
          </a:ln>
        </p:spPr>
        <p:txBody>
          <a:bodyPr wrap="square" rtlCol="0" anchor="ctr">
            <a:noAutofit/>
          </a:bodyPr>
          <a:lstStyle/>
          <a:p>
            <a:endParaRPr lang="en-US"/>
          </a:p>
        </p:txBody>
      </p:sp>
      <p:grpSp>
        <p:nvGrpSpPr>
          <p:cNvPr id="4" name="Group 3">
            <a:extLst>
              <a:ext uri="{FF2B5EF4-FFF2-40B4-BE49-F238E27FC236}">
                <a16:creationId xmlns:a16="http://schemas.microsoft.com/office/drawing/2014/main" id="{D0E78872-7290-4B75-9C45-9A78F9CF4BF9}"/>
              </a:ext>
            </a:extLst>
          </p:cNvPr>
          <p:cNvGrpSpPr/>
          <p:nvPr userDrawn="1"/>
        </p:nvGrpSpPr>
        <p:grpSpPr>
          <a:xfrm>
            <a:off x="140307" y="887905"/>
            <a:ext cx="3099195" cy="1223598"/>
            <a:chOff x="1525348" y="1579815"/>
            <a:chExt cx="6070988" cy="2761700"/>
          </a:xfrm>
        </p:grpSpPr>
        <p:sp>
          <p:nvSpPr>
            <p:cNvPr id="5" name="Rectangle 5">
              <a:extLst>
                <a:ext uri="{FF2B5EF4-FFF2-40B4-BE49-F238E27FC236}">
                  <a16:creationId xmlns:a16="http://schemas.microsoft.com/office/drawing/2014/main" id="{69F1CB56-9B6F-4200-B4C4-12F479AAE240}"/>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Rectangle 5">
              <a:extLst>
                <a:ext uri="{FF2B5EF4-FFF2-40B4-BE49-F238E27FC236}">
                  <a16:creationId xmlns:a16="http://schemas.microsoft.com/office/drawing/2014/main" id="{15EFE793-D4E3-4B35-AC90-6F19E6D778FE}"/>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 name="Freeform 22">
              <a:extLst>
                <a:ext uri="{FF2B5EF4-FFF2-40B4-BE49-F238E27FC236}">
                  <a16:creationId xmlns:a16="http://schemas.microsoft.com/office/drawing/2014/main" id="{C7450A4C-8DB2-47C2-B495-867D6429506E}"/>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cxnSp>
          <p:nvCxnSpPr>
            <p:cNvPr id="8" name="Straight Connector 7">
              <a:extLst>
                <a:ext uri="{FF2B5EF4-FFF2-40B4-BE49-F238E27FC236}">
                  <a16:creationId xmlns:a16="http://schemas.microsoft.com/office/drawing/2014/main" id="{5EF6CC2D-FB0F-44F8-B990-27B2CFE2C01F}"/>
                </a:ext>
              </a:extLst>
            </p:cNvPr>
            <p:cNvCxnSpPr/>
            <p:nvPr/>
          </p:nvCxnSpPr>
          <p:spPr>
            <a:xfrm>
              <a:off x="4662703" y="2187506"/>
              <a:ext cx="1586226" cy="614736"/>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9C24BE4-A2B7-404C-B036-3F17EA4C9D48}"/>
                </a:ext>
              </a:extLst>
            </p:cNvPr>
            <p:cNvCxnSpPr/>
            <p:nvPr/>
          </p:nvCxnSpPr>
          <p:spPr>
            <a:xfrm>
              <a:off x="6248932" y="2802241"/>
              <a:ext cx="0" cy="1010602"/>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Isosceles Triangle 9">
              <a:extLst>
                <a:ext uri="{FF2B5EF4-FFF2-40B4-BE49-F238E27FC236}">
                  <a16:creationId xmlns:a16="http://schemas.microsoft.com/office/drawing/2014/main" id="{509EB30B-2D9A-47A8-9A98-A075744930CE}"/>
                </a:ext>
              </a:extLst>
            </p:cNvPr>
            <p:cNvSpPr/>
            <p:nvPr/>
          </p:nvSpPr>
          <p:spPr>
            <a:xfrm>
              <a:off x="6018666" y="3406130"/>
              <a:ext cx="460523" cy="92094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 name="Oval 10">
              <a:extLst>
                <a:ext uri="{FF2B5EF4-FFF2-40B4-BE49-F238E27FC236}">
                  <a16:creationId xmlns:a16="http://schemas.microsoft.com/office/drawing/2014/main" id="{36454B58-3925-42E3-B04C-D46DD8E3DE76}"/>
                </a:ext>
              </a:extLst>
            </p:cNvPr>
            <p:cNvSpPr/>
            <p:nvPr/>
          </p:nvSpPr>
          <p:spPr>
            <a:xfrm>
              <a:off x="6122007" y="3356991"/>
              <a:ext cx="236068" cy="271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12" name="Freeform: Shape 11">
            <a:extLst>
              <a:ext uri="{FF2B5EF4-FFF2-40B4-BE49-F238E27FC236}">
                <a16:creationId xmlns:a16="http://schemas.microsoft.com/office/drawing/2014/main" id="{BAAEF941-28C7-48B5-B92A-0EE717D0AAB1}"/>
              </a:ext>
            </a:extLst>
          </p:cNvPr>
          <p:cNvSpPr/>
          <p:nvPr userDrawn="1"/>
        </p:nvSpPr>
        <p:spPr>
          <a:xfrm rot="628173">
            <a:off x="1225161" y="2161182"/>
            <a:ext cx="937061" cy="1282256"/>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solidFill>
            <a:schemeClr val="bg1"/>
          </a:solidFill>
          <a:ln w="8005" cap="flat">
            <a:noFill/>
            <a:prstDash val="solid"/>
            <a:miter/>
          </a:ln>
        </p:spPr>
        <p:txBody>
          <a:bodyPr wrap="square" rtlCol="0" anchor="ctr">
            <a:noAutofit/>
          </a:bodyPr>
          <a:lstStyle/>
          <a:p>
            <a:endParaRPr lang="en-US"/>
          </a:p>
        </p:txBody>
      </p:sp>
      <p:sp>
        <p:nvSpPr>
          <p:cNvPr id="31" name="Freeform: Shape 30">
            <a:extLst>
              <a:ext uri="{FF2B5EF4-FFF2-40B4-BE49-F238E27FC236}">
                <a16:creationId xmlns:a16="http://schemas.microsoft.com/office/drawing/2014/main" id="{AA7268B2-ADB1-4901-834F-3D4CA43E2EB1}"/>
              </a:ext>
            </a:extLst>
          </p:cNvPr>
          <p:cNvSpPr/>
          <p:nvPr userDrawn="1"/>
        </p:nvSpPr>
        <p:spPr>
          <a:xfrm rot="16200000">
            <a:off x="10203794" y="3334297"/>
            <a:ext cx="3200653" cy="139596"/>
          </a:xfrm>
          <a:custGeom>
            <a:avLst/>
            <a:gdLst>
              <a:gd name="connsiteX0" fmla="*/ 3200653 w 3200653"/>
              <a:gd name="connsiteY0" fmla="*/ 78173 h 139596"/>
              <a:gd name="connsiteX1" fmla="*/ 3200653 w 3200653"/>
              <a:gd name="connsiteY1" fmla="*/ 98497 h 139596"/>
              <a:gd name="connsiteX2" fmla="*/ 3127329 w 3200653"/>
              <a:gd name="connsiteY2" fmla="*/ 93449 h 139596"/>
              <a:gd name="connsiteX3" fmla="*/ 2836766 w 3200653"/>
              <a:gd name="connsiteY3" fmla="*/ 58277 h 139596"/>
              <a:gd name="connsiteX4" fmla="*/ 2022337 w 3200653"/>
              <a:gd name="connsiteY4" fmla="*/ 26353 h 139596"/>
              <a:gd name="connsiteX5" fmla="*/ 1297739 w 3200653"/>
              <a:gd name="connsiteY5" fmla="*/ 62733 h 139596"/>
              <a:gd name="connsiteX6" fmla="*/ 703065 w 3200653"/>
              <a:gd name="connsiteY6" fmla="*/ 112473 h 139596"/>
              <a:gd name="connsiteX7" fmla="*/ 61306 w 3200653"/>
              <a:gd name="connsiteY7" fmla="*/ 139201 h 139596"/>
              <a:gd name="connsiteX8" fmla="*/ 0 w 3200653"/>
              <a:gd name="connsiteY8" fmla="*/ 136865 h 139596"/>
              <a:gd name="connsiteX9" fmla="*/ 0 w 3200653"/>
              <a:gd name="connsiteY9" fmla="*/ 116626 h 139596"/>
              <a:gd name="connsiteX10" fmla="*/ 10206 w 3200653"/>
              <a:gd name="connsiteY10" fmla="*/ 117115 h 139596"/>
              <a:gd name="connsiteX11" fmla="*/ 380114 w 3200653"/>
              <a:gd name="connsiteY11" fmla="*/ 110989 h 139596"/>
              <a:gd name="connsiteX12" fmla="*/ 943608 w 3200653"/>
              <a:gd name="connsiteY12" fmla="*/ 68671 h 139596"/>
              <a:gd name="connsiteX13" fmla="*/ 1527888 w 3200653"/>
              <a:gd name="connsiteY13" fmla="*/ 25611 h 139596"/>
              <a:gd name="connsiteX14" fmla="*/ 2331923 w 3200653"/>
              <a:gd name="connsiteY14" fmla="*/ 369 h 139596"/>
              <a:gd name="connsiteX15" fmla="*/ 2958522 w 3200653"/>
              <a:gd name="connsiteY15" fmla="*/ 52339 h 139596"/>
              <a:gd name="connsiteX16" fmla="*/ 3181339 w 3200653"/>
              <a:gd name="connsiteY16" fmla="*/ 77209 h 13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0653" h="139596">
                <a:moveTo>
                  <a:pt x="3200653" y="78173"/>
                </a:moveTo>
                <a:lnTo>
                  <a:pt x="3200653" y="98497"/>
                </a:lnTo>
                <a:lnTo>
                  <a:pt x="3127329" y="93449"/>
                </a:lnTo>
                <a:cubicBezTo>
                  <a:pt x="3030351" y="84263"/>
                  <a:pt x="2933651" y="70899"/>
                  <a:pt x="2836766" y="58277"/>
                </a:cubicBezTo>
                <a:cubicBezTo>
                  <a:pt x="2566526" y="22641"/>
                  <a:pt x="2294803" y="15217"/>
                  <a:pt x="2022337" y="26353"/>
                </a:cubicBezTo>
                <a:cubicBezTo>
                  <a:pt x="1781051" y="36005"/>
                  <a:pt x="1539025" y="44915"/>
                  <a:pt x="1297739" y="62733"/>
                </a:cubicBezTo>
                <a:lnTo>
                  <a:pt x="703065" y="112473"/>
                </a:lnTo>
                <a:cubicBezTo>
                  <a:pt x="489250" y="129735"/>
                  <a:pt x="275434" y="141985"/>
                  <a:pt x="61306" y="139201"/>
                </a:cubicBezTo>
                <a:lnTo>
                  <a:pt x="0" y="136865"/>
                </a:lnTo>
                <a:lnTo>
                  <a:pt x="0" y="116626"/>
                </a:lnTo>
                <a:lnTo>
                  <a:pt x="10206" y="117115"/>
                </a:lnTo>
                <a:cubicBezTo>
                  <a:pt x="133447" y="119899"/>
                  <a:pt x="256873" y="116929"/>
                  <a:pt x="380114" y="110989"/>
                </a:cubicBezTo>
                <a:cubicBezTo>
                  <a:pt x="567945" y="102079"/>
                  <a:pt x="755777" y="85747"/>
                  <a:pt x="943608" y="68671"/>
                </a:cubicBezTo>
                <a:cubicBezTo>
                  <a:pt x="1138121" y="50853"/>
                  <a:pt x="1332632" y="35263"/>
                  <a:pt x="1527888" y="25611"/>
                </a:cubicBezTo>
                <a:cubicBezTo>
                  <a:pt x="1795900" y="12991"/>
                  <a:pt x="2063912" y="-2601"/>
                  <a:pt x="2331923" y="369"/>
                </a:cubicBezTo>
                <a:cubicBezTo>
                  <a:pt x="2542027" y="2597"/>
                  <a:pt x="2750646" y="23383"/>
                  <a:pt x="2958522" y="52339"/>
                </a:cubicBezTo>
                <a:cubicBezTo>
                  <a:pt x="3032393" y="62731"/>
                  <a:pt x="3106634" y="71641"/>
                  <a:pt x="3181339" y="77209"/>
                </a:cubicBezTo>
                <a:close/>
              </a:path>
            </a:pathLst>
          </a:custGeom>
          <a:solidFill>
            <a:schemeClr val="bg1"/>
          </a:solidFill>
          <a:ln w="8005" cap="flat">
            <a:noFill/>
            <a:prstDash val="solid"/>
            <a:miter/>
          </a:ln>
        </p:spPr>
        <p:txBody>
          <a:bodyPr wrap="square" rtlCol="0" anchor="ctr">
            <a:noAutofit/>
          </a:bodyPr>
          <a:lstStyle/>
          <a:p>
            <a:endParaRPr lang="en-US"/>
          </a:p>
        </p:txBody>
      </p:sp>
      <p:sp>
        <p:nvSpPr>
          <p:cNvPr id="21" name="Freeform: Shape 20">
            <a:extLst>
              <a:ext uri="{FF2B5EF4-FFF2-40B4-BE49-F238E27FC236}">
                <a16:creationId xmlns:a16="http://schemas.microsoft.com/office/drawing/2014/main" id="{86D232F1-6876-4739-8D8E-3A943B5ED93F}"/>
              </a:ext>
            </a:extLst>
          </p:cNvPr>
          <p:cNvSpPr/>
          <p:nvPr userDrawn="1"/>
        </p:nvSpPr>
        <p:spPr>
          <a:xfrm flipH="1">
            <a:off x="10092610" y="4973601"/>
            <a:ext cx="1885819" cy="1485438"/>
          </a:xfrm>
          <a:custGeom>
            <a:avLst/>
            <a:gdLst>
              <a:gd name="connsiteX0" fmla="*/ 205688 w 1854014"/>
              <a:gd name="connsiteY0" fmla="*/ 1383334 h 1485438"/>
              <a:gd name="connsiteX1" fmla="*/ 331899 w 1854014"/>
              <a:gd name="connsiteY1" fmla="*/ 1312061 h 1485438"/>
              <a:gd name="connsiteX2" fmla="*/ 434352 w 1854014"/>
              <a:gd name="connsiteY2" fmla="*/ 1080428 h 1485438"/>
              <a:gd name="connsiteX3" fmla="*/ 419503 w 1854014"/>
              <a:gd name="connsiteY3" fmla="*/ 1061868 h 1485438"/>
              <a:gd name="connsiteX4" fmla="*/ 296263 w 1854014"/>
              <a:gd name="connsiteY4" fmla="*/ 1041080 h 1485438"/>
              <a:gd name="connsiteX5" fmla="*/ 87644 w 1854014"/>
              <a:gd name="connsiteY5" fmla="*/ 1098246 h 1485438"/>
              <a:gd name="connsiteX6" fmla="*/ 19342 w 1854014"/>
              <a:gd name="connsiteY6" fmla="*/ 1239305 h 1485438"/>
              <a:gd name="connsiteX7" fmla="*/ 205688 w 1854014"/>
              <a:gd name="connsiteY7" fmla="*/ 1383334 h 1485438"/>
              <a:gd name="connsiteX8" fmla="*/ 1405860 w 1854014"/>
              <a:gd name="connsiteY8" fmla="*/ 1485044 h 1485438"/>
              <a:gd name="connsiteX9" fmla="*/ 1191616 w 1854014"/>
              <a:gd name="connsiteY9" fmla="*/ 1476878 h 1485438"/>
              <a:gd name="connsiteX10" fmla="*/ 897618 w 1854014"/>
              <a:gd name="connsiteY10" fmla="*/ 1437529 h 1485438"/>
              <a:gd name="connsiteX11" fmla="*/ 688257 w 1854014"/>
              <a:gd name="connsiteY11" fmla="*/ 1277911 h 1485438"/>
              <a:gd name="connsiteX12" fmla="*/ 480381 w 1854014"/>
              <a:gd name="connsiteY12" fmla="*/ 1081171 h 1485438"/>
              <a:gd name="connsiteX13" fmla="*/ 453655 w 1854014"/>
              <a:gd name="connsiteY13" fmla="*/ 1094534 h 1485438"/>
              <a:gd name="connsiteX14" fmla="*/ 362337 w 1854014"/>
              <a:gd name="connsiteY14" fmla="*/ 1310576 h 1485438"/>
              <a:gd name="connsiteX15" fmla="*/ 52750 w 1854014"/>
              <a:gd name="connsiteY15" fmla="*/ 1347697 h 1485438"/>
              <a:gd name="connsiteX16" fmla="*/ 70568 w 1854014"/>
              <a:gd name="connsiteY16" fmla="*/ 1088594 h 1485438"/>
              <a:gd name="connsiteX17" fmla="*/ 338580 w 1854014"/>
              <a:gd name="connsiteY17" fmla="*/ 1025489 h 1485438"/>
              <a:gd name="connsiteX18" fmla="*/ 426927 w 1854014"/>
              <a:gd name="connsiteY18" fmla="*/ 1041823 h 1485438"/>
              <a:gd name="connsiteX19" fmla="*/ 449942 w 1854014"/>
              <a:gd name="connsiteY19" fmla="*/ 1030687 h 1485438"/>
              <a:gd name="connsiteX20" fmla="*/ 508593 w 1854014"/>
              <a:gd name="connsiteY20" fmla="*/ 708478 h 1485438"/>
              <a:gd name="connsiteX21" fmla="*/ 378670 w 1854014"/>
              <a:gd name="connsiteY21" fmla="*/ 419678 h 1485438"/>
              <a:gd name="connsiteX22" fmla="*/ 251717 w 1854014"/>
              <a:gd name="connsiteY22" fmla="*/ 309059 h 1485438"/>
              <a:gd name="connsiteX23" fmla="*/ 110044 w 1854014"/>
              <a:gd name="connsiteY23" fmla="*/ 33750 h 1485438"/>
              <a:gd name="connsiteX24" fmla="*/ 109081 w 1854014"/>
              <a:gd name="connsiteY24" fmla="*/ 0 h 1485438"/>
              <a:gd name="connsiteX25" fmla="*/ 125877 w 1854014"/>
              <a:gd name="connsiteY25" fmla="*/ 0 h 1485438"/>
              <a:gd name="connsiteX26" fmla="*/ 125601 w 1854014"/>
              <a:gd name="connsiteY26" fmla="*/ 12000 h 1485438"/>
              <a:gd name="connsiteX27" fmla="*/ 144068 w 1854014"/>
              <a:gd name="connsiteY27" fmla="*/ 99698 h 1485438"/>
              <a:gd name="connsiteX28" fmla="*/ 344519 w 1854014"/>
              <a:gd name="connsiteY28" fmla="*/ 363255 h 1485438"/>
              <a:gd name="connsiteX29" fmla="*/ 490033 w 1854014"/>
              <a:gd name="connsiteY29" fmla="*/ 526586 h 1485438"/>
              <a:gd name="connsiteX30" fmla="*/ 515275 w 1854014"/>
              <a:gd name="connsiteY30" fmla="*/ 823552 h 1485438"/>
              <a:gd name="connsiteX31" fmla="*/ 468503 w 1854014"/>
              <a:gd name="connsiteY31" fmla="*/ 1027717 h 1485438"/>
              <a:gd name="connsiteX32" fmla="*/ 479639 w 1854014"/>
              <a:gd name="connsiteY32" fmla="*/ 1059641 h 1485438"/>
              <a:gd name="connsiteX33" fmla="*/ 691970 w 1854014"/>
              <a:gd name="connsiteY33" fmla="*/ 1247471 h 1485438"/>
              <a:gd name="connsiteX34" fmla="*/ 985966 w 1854014"/>
              <a:gd name="connsiteY34" fmla="*/ 1434560 h 1485438"/>
              <a:gd name="connsiteX35" fmla="*/ 1724669 w 1854014"/>
              <a:gd name="connsiteY35" fmla="*/ 1456832 h 1485438"/>
              <a:gd name="connsiteX36" fmla="*/ 1854014 w 1854014"/>
              <a:gd name="connsiteY36" fmla="*/ 1448524 h 1485438"/>
              <a:gd name="connsiteX37" fmla="*/ 1854014 w 1854014"/>
              <a:gd name="connsiteY37" fmla="*/ 1472097 h 1485438"/>
              <a:gd name="connsiteX38" fmla="*/ 1833793 w 1854014"/>
              <a:gd name="connsiteY38" fmla="*/ 1473537 h 1485438"/>
              <a:gd name="connsiteX39" fmla="*/ 1405860 w 1854014"/>
              <a:gd name="connsiteY39" fmla="*/ 1485044 h 14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54014" h="1485438">
                <a:moveTo>
                  <a:pt x="205688" y="1383334"/>
                </a:moveTo>
                <a:cubicBezTo>
                  <a:pt x="253202" y="1383334"/>
                  <a:pt x="297747" y="1355864"/>
                  <a:pt x="331899" y="1312061"/>
                </a:cubicBezTo>
                <a:cubicBezTo>
                  <a:pt x="386095" y="1243759"/>
                  <a:pt x="411336" y="1162836"/>
                  <a:pt x="434352" y="1080428"/>
                </a:cubicBezTo>
                <a:cubicBezTo>
                  <a:pt x="438064" y="1066323"/>
                  <a:pt x="430639" y="1064838"/>
                  <a:pt x="419503" y="1061868"/>
                </a:cubicBezTo>
                <a:cubicBezTo>
                  <a:pt x="379413" y="1048504"/>
                  <a:pt x="337838" y="1042565"/>
                  <a:pt x="296263" y="1041080"/>
                </a:cubicBezTo>
                <a:cubicBezTo>
                  <a:pt x="221278" y="1038853"/>
                  <a:pt x="150006" y="1052959"/>
                  <a:pt x="87644" y="1098246"/>
                </a:cubicBezTo>
                <a:cubicBezTo>
                  <a:pt x="40130" y="1132397"/>
                  <a:pt x="12660" y="1178427"/>
                  <a:pt x="19342" y="1239305"/>
                </a:cubicBezTo>
                <a:cubicBezTo>
                  <a:pt x="28250" y="1322456"/>
                  <a:pt x="101750" y="1382591"/>
                  <a:pt x="205688" y="1383334"/>
                </a:cubicBezTo>
                <a:close/>
                <a:moveTo>
                  <a:pt x="1405860" y="1485044"/>
                </a:moveTo>
                <a:cubicBezTo>
                  <a:pt x="1334484" y="1484116"/>
                  <a:pt x="1263073" y="1481518"/>
                  <a:pt x="1191616" y="1476878"/>
                </a:cubicBezTo>
                <a:cubicBezTo>
                  <a:pt x="1092874" y="1470196"/>
                  <a:pt x="994134" y="1463514"/>
                  <a:pt x="897618" y="1437529"/>
                </a:cubicBezTo>
                <a:cubicBezTo>
                  <a:pt x="805559" y="1412288"/>
                  <a:pt x="731318" y="1368485"/>
                  <a:pt x="688257" y="1277911"/>
                </a:cubicBezTo>
                <a:cubicBezTo>
                  <a:pt x="645198" y="1186594"/>
                  <a:pt x="577638" y="1118292"/>
                  <a:pt x="480381" y="1081171"/>
                </a:cubicBezTo>
                <a:cubicBezTo>
                  <a:pt x="462563" y="1074489"/>
                  <a:pt x="458852" y="1075974"/>
                  <a:pt x="453655" y="1094534"/>
                </a:cubicBezTo>
                <a:cubicBezTo>
                  <a:pt x="432124" y="1170261"/>
                  <a:pt x="406883" y="1244502"/>
                  <a:pt x="362337" y="1310576"/>
                </a:cubicBezTo>
                <a:cubicBezTo>
                  <a:pt x="272505" y="1443469"/>
                  <a:pt x="124022" y="1416743"/>
                  <a:pt x="52750" y="1347697"/>
                </a:cubicBezTo>
                <a:cubicBezTo>
                  <a:pt x="-24461" y="1273455"/>
                  <a:pt x="-15551" y="1154669"/>
                  <a:pt x="70568" y="1088594"/>
                </a:cubicBezTo>
                <a:cubicBezTo>
                  <a:pt x="150749" y="1027717"/>
                  <a:pt x="242066" y="1015095"/>
                  <a:pt x="338580" y="1025489"/>
                </a:cubicBezTo>
                <a:cubicBezTo>
                  <a:pt x="368277" y="1028459"/>
                  <a:pt x="397973" y="1035140"/>
                  <a:pt x="426927" y="1041823"/>
                </a:cubicBezTo>
                <a:cubicBezTo>
                  <a:pt x="439549" y="1044792"/>
                  <a:pt x="446230" y="1045535"/>
                  <a:pt x="449942" y="1030687"/>
                </a:cubicBezTo>
                <a:cubicBezTo>
                  <a:pt x="477412" y="925264"/>
                  <a:pt x="507109" y="819098"/>
                  <a:pt x="508593" y="708478"/>
                </a:cubicBezTo>
                <a:cubicBezTo>
                  <a:pt x="510078" y="591919"/>
                  <a:pt x="469245" y="494662"/>
                  <a:pt x="378670" y="419678"/>
                </a:cubicBezTo>
                <a:cubicBezTo>
                  <a:pt x="335611" y="384043"/>
                  <a:pt x="291808" y="348407"/>
                  <a:pt x="251717" y="309059"/>
                </a:cubicBezTo>
                <a:cubicBezTo>
                  <a:pt x="170981" y="230548"/>
                  <a:pt x="124069" y="138257"/>
                  <a:pt x="110044" y="33750"/>
                </a:cubicBezTo>
                <a:lnTo>
                  <a:pt x="109081" y="0"/>
                </a:lnTo>
                <a:lnTo>
                  <a:pt x="125877" y="0"/>
                </a:lnTo>
                <a:lnTo>
                  <a:pt x="125601" y="12000"/>
                </a:lnTo>
                <a:cubicBezTo>
                  <a:pt x="128663" y="41789"/>
                  <a:pt x="135159" y="70744"/>
                  <a:pt x="144068" y="99698"/>
                </a:cubicBezTo>
                <a:cubicBezTo>
                  <a:pt x="178961" y="211803"/>
                  <a:pt x="253944" y="292726"/>
                  <a:pt x="344519" y="363255"/>
                </a:cubicBezTo>
                <a:cubicBezTo>
                  <a:pt x="402428" y="408542"/>
                  <a:pt x="457367" y="457542"/>
                  <a:pt x="490033" y="526586"/>
                </a:cubicBezTo>
                <a:cubicBezTo>
                  <a:pt x="534578" y="622358"/>
                  <a:pt x="530123" y="722584"/>
                  <a:pt x="515275" y="823552"/>
                </a:cubicBezTo>
                <a:cubicBezTo>
                  <a:pt x="504881" y="892597"/>
                  <a:pt x="486321" y="960157"/>
                  <a:pt x="468503" y="1027717"/>
                </a:cubicBezTo>
                <a:cubicBezTo>
                  <a:pt x="464790" y="1041823"/>
                  <a:pt x="460336" y="1052959"/>
                  <a:pt x="479639" y="1059641"/>
                </a:cubicBezTo>
                <a:cubicBezTo>
                  <a:pt x="576153" y="1093049"/>
                  <a:pt x="650395" y="1156154"/>
                  <a:pt x="691970" y="1247471"/>
                </a:cubicBezTo>
                <a:cubicBezTo>
                  <a:pt x="750621" y="1376652"/>
                  <a:pt x="861241" y="1417484"/>
                  <a:pt x="985966" y="1434560"/>
                </a:cubicBezTo>
                <a:cubicBezTo>
                  <a:pt x="1230963" y="1468712"/>
                  <a:pt x="1478187" y="1468712"/>
                  <a:pt x="1724669" y="1456832"/>
                </a:cubicBezTo>
                <a:lnTo>
                  <a:pt x="1854014" y="1448524"/>
                </a:lnTo>
                <a:lnTo>
                  <a:pt x="1854014" y="1472097"/>
                </a:lnTo>
                <a:lnTo>
                  <a:pt x="1833793" y="1473537"/>
                </a:lnTo>
                <a:cubicBezTo>
                  <a:pt x="1691226" y="1482074"/>
                  <a:pt x="1548613" y="1486900"/>
                  <a:pt x="1405860" y="1485044"/>
                </a:cubicBezTo>
                <a:close/>
              </a:path>
            </a:pathLst>
          </a:custGeom>
          <a:solidFill>
            <a:schemeClr val="bg1"/>
          </a:solidFill>
          <a:ln w="800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1449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24970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14890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01966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8/7/22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71112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87744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8/7/22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892342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228371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85586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606852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47721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1148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End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584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79" r:id="rId8"/>
    <p:sldLayoutId id="2147483681" r:id="rId9"/>
    <p:sldLayoutId id="2147483683" r:id="rId10"/>
    <p:sldLayoutId id="2147483685" r:id="rId11"/>
    <p:sldLayoutId id="2147483686" r:id="rId12"/>
    <p:sldLayoutId id="2147483689" r:id="rId13"/>
    <p:sldLayoutId id="2147483687" r:id="rId14"/>
    <p:sldLayoutId id="2147483688" r:id="rId15"/>
    <p:sldLayoutId id="2147483671" r:id="rId16"/>
    <p:sldLayoutId id="214748367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8/7/22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79459895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8E3B79-6472-42B0-9EE9-A0D2BEDBAF25}"/>
              </a:ext>
            </a:extLst>
          </p:cNvPr>
          <p:cNvSpPr/>
          <p:nvPr/>
        </p:nvSpPr>
        <p:spPr>
          <a:xfrm>
            <a:off x="9149" y="4764024"/>
            <a:ext cx="12191994" cy="209397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8" name="TextBox 7">
            <a:extLst>
              <a:ext uri="{FF2B5EF4-FFF2-40B4-BE49-F238E27FC236}">
                <a16:creationId xmlns:a16="http://schemas.microsoft.com/office/drawing/2014/main" id="{03B4C724-0776-4328-8F0A-B72DA1579537}"/>
              </a:ext>
            </a:extLst>
          </p:cNvPr>
          <p:cNvSpPr txBox="1"/>
          <p:nvPr/>
        </p:nvSpPr>
        <p:spPr>
          <a:xfrm>
            <a:off x="9149" y="4877876"/>
            <a:ext cx="12191995" cy="1015663"/>
          </a:xfrm>
          <a:prstGeom prst="rect">
            <a:avLst/>
          </a:prstGeom>
          <a:noFill/>
        </p:spPr>
        <p:txBody>
          <a:bodyPr wrap="square" rtlCol="0" anchor="ctr">
            <a:spAutoFit/>
          </a:bodyPr>
          <a:lstStyle/>
          <a:p>
            <a:pPr algn="ctr"/>
            <a:r>
              <a:rPr lang="ar-DZ" sz="6000" dirty="0">
                <a:solidFill>
                  <a:schemeClr val="bg1"/>
                </a:solidFill>
                <a:latin typeface="Al Tarikh" pitchFamily="2" charset="-78"/>
                <a:cs typeface="Al Tarikh" pitchFamily="2" charset="-78"/>
              </a:rPr>
              <a:t>عنوان العرض كاملا</a:t>
            </a:r>
            <a:endParaRPr lang="ko-KR" altLang="en-US" sz="6000" dirty="0">
              <a:solidFill>
                <a:schemeClr val="bg1"/>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2B6167FF-AD5E-41E4-8385-3024DC936CF2}"/>
              </a:ext>
            </a:extLst>
          </p:cNvPr>
          <p:cNvSpPr txBox="1"/>
          <p:nvPr/>
        </p:nvSpPr>
        <p:spPr>
          <a:xfrm>
            <a:off x="9149" y="5804217"/>
            <a:ext cx="12191994" cy="400110"/>
          </a:xfrm>
          <a:prstGeom prst="rect">
            <a:avLst/>
          </a:prstGeom>
          <a:noFill/>
        </p:spPr>
        <p:txBody>
          <a:bodyPr wrap="square" rtlCol="0" anchor="ctr">
            <a:spAutoFit/>
          </a:bodyPr>
          <a:lstStyle/>
          <a:p>
            <a:pPr algn="ctr"/>
            <a:r>
              <a:rPr lang="ar-DZ" altLang="ko-KR" sz="2000" dirty="0">
                <a:solidFill>
                  <a:schemeClr val="bg1"/>
                </a:solidFill>
                <a:latin typeface="Al Tarikh" pitchFamily="2" charset="-78"/>
                <a:cs typeface="Al Tarikh" pitchFamily="2" charset="-78"/>
              </a:rPr>
              <a:t>العنوان الفرعي للعرض</a:t>
            </a:r>
            <a:endParaRPr lang="ko-KR" altLang="en-US" sz="2000" dirty="0">
              <a:solidFill>
                <a:schemeClr val="bg1"/>
              </a:solidFill>
              <a:latin typeface="Al Tarikh" pitchFamily="2" charset="-78"/>
              <a:cs typeface="Al Tarikh" pitchFamily="2" charset="-78"/>
            </a:endParaRPr>
          </a:p>
        </p:txBody>
      </p:sp>
      <p:grpSp>
        <p:nvGrpSpPr>
          <p:cNvPr id="2" name="Group 1">
            <a:extLst>
              <a:ext uri="{FF2B5EF4-FFF2-40B4-BE49-F238E27FC236}">
                <a16:creationId xmlns:a16="http://schemas.microsoft.com/office/drawing/2014/main" id="{A8799996-CAD2-46AB-B734-E7DFF1CA0E30}"/>
              </a:ext>
            </a:extLst>
          </p:cNvPr>
          <p:cNvGrpSpPr/>
          <p:nvPr/>
        </p:nvGrpSpPr>
        <p:grpSpPr>
          <a:xfrm flipH="1">
            <a:off x="9147" y="1141416"/>
            <a:ext cx="12191995" cy="3622608"/>
            <a:chOff x="-532685" y="2604825"/>
            <a:chExt cx="13257370" cy="3622608"/>
          </a:xfrm>
        </p:grpSpPr>
        <p:grpSp>
          <p:nvGrpSpPr>
            <p:cNvPr id="23" name="Group 22">
              <a:extLst>
                <a:ext uri="{FF2B5EF4-FFF2-40B4-BE49-F238E27FC236}">
                  <a16:creationId xmlns:a16="http://schemas.microsoft.com/office/drawing/2014/main" id="{16BAF42C-B54D-4E53-8806-923E17DD1510}"/>
                </a:ext>
              </a:extLst>
            </p:cNvPr>
            <p:cNvGrpSpPr/>
            <p:nvPr/>
          </p:nvGrpSpPr>
          <p:grpSpPr>
            <a:xfrm>
              <a:off x="3104250" y="3314299"/>
              <a:ext cx="1480187" cy="2384318"/>
              <a:chOff x="7271291" y="1882249"/>
              <a:chExt cx="1537011" cy="2475850"/>
            </a:xfrm>
            <a:solidFill>
              <a:schemeClr val="bg1"/>
            </a:solidFill>
          </p:grpSpPr>
          <p:sp>
            <p:nvSpPr>
              <p:cNvPr id="32" name="Freeform: Shape 31">
                <a:extLst>
                  <a:ext uri="{FF2B5EF4-FFF2-40B4-BE49-F238E27FC236}">
                    <a16:creationId xmlns:a16="http://schemas.microsoft.com/office/drawing/2014/main" id="{5687CA68-718B-45E8-8294-B889DD84F4B4}"/>
                  </a:ext>
                </a:extLst>
              </p:cNvPr>
              <p:cNvSpPr/>
              <p:nvPr/>
            </p:nvSpPr>
            <p:spPr>
              <a:xfrm>
                <a:off x="7271291" y="1882249"/>
                <a:ext cx="1537011" cy="2475850"/>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68AE01B7-52DA-4DDA-AFF1-9D4EC362992F}"/>
                  </a:ext>
                </a:extLst>
              </p:cNvPr>
              <p:cNvSpPr/>
              <p:nvPr/>
            </p:nvSpPr>
            <p:spPr>
              <a:xfrm rot="628173">
                <a:off x="7558838" y="2427102"/>
                <a:ext cx="937061" cy="1282256"/>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grpFill/>
              <a:ln w="8005" cap="flat">
                <a:noFill/>
                <a:prstDash val="solid"/>
                <a:miter/>
              </a:ln>
            </p:spPr>
            <p:txBody>
              <a:bodyPr wrap="square" rtlCol="0" anchor="ctr">
                <a:noAutofit/>
              </a:bodyPr>
              <a:lstStyle/>
              <a:p>
                <a:endParaRPr lang="en-US" sz="2000">
                  <a:latin typeface="Al Tarikh" pitchFamily="2" charset="-78"/>
                  <a:cs typeface="Al Tarikh" pitchFamily="2" charset="-78"/>
                </a:endParaRPr>
              </a:p>
            </p:txBody>
          </p:sp>
        </p:grpSp>
        <p:grpSp>
          <p:nvGrpSpPr>
            <p:cNvPr id="24" name="Group 23">
              <a:extLst>
                <a:ext uri="{FF2B5EF4-FFF2-40B4-BE49-F238E27FC236}">
                  <a16:creationId xmlns:a16="http://schemas.microsoft.com/office/drawing/2014/main" id="{DFA15C5F-D9AB-4FE7-B583-A66A0AEBF507}"/>
                </a:ext>
              </a:extLst>
            </p:cNvPr>
            <p:cNvGrpSpPr/>
            <p:nvPr/>
          </p:nvGrpSpPr>
          <p:grpSpPr>
            <a:xfrm>
              <a:off x="2372157" y="2604825"/>
              <a:ext cx="2944371" cy="1162472"/>
              <a:chOff x="1525348" y="1579815"/>
              <a:chExt cx="6070988" cy="2761700"/>
            </a:xfrm>
          </p:grpSpPr>
          <p:sp>
            <p:nvSpPr>
              <p:cNvPr id="25" name="Rectangle 5">
                <a:extLst>
                  <a:ext uri="{FF2B5EF4-FFF2-40B4-BE49-F238E27FC236}">
                    <a16:creationId xmlns:a16="http://schemas.microsoft.com/office/drawing/2014/main" id="{19E258D7-9AC3-415C-9EA6-49135A5765CC}"/>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26" name="Rectangle 5">
                <a:extLst>
                  <a:ext uri="{FF2B5EF4-FFF2-40B4-BE49-F238E27FC236}">
                    <a16:creationId xmlns:a16="http://schemas.microsoft.com/office/drawing/2014/main" id="{98A30213-47B6-4D93-9F58-E034BF2249DF}"/>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27" name="Freeform 22">
                <a:extLst>
                  <a:ext uri="{FF2B5EF4-FFF2-40B4-BE49-F238E27FC236}">
                    <a16:creationId xmlns:a16="http://schemas.microsoft.com/office/drawing/2014/main" id="{0FB02C63-452A-4852-9223-EB46AB94AD7C}"/>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28" name="Straight Connector 27">
                <a:extLst>
                  <a:ext uri="{FF2B5EF4-FFF2-40B4-BE49-F238E27FC236}">
                    <a16:creationId xmlns:a16="http://schemas.microsoft.com/office/drawing/2014/main" id="{CAF675A2-129E-4E34-922B-9AB67E7AE612}"/>
                  </a:ext>
                </a:extLst>
              </p:cNvPr>
              <p:cNvCxnSpPr/>
              <p:nvPr/>
            </p:nvCxnSpPr>
            <p:spPr>
              <a:xfrm>
                <a:off x="4662703" y="2187506"/>
                <a:ext cx="1586226" cy="614736"/>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D99E01F-6968-4862-B110-71DAD855CCB9}"/>
                  </a:ext>
                </a:extLst>
              </p:cNvPr>
              <p:cNvCxnSpPr/>
              <p:nvPr/>
            </p:nvCxnSpPr>
            <p:spPr>
              <a:xfrm>
                <a:off x="6248932" y="2802241"/>
                <a:ext cx="0" cy="101060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Isosceles Triangle 29">
                <a:extLst>
                  <a:ext uri="{FF2B5EF4-FFF2-40B4-BE49-F238E27FC236}">
                    <a16:creationId xmlns:a16="http://schemas.microsoft.com/office/drawing/2014/main" id="{57F514CB-56CC-4F18-B3A1-EA475744992C}"/>
                  </a:ext>
                </a:extLst>
              </p:cNvPr>
              <p:cNvSpPr/>
              <p:nvPr/>
            </p:nvSpPr>
            <p:spPr>
              <a:xfrm>
                <a:off x="6018666" y="3406130"/>
                <a:ext cx="460523" cy="92094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31" name="Oval 30">
                <a:extLst>
                  <a:ext uri="{FF2B5EF4-FFF2-40B4-BE49-F238E27FC236}">
                    <a16:creationId xmlns:a16="http://schemas.microsoft.com/office/drawing/2014/main" id="{3A521DDC-5BED-4493-A799-7FEBF4082053}"/>
                  </a:ext>
                </a:extLst>
              </p:cNvPr>
              <p:cNvSpPr/>
              <p:nvPr/>
            </p:nvSpPr>
            <p:spPr>
              <a:xfrm>
                <a:off x="6122006" y="3356992"/>
                <a:ext cx="236067" cy="2719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grpSp>
          <p:nvGrpSpPr>
            <p:cNvPr id="3" name="Group 2">
              <a:extLst>
                <a:ext uri="{FF2B5EF4-FFF2-40B4-BE49-F238E27FC236}">
                  <a16:creationId xmlns:a16="http://schemas.microsoft.com/office/drawing/2014/main" id="{A1902702-6E9D-4F71-B0BF-7B5C28426FCB}"/>
                </a:ext>
              </a:extLst>
            </p:cNvPr>
            <p:cNvGrpSpPr/>
            <p:nvPr/>
          </p:nvGrpSpPr>
          <p:grpSpPr>
            <a:xfrm>
              <a:off x="847144" y="3314299"/>
              <a:ext cx="1480187" cy="2384318"/>
              <a:chOff x="6004432" y="2815287"/>
              <a:chExt cx="1480187" cy="2384318"/>
            </a:xfrm>
            <a:solidFill>
              <a:schemeClr val="bg1"/>
            </a:solidFill>
          </p:grpSpPr>
          <p:sp>
            <p:nvSpPr>
              <p:cNvPr id="52" name="Freeform: Shape 51">
                <a:extLst>
                  <a:ext uri="{FF2B5EF4-FFF2-40B4-BE49-F238E27FC236}">
                    <a16:creationId xmlns:a16="http://schemas.microsoft.com/office/drawing/2014/main" id="{A51D0212-9E5D-4A12-B3C8-B35A811F903B}"/>
                  </a:ext>
                </a:extLst>
              </p:cNvPr>
              <p:cNvSpPr/>
              <p:nvPr/>
            </p:nvSpPr>
            <p:spPr>
              <a:xfrm>
                <a:off x="6004432" y="2815287"/>
                <a:ext cx="1480187" cy="2384318"/>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56" name="Freeform: Shape 55">
                <a:extLst>
                  <a:ext uri="{FF2B5EF4-FFF2-40B4-BE49-F238E27FC236}">
                    <a16:creationId xmlns:a16="http://schemas.microsoft.com/office/drawing/2014/main" id="{FA16721E-A83C-4791-947D-23778CD2FAC1}"/>
                  </a:ext>
                </a:extLst>
              </p:cNvPr>
              <p:cNvSpPr/>
              <p:nvPr/>
            </p:nvSpPr>
            <p:spPr>
              <a:xfrm rot="787194">
                <a:off x="6310671" y="3399479"/>
                <a:ext cx="619080" cy="1140625"/>
              </a:xfrm>
              <a:custGeom>
                <a:avLst/>
                <a:gdLst>
                  <a:gd name="connsiteX0" fmla="*/ 48922 w 309288"/>
                  <a:gd name="connsiteY0" fmla="*/ 148695 h 569848"/>
                  <a:gd name="connsiteX1" fmla="*/ 25563 w 309288"/>
                  <a:gd name="connsiteY1" fmla="*/ 179627 h 569848"/>
                  <a:gd name="connsiteX2" fmla="*/ 116831 w 309288"/>
                  <a:gd name="connsiteY2" fmla="*/ 244426 h 569848"/>
                  <a:gd name="connsiteX3" fmla="*/ 156990 w 309288"/>
                  <a:gd name="connsiteY3" fmla="*/ 241689 h 569848"/>
                  <a:gd name="connsiteX4" fmla="*/ 164291 w 309288"/>
                  <a:gd name="connsiteY4" fmla="*/ 221610 h 569848"/>
                  <a:gd name="connsiteX5" fmla="*/ 65721 w 309288"/>
                  <a:gd name="connsiteY5" fmla="*/ 152245 h 569848"/>
                  <a:gd name="connsiteX6" fmla="*/ 48922 w 309288"/>
                  <a:gd name="connsiteY6" fmla="*/ 148695 h 569848"/>
                  <a:gd name="connsiteX7" fmla="*/ 221133 w 309288"/>
                  <a:gd name="connsiteY7" fmla="*/ 24056 h 569848"/>
                  <a:gd name="connsiteX8" fmla="*/ 171593 w 309288"/>
                  <a:gd name="connsiteY8" fmla="*/ 63716 h 569848"/>
                  <a:gd name="connsiteX9" fmla="*/ 204448 w 309288"/>
                  <a:gd name="connsiteY9" fmla="*/ 196054 h 569848"/>
                  <a:gd name="connsiteX10" fmla="*/ 237305 w 309288"/>
                  <a:gd name="connsiteY10" fmla="*/ 195141 h 569848"/>
                  <a:gd name="connsiteX11" fmla="*/ 279288 w 309288"/>
                  <a:gd name="connsiteY11" fmla="*/ 82881 h 569848"/>
                  <a:gd name="connsiteX12" fmla="*/ 243694 w 309288"/>
                  <a:gd name="connsiteY12" fmla="*/ 25382 h 569848"/>
                  <a:gd name="connsiteX13" fmla="*/ 221133 w 309288"/>
                  <a:gd name="connsiteY13" fmla="*/ 24056 h 569848"/>
                  <a:gd name="connsiteX14" fmla="*/ 242782 w 309288"/>
                  <a:gd name="connsiteY14" fmla="*/ 740 h 569848"/>
                  <a:gd name="connsiteX15" fmla="*/ 304844 w 309288"/>
                  <a:gd name="connsiteY15" fmla="*/ 97484 h 569848"/>
                  <a:gd name="connsiteX16" fmla="*/ 256470 w 309288"/>
                  <a:gd name="connsiteY16" fmla="*/ 214309 h 569848"/>
                  <a:gd name="connsiteX17" fmla="*/ 247615 w 309288"/>
                  <a:gd name="connsiteY17" fmla="*/ 229966 h 569848"/>
                  <a:gd name="connsiteX18" fmla="*/ 247717 w 309288"/>
                  <a:gd name="connsiteY18" fmla="*/ 230070 h 569848"/>
                  <a:gd name="connsiteX19" fmla="*/ 236496 w 309288"/>
                  <a:gd name="connsiteY19" fmla="*/ 257161 h 569848"/>
                  <a:gd name="connsiteX20" fmla="*/ 308494 w 309288"/>
                  <a:gd name="connsiteY20" fmla="*/ 539222 h 569848"/>
                  <a:gd name="connsiteX21" fmla="*/ 309288 w 309288"/>
                  <a:gd name="connsiteY21" fmla="*/ 560145 h 569848"/>
                  <a:gd name="connsiteX22" fmla="*/ 282919 w 309288"/>
                  <a:gd name="connsiteY22" fmla="*/ 569848 h 569848"/>
                  <a:gd name="connsiteX23" fmla="*/ 282211 w 309288"/>
                  <a:gd name="connsiteY23" fmla="*/ 531551 h 569848"/>
                  <a:gd name="connsiteX24" fmla="*/ 211751 w 309288"/>
                  <a:gd name="connsiteY24" fmla="*/ 278196 h 569848"/>
                  <a:gd name="connsiteX25" fmla="*/ 177068 w 309288"/>
                  <a:gd name="connsiteY25" fmla="*/ 264505 h 569848"/>
                  <a:gd name="connsiteX26" fmla="*/ 77586 w 309288"/>
                  <a:gd name="connsiteY26" fmla="*/ 271807 h 569848"/>
                  <a:gd name="connsiteX27" fmla="*/ 29442 w 309288"/>
                  <a:gd name="connsiteY27" fmla="*/ 253553 h 569848"/>
                  <a:gd name="connsiteX28" fmla="*/ 8046 w 309288"/>
                  <a:gd name="connsiteY28" fmla="*/ 220310 h 569848"/>
                  <a:gd name="connsiteX29" fmla="*/ 0 w 309288"/>
                  <a:gd name="connsiteY29" fmla="*/ 168083 h 569848"/>
                  <a:gd name="connsiteX30" fmla="*/ 19174 w 309288"/>
                  <a:gd name="connsiteY30" fmla="*/ 134904 h 569848"/>
                  <a:gd name="connsiteX31" fmla="*/ 89451 w 309288"/>
                  <a:gd name="connsiteY31" fmla="*/ 134904 h 569848"/>
                  <a:gd name="connsiteX32" fmla="*/ 159727 w 309288"/>
                  <a:gd name="connsiteY32" fmla="*/ 177801 h 569848"/>
                  <a:gd name="connsiteX33" fmla="*/ 140561 w 309288"/>
                  <a:gd name="connsiteY33" fmla="*/ 84708 h 569848"/>
                  <a:gd name="connsiteX34" fmla="*/ 242782 w 309288"/>
                  <a:gd name="connsiteY34" fmla="*/ 740 h 5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288" h="569848">
                    <a:moveTo>
                      <a:pt x="48922" y="148695"/>
                    </a:moveTo>
                    <a:cubicBezTo>
                      <a:pt x="34462" y="148995"/>
                      <a:pt x="26932" y="160460"/>
                      <a:pt x="25563" y="179627"/>
                    </a:cubicBezTo>
                    <a:cubicBezTo>
                      <a:pt x="22824" y="223435"/>
                      <a:pt x="49293" y="244426"/>
                      <a:pt x="116831" y="244426"/>
                    </a:cubicBezTo>
                    <a:cubicBezTo>
                      <a:pt x="125959" y="243514"/>
                      <a:pt x="141474" y="243514"/>
                      <a:pt x="156990" y="241689"/>
                    </a:cubicBezTo>
                    <a:cubicBezTo>
                      <a:pt x="171593" y="239863"/>
                      <a:pt x="177068" y="232562"/>
                      <a:pt x="164291" y="221610"/>
                    </a:cubicBezTo>
                    <a:cubicBezTo>
                      <a:pt x="135085" y="193315"/>
                      <a:pt x="104053" y="166849"/>
                      <a:pt x="65721" y="152245"/>
                    </a:cubicBezTo>
                    <a:cubicBezTo>
                      <a:pt x="59332" y="149736"/>
                      <a:pt x="53742" y="148595"/>
                      <a:pt x="48922" y="148695"/>
                    </a:cubicBezTo>
                    <a:close/>
                    <a:moveTo>
                      <a:pt x="221133" y="24056"/>
                    </a:moveTo>
                    <a:cubicBezTo>
                      <a:pt x="198972" y="26752"/>
                      <a:pt x="179122" y="41127"/>
                      <a:pt x="171593" y="63716"/>
                    </a:cubicBezTo>
                    <a:cubicBezTo>
                      <a:pt x="153338" y="113913"/>
                      <a:pt x="174329" y="155897"/>
                      <a:pt x="204448" y="196054"/>
                    </a:cubicBezTo>
                    <a:cubicBezTo>
                      <a:pt x="216313" y="211571"/>
                      <a:pt x="226353" y="209745"/>
                      <a:pt x="237305" y="195141"/>
                    </a:cubicBezTo>
                    <a:cubicBezTo>
                      <a:pt x="262860" y="162285"/>
                      <a:pt x="275638" y="124866"/>
                      <a:pt x="279288" y="82881"/>
                    </a:cubicBezTo>
                    <a:cubicBezTo>
                      <a:pt x="278375" y="57327"/>
                      <a:pt x="274726" y="32685"/>
                      <a:pt x="243694" y="25382"/>
                    </a:cubicBezTo>
                    <a:cubicBezTo>
                      <a:pt x="236164" y="23557"/>
                      <a:pt x="228520" y="23158"/>
                      <a:pt x="221133" y="24056"/>
                    </a:cubicBezTo>
                    <a:close/>
                    <a:moveTo>
                      <a:pt x="242782" y="740"/>
                    </a:moveTo>
                    <a:cubicBezTo>
                      <a:pt x="284765" y="5304"/>
                      <a:pt x="311233" y="45461"/>
                      <a:pt x="304844" y="97484"/>
                    </a:cubicBezTo>
                    <a:cubicBezTo>
                      <a:pt x="300279" y="140381"/>
                      <a:pt x="284765" y="180539"/>
                      <a:pt x="256470" y="214309"/>
                    </a:cubicBezTo>
                    <a:cubicBezTo>
                      <a:pt x="252364" y="219784"/>
                      <a:pt x="245178" y="224233"/>
                      <a:pt x="247615" y="229966"/>
                    </a:cubicBezTo>
                    <a:cubicBezTo>
                      <a:pt x="247650" y="230000"/>
                      <a:pt x="247683" y="230036"/>
                      <a:pt x="247717" y="230070"/>
                    </a:cubicBezTo>
                    <a:lnTo>
                      <a:pt x="236496" y="257161"/>
                    </a:lnTo>
                    <a:cubicBezTo>
                      <a:pt x="273760" y="324965"/>
                      <a:pt x="306398" y="466198"/>
                      <a:pt x="308494" y="539222"/>
                    </a:cubicBezTo>
                    <a:lnTo>
                      <a:pt x="309288" y="560145"/>
                    </a:lnTo>
                    <a:lnTo>
                      <a:pt x="282919" y="569848"/>
                    </a:lnTo>
                    <a:lnTo>
                      <a:pt x="282211" y="531551"/>
                    </a:lnTo>
                    <a:cubicBezTo>
                      <a:pt x="275923" y="443506"/>
                      <a:pt x="254875" y="358284"/>
                      <a:pt x="211751" y="278196"/>
                    </a:cubicBezTo>
                    <a:cubicBezTo>
                      <a:pt x="204448" y="264505"/>
                      <a:pt x="195322" y="256291"/>
                      <a:pt x="177068" y="264505"/>
                    </a:cubicBezTo>
                    <a:cubicBezTo>
                      <a:pt x="145125" y="278196"/>
                      <a:pt x="110442" y="273633"/>
                      <a:pt x="77586" y="271807"/>
                    </a:cubicBezTo>
                    <a:cubicBezTo>
                      <a:pt x="59332" y="270895"/>
                      <a:pt x="42676" y="264278"/>
                      <a:pt x="29442" y="253553"/>
                    </a:cubicBezTo>
                    <a:lnTo>
                      <a:pt x="8046" y="220310"/>
                    </a:lnTo>
                    <a:lnTo>
                      <a:pt x="0" y="168083"/>
                    </a:lnTo>
                    <a:lnTo>
                      <a:pt x="19174" y="134904"/>
                    </a:lnTo>
                    <a:cubicBezTo>
                      <a:pt x="41077" y="115738"/>
                      <a:pt x="66633" y="122128"/>
                      <a:pt x="89451" y="134904"/>
                    </a:cubicBezTo>
                    <a:cubicBezTo>
                      <a:pt x="110442" y="145858"/>
                      <a:pt x="130521" y="159547"/>
                      <a:pt x="159727" y="177801"/>
                    </a:cubicBezTo>
                    <a:cubicBezTo>
                      <a:pt x="141474" y="141293"/>
                      <a:pt x="138735" y="113000"/>
                      <a:pt x="140561" y="84708"/>
                    </a:cubicBezTo>
                    <a:cubicBezTo>
                      <a:pt x="144212" y="29946"/>
                      <a:pt x="187108" y="-5647"/>
                      <a:pt x="242782" y="740"/>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57" name="Group 56">
              <a:extLst>
                <a:ext uri="{FF2B5EF4-FFF2-40B4-BE49-F238E27FC236}">
                  <a16:creationId xmlns:a16="http://schemas.microsoft.com/office/drawing/2014/main" id="{51B0DF78-1523-454E-8224-23937EF28BE6}"/>
                </a:ext>
              </a:extLst>
            </p:cNvPr>
            <p:cNvGrpSpPr/>
            <p:nvPr/>
          </p:nvGrpSpPr>
          <p:grpSpPr>
            <a:xfrm>
              <a:off x="5361356" y="3314299"/>
              <a:ext cx="1480187" cy="2384318"/>
              <a:chOff x="6004432" y="2815287"/>
              <a:chExt cx="1480187" cy="2384318"/>
            </a:xfrm>
            <a:solidFill>
              <a:schemeClr val="bg1"/>
            </a:solidFill>
          </p:grpSpPr>
          <p:sp>
            <p:nvSpPr>
              <p:cNvPr id="58" name="Freeform: Shape 57">
                <a:extLst>
                  <a:ext uri="{FF2B5EF4-FFF2-40B4-BE49-F238E27FC236}">
                    <a16:creationId xmlns:a16="http://schemas.microsoft.com/office/drawing/2014/main" id="{41A5F0D2-1F01-4AFE-AFB3-57FB85E9B93A}"/>
                  </a:ext>
                </a:extLst>
              </p:cNvPr>
              <p:cNvSpPr/>
              <p:nvPr/>
            </p:nvSpPr>
            <p:spPr>
              <a:xfrm>
                <a:off x="6004432" y="2815287"/>
                <a:ext cx="1480187" cy="2384318"/>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59" name="Freeform: Shape 58">
                <a:extLst>
                  <a:ext uri="{FF2B5EF4-FFF2-40B4-BE49-F238E27FC236}">
                    <a16:creationId xmlns:a16="http://schemas.microsoft.com/office/drawing/2014/main" id="{8FCB66E7-E059-4EB8-AC5C-DFF90A1FB209}"/>
                  </a:ext>
                </a:extLst>
              </p:cNvPr>
              <p:cNvSpPr/>
              <p:nvPr/>
            </p:nvSpPr>
            <p:spPr>
              <a:xfrm rot="787194">
                <a:off x="6310671" y="3399479"/>
                <a:ext cx="619080" cy="1140625"/>
              </a:xfrm>
              <a:custGeom>
                <a:avLst/>
                <a:gdLst>
                  <a:gd name="connsiteX0" fmla="*/ 48922 w 309288"/>
                  <a:gd name="connsiteY0" fmla="*/ 148695 h 569848"/>
                  <a:gd name="connsiteX1" fmla="*/ 25563 w 309288"/>
                  <a:gd name="connsiteY1" fmla="*/ 179627 h 569848"/>
                  <a:gd name="connsiteX2" fmla="*/ 116831 w 309288"/>
                  <a:gd name="connsiteY2" fmla="*/ 244426 h 569848"/>
                  <a:gd name="connsiteX3" fmla="*/ 156990 w 309288"/>
                  <a:gd name="connsiteY3" fmla="*/ 241689 h 569848"/>
                  <a:gd name="connsiteX4" fmla="*/ 164291 w 309288"/>
                  <a:gd name="connsiteY4" fmla="*/ 221610 h 569848"/>
                  <a:gd name="connsiteX5" fmla="*/ 65721 w 309288"/>
                  <a:gd name="connsiteY5" fmla="*/ 152245 h 569848"/>
                  <a:gd name="connsiteX6" fmla="*/ 48922 w 309288"/>
                  <a:gd name="connsiteY6" fmla="*/ 148695 h 569848"/>
                  <a:gd name="connsiteX7" fmla="*/ 221133 w 309288"/>
                  <a:gd name="connsiteY7" fmla="*/ 24056 h 569848"/>
                  <a:gd name="connsiteX8" fmla="*/ 171593 w 309288"/>
                  <a:gd name="connsiteY8" fmla="*/ 63716 h 569848"/>
                  <a:gd name="connsiteX9" fmla="*/ 204448 w 309288"/>
                  <a:gd name="connsiteY9" fmla="*/ 196054 h 569848"/>
                  <a:gd name="connsiteX10" fmla="*/ 237305 w 309288"/>
                  <a:gd name="connsiteY10" fmla="*/ 195141 h 569848"/>
                  <a:gd name="connsiteX11" fmla="*/ 279288 w 309288"/>
                  <a:gd name="connsiteY11" fmla="*/ 82881 h 569848"/>
                  <a:gd name="connsiteX12" fmla="*/ 243694 w 309288"/>
                  <a:gd name="connsiteY12" fmla="*/ 25382 h 569848"/>
                  <a:gd name="connsiteX13" fmla="*/ 221133 w 309288"/>
                  <a:gd name="connsiteY13" fmla="*/ 24056 h 569848"/>
                  <a:gd name="connsiteX14" fmla="*/ 242782 w 309288"/>
                  <a:gd name="connsiteY14" fmla="*/ 740 h 569848"/>
                  <a:gd name="connsiteX15" fmla="*/ 304844 w 309288"/>
                  <a:gd name="connsiteY15" fmla="*/ 97484 h 569848"/>
                  <a:gd name="connsiteX16" fmla="*/ 256470 w 309288"/>
                  <a:gd name="connsiteY16" fmla="*/ 214309 h 569848"/>
                  <a:gd name="connsiteX17" fmla="*/ 247615 w 309288"/>
                  <a:gd name="connsiteY17" fmla="*/ 229966 h 569848"/>
                  <a:gd name="connsiteX18" fmla="*/ 247717 w 309288"/>
                  <a:gd name="connsiteY18" fmla="*/ 230070 h 569848"/>
                  <a:gd name="connsiteX19" fmla="*/ 236496 w 309288"/>
                  <a:gd name="connsiteY19" fmla="*/ 257161 h 569848"/>
                  <a:gd name="connsiteX20" fmla="*/ 308494 w 309288"/>
                  <a:gd name="connsiteY20" fmla="*/ 539222 h 569848"/>
                  <a:gd name="connsiteX21" fmla="*/ 309288 w 309288"/>
                  <a:gd name="connsiteY21" fmla="*/ 560145 h 569848"/>
                  <a:gd name="connsiteX22" fmla="*/ 282919 w 309288"/>
                  <a:gd name="connsiteY22" fmla="*/ 569848 h 569848"/>
                  <a:gd name="connsiteX23" fmla="*/ 282211 w 309288"/>
                  <a:gd name="connsiteY23" fmla="*/ 531551 h 569848"/>
                  <a:gd name="connsiteX24" fmla="*/ 211751 w 309288"/>
                  <a:gd name="connsiteY24" fmla="*/ 278196 h 569848"/>
                  <a:gd name="connsiteX25" fmla="*/ 177068 w 309288"/>
                  <a:gd name="connsiteY25" fmla="*/ 264505 h 569848"/>
                  <a:gd name="connsiteX26" fmla="*/ 77586 w 309288"/>
                  <a:gd name="connsiteY26" fmla="*/ 271807 h 569848"/>
                  <a:gd name="connsiteX27" fmla="*/ 29442 w 309288"/>
                  <a:gd name="connsiteY27" fmla="*/ 253553 h 569848"/>
                  <a:gd name="connsiteX28" fmla="*/ 8046 w 309288"/>
                  <a:gd name="connsiteY28" fmla="*/ 220310 h 569848"/>
                  <a:gd name="connsiteX29" fmla="*/ 0 w 309288"/>
                  <a:gd name="connsiteY29" fmla="*/ 168083 h 569848"/>
                  <a:gd name="connsiteX30" fmla="*/ 19174 w 309288"/>
                  <a:gd name="connsiteY30" fmla="*/ 134904 h 569848"/>
                  <a:gd name="connsiteX31" fmla="*/ 89451 w 309288"/>
                  <a:gd name="connsiteY31" fmla="*/ 134904 h 569848"/>
                  <a:gd name="connsiteX32" fmla="*/ 159727 w 309288"/>
                  <a:gd name="connsiteY32" fmla="*/ 177801 h 569848"/>
                  <a:gd name="connsiteX33" fmla="*/ 140561 w 309288"/>
                  <a:gd name="connsiteY33" fmla="*/ 84708 h 569848"/>
                  <a:gd name="connsiteX34" fmla="*/ 242782 w 309288"/>
                  <a:gd name="connsiteY34" fmla="*/ 740 h 5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288" h="569848">
                    <a:moveTo>
                      <a:pt x="48922" y="148695"/>
                    </a:moveTo>
                    <a:cubicBezTo>
                      <a:pt x="34462" y="148995"/>
                      <a:pt x="26932" y="160460"/>
                      <a:pt x="25563" y="179627"/>
                    </a:cubicBezTo>
                    <a:cubicBezTo>
                      <a:pt x="22824" y="223435"/>
                      <a:pt x="49293" y="244426"/>
                      <a:pt x="116831" y="244426"/>
                    </a:cubicBezTo>
                    <a:cubicBezTo>
                      <a:pt x="125959" y="243514"/>
                      <a:pt x="141474" y="243514"/>
                      <a:pt x="156990" y="241689"/>
                    </a:cubicBezTo>
                    <a:cubicBezTo>
                      <a:pt x="171593" y="239863"/>
                      <a:pt x="177068" y="232562"/>
                      <a:pt x="164291" y="221610"/>
                    </a:cubicBezTo>
                    <a:cubicBezTo>
                      <a:pt x="135085" y="193315"/>
                      <a:pt x="104053" y="166849"/>
                      <a:pt x="65721" y="152245"/>
                    </a:cubicBezTo>
                    <a:cubicBezTo>
                      <a:pt x="59332" y="149736"/>
                      <a:pt x="53742" y="148595"/>
                      <a:pt x="48922" y="148695"/>
                    </a:cubicBezTo>
                    <a:close/>
                    <a:moveTo>
                      <a:pt x="221133" y="24056"/>
                    </a:moveTo>
                    <a:cubicBezTo>
                      <a:pt x="198972" y="26752"/>
                      <a:pt x="179122" y="41127"/>
                      <a:pt x="171593" y="63716"/>
                    </a:cubicBezTo>
                    <a:cubicBezTo>
                      <a:pt x="153338" y="113913"/>
                      <a:pt x="174329" y="155897"/>
                      <a:pt x="204448" y="196054"/>
                    </a:cubicBezTo>
                    <a:cubicBezTo>
                      <a:pt x="216313" y="211571"/>
                      <a:pt x="226353" y="209745"/>
                      <a:pt x="237305" y="195141"/>
                    </a:cubicBezTo>
                    <a:cubicBezTo>
                      <a:pt x="262860" y="162285"/>
                      <a:pt x="275638" y="124866"/>
                      <a:pt x="279288" y="82881"/>
                    </a:cubicBezTo>
                    <a:cubicBezTo>
                      <a:pt x="278375" y="57327"/>
                      <a:pt x="274726" y="32685"/>
                      <a:pt x="243694" y="25382"/>
                    </a:cubicBezTo>
                    <a:cubicBezTo>
                      <a:pt x="236164" y="23557"/>
                      <a:pt x="228520" y="23158"/>
                      <a:pt x="221133" y="24056"/>
                    </a:cubicBezTo>
                    <a:close/>
                    <a:moveTo>
                      <a:pt x="242782" y="740"/>
                    </a:moveTo>
                    <a:cubicBezTo>
                      <a:pt x="284765" y="5304"/>
                      <a:pt x="311233" y="45461"/>
                      <a:pt x="304844" y="97484"/>
                    </a:cubicBezTo>
                    <a:cubicBezTo>
                      <a:pt x="300279" y="140381"/>
                      <a:pt x="284765" y="180539"/>
                      <a:pt x="256470" y="214309"/>
                    </a:cubicBezTo>
                    <a:cubicBezTo>
                      <a:pt x="252364" y="219784"/>
                      <a:pt x="245178" y="224233"/>
                      <a:pt x="247615" y="229966"/>
                    </a:cubicBezTo>
                    <a:cubicBezTo>
                      <a:pt x="247650" y="230000"/>
                      <a:pt x="247683" y="230036"/>
                      <a:pt x="247717" y="230070"/>
                    </a:cubicBezTo>
                    <a:lnTo>
                      <a:pt x="236496" y="257161"/>
                    </a:lnTo>
                    <a:cubicBezTo>
                      <a:pt x="273760" y="324965"/>
                      <a:pt x="306398" y="466198"/>
                      <a:pt x="308494" y="539222"/>
                    </a:cubicBezTo>
                    <a:lnTo>
                      <a:pt x="309288" y="560145"/>
                    </a:lnTo>
                    <a:lnTo>
                      <a:pt x="282919" y="569848"/>
                    </a:lnTo>
                    <a:lnTo>
                      <a:pt x="282211" y="531551"/>
                    </a:lnTo>
                    <a:cubicBezTo>
                      <a:pt x="275923" y="443506"/>
                      <a:pt x="254875" y="358284"/>
                      <a:pt x="211751" y="278196"/>
                    </a:cubicBezTo>
                    <a:cubicBezTo>
                      <a:pt x="204448" y="264505"/>
                      <a:pt x="195322" y="256291"/>
                      <a:pt x="177068" y="264505"/>
                    </a:cubicBezTo>
                    <a:cubicBezTo>
                      <a:pt x="145125" y="278196"/>
                      <a:pt x="110442" y="273633"/>
                      <a:pt x="77586" y="271807"/>
                    </a:cubicBezTo>
                    <a:cubicBezTo>
                      <a:pt x="59332" y="270895"/>
                      <a:pt x="42676" y="264278"/>
                      <a:pt x="29442" y="253553"/>
                    </a:cubicBezTo>
                    <a:lnTo>
                      <a:pt x="8046" y="220310"/>
                    </a:lnTo>
                    <a:lnTo>
                      <a:pt x="0" y="168083"/>
                    </a:lnTo>
                    <a:lnTo>
                      <a:pt x="19174" y="134904"/>
                    </a:lnTo>
                    <a:cubicBezTo>
                      <a:pt x="41077" y="115738"/>
                      <a:pt x="66633" y="122128"/>
                      <a:pt x="89451" y="134904"/>
                    </a:cubicBezTo>
                    <a:cubicBezTo>
                      <a:pt x="110442" y="145858"/>
                      <a:pt x="130521" y="159547"/>
                      <a:pt x="159727" y="177801"/>
                    </a:cubicBezTo>
                    <a:cubicBezTo>
                      <a:pt x="141474" y="141293"/>
                      <a:pt x="138735" y="113000"/>
                      <a:pt x="140561" y="84708"/>
                    </a:cubicBezTo>
                    <a:cubicBezTo>
                      <a:pt x="144212" y="29946"/>
                      <a:pt x="187108" y="-5647"/>
                      <a:pt x="242782" y="740"/>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60" name="Group 59">
              <a:extLst>
                <a:ext uri="{FF2B5EF4-FFF2-40B4-BE49-F238E27FC236}">
                  <a16:creationId xmlns:a16="http://schemas.microsoft.com/office/drawing/2014/main" id="{174CC4A3-3A82-451F-96BF-7E17A482986B}"/>
                </a:ext>
              </a:extLst>
            </p:cNvPr>
            <p:cNvGrpSpPr/>
            <p:nvPr/>
          </p:nvGrpSpPr>
          <p:grpSpPr>
            <a:xfrm>
              <a:off x="9875566" y="3314299"/>
              <a:ext cx="1480187" cy="2384318"/>
              <a:chOff x="6004432" y="2815287"/>
              <a:chExt cx="1480187" cy="2384318"/>
            </a:xfrm>
            <a:solidFill>
              <a:schemeClr val="bg1"/>
            </a:solidFill>
          </p:grpSpPr>
          <p:sp>
            <p:nvSpPr>
              <p:cNvPr id="61" name="Freeform: Shape 60">
                <a:extLst>
                  <a:ext uri="{FF2B5EF4-FFF2-40B4-BE49-F238E27FC236}">
                    <a16:creationId xmlns:a16="http://schemas.microsoft.com/office/drawing/2014/main" id="{D6E8BD41-338A-4E84-863C-22CE001D994A}"/>
                  </a:ext>
                </a:extLst>
              </p:cNvPr>
              <p:cNvSpPr/>
              <p:nvPr/>
            </p:nvSpPr>
            <p:spPr>
              <a:xfrm>
                <a:off x="6004432" y="2815287"/>
                <a:ext cx="1480187" cy="2384318"/>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62" name="Freeform: Shape 61">
                <a:extLst>
                  <a:ext uri="{FF2B5EF4-FFF2-40B4-BE49-F238E27FC236}">
                    <a16:creationId xmlns:a16="http://schemas.microsoft.com/office/drawing/2014/main" id="{E495F3E1-DDA6-44EE-9CF9-C160FCAF866A}"/>
                  </a:ext>
                </a:extLst>
              </p:cNvPr>
              <p:cNvSpPr/>
              <p:nvPr/>
            </p:nvSpPr>
            <p:spPr>
              <a:xfrm rot="787194">
                <a:off x="6310671" y="3399479"/>
                <a:ext cx="619080" cy="1140625"/>
              </a:xfrm>
              <a:custGeom>
                <a:avLst/>
                <a:gdLst>
                  <a:gd name="connsiteX0" fmla="*/ 48922 w 309288"/>
                  <a:gd name="connsiteY0" fmla="*/ 148695 h 569848"/>
                  <a:gd name="connsiteX1" fmla="*/ 25563 w 309288"/>
                  <a:gd name="connsiteY1" fmla="*/ 179627 h 569848"/>
                  <a:gd name="connsiteX2" fmla="*/ 116831 w 309288"/>
                  <a:gd name="connsiteY2" fmla="*/ 244426 h 569848"/>
                  <a:gd name="connsiteX3" fmla="*/ 156990 w 309288"/>
                  <a:gd name="connsiteY3" fmla="*/ 241689 h 569848"/>
                  <a:gd name="connsiteX4" fmla="*/ 164291 w 309288"/>
                  <a:gd name="connsiteY4" fmla="*/ 221610 h 569848"/>
                  <a:gd name="connsiteX5" fmla="*/ 65721 w 309288"/>
                  <a:gd name="connsiteY5" fmla="*/ 152245 h 569848"/>
                  <a:gd name="connsiteX6" fmla="*/ 48922 w 309288"/>
                  <a:gd name="connsiteY6" fmla="*/ 148695 h 569848"/>
                  <a:gd name="connsiteX7" fmla="*/ 221133 w 309288"/>
                  <a:gd name="connsiteY7" fmla="*/ 24056 h 569848"/>
                  <a:gd name="connsiteX8" fmla="*/ 171593 w 309288"/>
                  <a:gd name="connsiteY8" fmla="*/ 63716 h 569848"/>
                  <a:gd name="connsiteX9" fmla="*/ 204448 w 309288"/>
                  <a:gd name="connsiteY9" fmla="*/ 196054 h 569848"/>
                  <a:gd name="connsiteX10" fmla="*/ 237305 w 309288"/>
                  <a:gd name="connsiteY10" fmla="*/ 195141 h 569848"/>
                  <a:gd name="connsiteX11" fmla="*/ 279288 w 309288"/>
                  <a:gd name="connsiteY11" fmla="*/ 82881 h 569848"/>
                  <a:gd name="connsiteX12" fmla="*/ 243694 w 309288"/>
                  <a:gd name="connsiteY12" fmla="*/ 25382 h 569848"/>
                  <a:gd name="connsiteX13" fmla="*/ 221133 w 309288"/>
                  <a:gd name="connsiteY13" fmla="*/ 24056 h 569848"/>
                  <a:gd name="connsiteX14" fmla="*/ 242782 w 309288"/>
                  <a:gd name="connsiteY14" fmla="*/ 740 h 569848"/>
                  <a:gd name="connsiteX15" fmla="*/ 304844 w 309288"/>
                  <a:gd name="connsiteY15" fmla="*/ 97484 h 569848"/>
                  <a:gd name="connsiteX16" fmla="*/ 256470 w 309288"/>
                  <a:gd name="connsiteY16" fmla="*/ 214309 h 569848"/>
                  <a:gd name="connsiteX17" fmla="*/ 247615 w 309288"/>
                  <a:gd name="connsiteY17" fmla="*/ 229966 h 569848"/>
                  <a:gd name="connsiteX18" fmla="*/ 247717 w 309288"/>
                  <a:gd name="connsiteY18" fmla="*/ 230070 h 569848"/>
                  <a:gd name="connsiteX19" fmla="*/ 236496 w 309288"/>
                  <a:gd name="connsiteY19" fmla="*/ 257161 h 569848"/>
                  <a:gd name="connsiteX20" fmla="*/ 308494 w 309288"/>
                  <a:gd name="connsiteY20" fmla="*/ 539222 h 569848"/>
                  <a:gd name="connsiteX21" fmla="*/ 309288 w 309288"/>
                  <a:gd name="connsiteY21" fmla="*/ 560145 h 569848"/>
                  <a:gd name="connsiteX22" fmla="*/ 282919 w 309288"/>
                  <a:gd name="connsiteY22" fmla="*/ 569848 h 569848"/>
                  <a:gd name="connsiteX23" fmla="*/ 282211 w 309288"/>
                  <a:gd name="connsiteY23" fmla="*/ 531551 h 569848"/>
                  <a:gd name="connsiteX24" fmla="*/ 211751 w 309288"/>
                  <a:gd name="connsiteY24" fmla="*/ 278196 h 569848"/>
                  <a:gd name="connsiteX25" fmla="*/ 177068 w 309288"/>
                  <a:gd name="connsiteY25" fmla="*/ 264505 h 569848"/>
                  <a:gd name="connsiteX26" fmla="*/ 77586 w 309288"/>
                  <a:gd name="connsiteY26" fmla="*/ 271807 h 569848"/>
                  <a:gd name="connsiteX27" fmla="*/ 29442 w 309288"/>
                  <a:gd name="connsiteY27" fmla="*/ 253553 h 569848"/>
                  <a:gd name="connsiteX28" fmla="*/ 8046 w 309288"/>
                  <a:gd name="connsiteY28" fmla="*/ 220310 h 569848"/>
                  <a:gd name="connsiteX29" fmla="*/ 0 w 309288"/>
                  <a:gd name="connsiteY29" fmla="*/ 168083 h 569848"/>
                  <a:gd name="connsiteX30" fmla="*/ 19174 w 309288"/>
                  <a:gd name="connsiteY30" fmla="*/ 134904 h 569848"/>
                  <a:gd name="connsiteX31" fmla="*/ 89451 w 309288"/>
                  <a:gd name="connsiteY31" fmla="*/ 134904 h 569848"/>
                  <a:gd name="connsiteX32" fmla="*/ 159727 w 309288"/>
                  <a:gd name="connsiteY32" fmla="*/ 177801 h 569848"/>
                  <a:gd name="connsiteX33" fmla="*/ 140561 w 309288"/>
                  <a:gd name="connsiteY33" fmla="*/ 84708 h 569848"/>
                  <a:gd name="connsiteX34" fmla="*/ 242782 w 309288"/>
                  <a:gd name="connsiteY34" fmla="*/ 740 h 5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288" h="569848">
                    <a:moveTo>
                      <a:pt x="48922" y="148695"/>
                    </a:moveTo>
                    <a:cubicBezTo>
                      <a:pt x="34462" y="148995"/>
                      <a:pt x="26932" y="160460"/>
                      <a:pt x="25563" y="179627"/>
                    </a:cubicBezTo>
                    <a:cubicBezTo>
                      <a:pt x="22824" y="223435"/>
                      <a:pt x="49293" y="244426"/>
                      <a:pt x="116831" y="244426"/>
                    </a:cubicBezTo>
                    <a:cubicBezTo>
                      <a:pt x="125959" y="243514"/>
                      <a:pt x="141474" y="243514"/>
                      <a:pt x="156990" y="241689"/>
                    </a:cubicBezTo>
                    <a:cubicBezTo>
                      <a:pt x="171593" y="239863"/>
                      <a:pt x="177068" y="232562"/>
                      <a:pt x="164291" y="221610"/>
                    </a:cubicBezTo>
                    <a:cubicBezTo>
                      <a:pt x="135085" y="193315"/>
                      <a:pt x="104053" y="166849"/>
                      <a:pt x="65721" y="152245"/>
                    </a:cubicBezTo>
                    <a:cubicBezTo>
                      <a:pt x="59332" y="149736"/>
                      <a:pt x="53742" y="148595"/>
                      <a:pt x="48922" y="148695"/>
                    </a:cubicBezTo>
                    <a:close/>
                    <a:moveTo>
                      <a:pt x="221133" y="24056"/>
                    </a:moveTo>
                    <a:cubicBezTo>
                      <a:pt x="198972" y="26752"/>
                      <a:pt x="179122" y="41127"/>
                      <a:pt x="171593" y="63716"/>
                    </a:cubicBezTo>
                    <a:cubicBezTo>
                      <a:pt x="153338" y="113913"/>
                      <a:pt x="174329" y="155897"/>
                      <a:pt x="204448" y="196054"/>
                    </a:cubicBezTo>
                    <a:cubicBezTo>
                      <a:pt x="216313" y="211571"/>
                      <a:pt x="226353" y="209745"/>
                      <a:pt x="237305" y="195141"/>
                    </a:cubicBezTo>
                    <a:cubicBezTo>
                      <a:pt x="262860" y="162285"/>
                      <a:pt x="275638" y="124866"/>
                      <a:pt x="279288" y="82881"/>
                    </a:cubicBezTo>
                    <a:cubicBezTo>
                      <a:pt x="278375" y="57327"/>
                      <a:pt x="274726" y="32685"/>
                      <a:pt x="243694" y="25382"/>
                    </a:cubicBezTo>
                    <a:cubicBezTo>
                      <a:pt x="236164" y="23557"/>
                      <a:pt x="228520" y="23158"/>
                      <a:pt x="221133" y="24056"/>
                    </a:cubicBezTo>
                    <a:close/>
                    <a:moveTo>
                      <a:pt x="242782" y="740"/>
                    </a:moveTo>
                    <a:cubicBezTo>
                      <a:pt x="284765" y="5304"/>
                      <a:pt x="311233" y="45461"/>
                      <a:pt x="304844" y="97484"/>
                    </a:cubicBezTo>
                    <a:cubicBezTo>
                      <a:pt x="300279" y="140381"/>
                      <a:pt x="284765" y="180539"/>
                      <a:pt x="256470" y="214309"/>
                    </a:cubicBezTo>
                    <a:cubicBezTo>
                      <a:pt x="252364" y="219784"/>
                      <a:pt x="245178" y="224233"/>
                      <a:pt x="247615" y="229966"/>
                    </a:cubicBezTo>
                    <a:cubicBezTo>
                      <a:pt x="247650" y="230000"/>
                      <a:pt x="247683" y="230036"/>
                      <a:pt x="247717" y="230070"/>
                    </a:cubicBezTo>
                    <a:lnTo>
                      <a:pt x="236496" y="257161"/>
                    </a:lnTo>
                    <a:cubicBezTo>
                      <a:pt x="273760" y="324965"/>
                      <a:pt x="306398" y="466198"/>
                      <a:pt x="308494" y="539222"/>
                    </a:cubicBezTo>
                    <a:lnTo>
                      <a:pt x="309288" y="560145"/>
                    </a:lnTo>
                    <a:lnTo>
                      <a:pt x="282919" y="569848"/>
                    </a:lnTo>
                    <a:lnTo>
                      <a:pt x="282211" y="531551"/>
                    </a:lnTo>
                    <a:cubicBezTo>
                      <a:pt x="275923" y="443506"/>
                      <a:pt x="254875" y="358284"/>
                      <a:pt x="211751" y="278196"/>
                    </a:cubicBezTo>
                    <a:cubicBezTo>
                      <a:pt x="204448" y="264505"/>
                      <a:pt x="195322" y="256291"/>
                      <a:pt x="177068" y="264505"/>
                    </a:cubicBezTo>
                    <a:cubicBezTo>
                      <a:pt x="145125" y="278196"/>
                      <a:pt x="110442" y="273633"/>
                      <a:pt x="77586" y="271807"/>
                    </a:cubicBezTo>
                    <a:cubicBezTo>
                      <a:pt x="59332" y="270895"/>
                      <a:pt x="42676" y="264278"/>
                      <a:pt x="29442" y="253553"/>
                    </a:cubicBezTo>
                    <a:lnTo>
                      <a:pt x="8046" y="220310"/>
                    </a:lnTo>
                    <a:lnTo>
                      <a:pt x="0" y="168083"/>
                    </a:lnTo>
                    <a:lnTo>
                      <a:pt x="19174" y="134904"/>
                    </a:lnTo>
                    <a:cubicBezTo>
                      <a:pt x="41077" y="115738"/>
                      <a:pt x="66633" y="122128"/>
                      <a:pt x="89451" y="134904"/>
                    </a:cubicBezTo>
                    <a:cubicBezTo>
                      <a:pt x="110442" y="145858"/>
                      <a:pt x="130521" y="159547"/>
                      <a:pt x="159727" y="177801"/>
                    </a:cubicBezTo>
                    <a:cubicBezTo>
                      <a:pt x="141474" y="141293"/>
                      <a:pt x="138735" y="113000"/>
                      <a:pt x="140561" y="84708"/>
                    </a:cubicBezTo>
                    <a:cubicBezTo>
                      <a:pt x="144212" y="29946"/>
                      <a:pt x="187108" y="-5647"/>
                      <a:pt x="242782" y="740"/>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63" name="Group 62">
              <a:extLst>
                <a:ext uri="{FF2B5EF4-FFF2-40B4-BE49-F238E27FC236}">
                  <a16:creationId xmlns:a16="http://schemas.microsoft.com/office/drawing/2014/main" id="{FCE171B0-E231-48EB-809E-DA46FDF698F1}"/>
                </a:ext>
              </a:extLst>
            </p:cNvPr>
            <p:cNvGrpSpPr/>
            <p:nvPr/>
          </p:nvGrpSpPr>
          <p:grpSpPr>
            <a:xfrm>
              <a:off x="7618462" y="3314299"/>
              <a:ext cx="1480187" cy="2384318"/>
              <a:chOff x="6004432" y="2815287"/>
              <a:chExt cx="1480187" cy="2384318"/>
            </a:xfrm>
            <a:solidFill>
              <a:schemeClr val="bg1"/>
            </a:solidFill>
          </p:grpSpPr>
          <p:sp>
            <p:nvSpPr>
              <p:cNvPr id="65" name="Freeform: Shape 64">
                <a:extLst>
                  <a:ext uri="{FF2B5EF4-FFF2-40B4-BE49-F238E27FC236}">
                    <a16:creationId xmlns:a16="http://schemas.microsoft.com/office/drawing/2014/main" id="{9759E692-EDB9-4FB0-9C73-E38225B4F631}"/>
                  </a:ext>
                </a:extLst>
              </p:cNvPr>
              <p:cNvSpPr/>
              <p:nvPr/>
            </p:nvSpPr>
            <p:spPr>
              <a:xfrm>
                <a:off x="6004432" y="2815287"/>
                <a:ext cx="1480187" cy="2384318"/>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74" name="Freeform: Shape 73">
                <a:extLst>
                  <a:ext uri="{FF2B5EF4-FFF2-40B4-BE49-F238E27FC236}">
                    <a16:creationId xmlns:a16="http://schemas.microsoft.com/office/drawing/2014/main" id="{A52C6A36-D333-43CE-895E-439C3FE8E802}"/>
                  </a:ext>
                </a:extLst>
              </p:cNvPr>
              <p:cNvSpPr/>
              <p:nvPr/>
            </p:nvSpPr>
            <p:spPr>
              <a:xfrm rot="787194">
                <a:off x="6310671" y="3399479"/>
                <a:ext cx="619080" cy="1140625"/>
              </a:xfrm>
              <a:custGeom>
                <a:avLst/>
                <a:gdLst>
                  <a:gd name="connsiteX0" fmla="*/ 48922 w 309288"/>
                  <a:gd name="connsiteY0" fmla="*/ 148695 h 569848"/>
                  <a:gd name="connsiteX1" fmla="*/ 25563 w 309288"/>
                  <a:gd name="connsiteY1" fmla="*/ 179627 h 569848"/>
                  <a:gd name="connsiteX2" fmla="*/ 116831 w 309288"/>
                  <a:gd name="connsiteY2" fmla="*/ 244426 h 569848"/>
                  <a:gd name="connsiteX3" fmla="*/ 156990 w 309288"/>
                  <a:gd name="connsiteY3" fmla="*/ 241689 h 569848"/>
                  <a:gd name="connsiteX4" fmla="*/ 164291 w 309288"/>
                  <a:gd name="connsiteY4" fmla="*/ 221610 h 569848"/>
                  <a:gd name="connsiteX5" fmla="*/ 65721 w 309288"/>
                  <a:gd name="connsiteY5" fmla="*/ 152245 h 569848"/>
                  <a:gd name="connsiteX6" fmla="*/ 48922 w 309288"/>
                  <a:gd name="connsiteY6" fmla="*/ 148695 h 569848"/>
                  <a:gd name="connsiteX7" fmla="*/ 221133 w 309288"/>
                  <a:gd name="connsiteY7" fmla="*/ 24056 h 569848"/>
                  <a:gd name="connsiteX8" fmla="*/ 171593 w 309288"/>
                  <a:gd name="connsiteY8" fmla="*/ 63716 h 569848"/>
                  <a:gd name="connsiteX9" fmla="*/ 204448 w 309288"/>
                  <a:gd name="connsiteY9" fmla="*/ 196054 h 569848"/>
                  <a:gd name="connsiteX10" fmla="*/ 237305 w 309288"/>
                  <a:gd name="connsiteY10" fmla="*/ 195141 h 569848"/>
                  <a:gd name="connsiteX11" fmla="*/ 279288 w 309288"/>
                  <a:gd name="connsiteY11" fmla="*/ 82881 h 569848"/>
                  <a:gd name="connsiteX12" fmla="*/ 243694 w 309288"/>
                  <a:gd name="connsiteY12" fmla="*/ 25382 h 569848"/>
                  <a:gd name="connsiteX13" fmla="*/ 221133 w 309288"/>
                  <a:gd name="connsiteY13" fmla="*/ 24056 h 569848"/>
                  <a:gd name="connsiteX14" fmla="*/ 242782 w 309288"/>
                  <a:gd name="connsiteY14" fmla="*/ 740 h 569848"/>
                  <a:gd name="connsiteX15" fmla="*/ 304844 w 309288"/>
                  <a:gd name="connsiteY15" fmla="*/ 97484 h 569848"/>
                  <a:gd name="connsiteX16" fmla="*/ 256470 w 309288"/>
                  <a:gd name="connsiteY16" fmla="*/ 214309 h 569848"/>
                  <a:gd name="connsiteX17" fmla="*/ 247615 w 309288"/>
                  <a:gd name="connsiteY17" fmla="*/ 229966 h 569848"/>
                  <a:gd name="connsiteX18" fmla="*/ 247717 w 309288"/>
                  <a:gd name="connsiteY18" fmla="*/ 230070 h 569848"/>
                  <a:gd name="connsiteX19" fmla="*/ 236496 w 309288"/>
                  <a:gd name="connsiteY19" fmla="*/ 257161 h 569848"/>
                  <a:gd name="connsiteX20" fmla="*/ 308494 w 309288"/>
                  <a:gd name="connsiteY20" fmla="*/ 539222 h 569848"/>
                  <a:gd name="connsiteX21" fmla="*/ 309288 w 309288"/>
                  <a:gd name="connsiteY21" fmla="*/ 560145 h 569848"/>
                  <a:gd name="connsiteX22" fmla="*/ 282919 w 309288"/>
                  <a:gd name="connsiteY22" fmla="*/ 569848 h 569848"/>
                  <a:gd name="connsiteX23" fmla="*/ 282211 w 309288"/>
                  <a:gd name="connsiteY23" fmla="*/ 531551 h 569848"/>
                  <a:gd name="connsiteX24" fmla="*/ 211751 w 309288"/>
                  <a:gd name="connsiteY24" fmla="*/ 278196 h 569848"/>
                  <a:gd name="connsiteX25" fmla="*/ 177068 w 309288"/>
                  <a:gd name="connsiteY25" fmla="*/ 264505 h 569848"/>
                  <a:gd name="connsiteX26" fmla="*/ 77586 w 309288"/>
                  <a:gd name="connsiteY26" fmla="*/ 271807 h 569848"/>
                  <a:gd name="connsiteX27" fmla="*/ 29442 w 309288"/>
                  <a:gd name="connsiteY27" fmla="*/ 253553 h 569848"/>
                  <a:gd name="connsiteX28" fmla="*/ 8046 w 309288"/>
                  <a:gd name="connsiteY28" fmla="*/ 220310 h 569848"/>
                  <a:gd name="connsiteX29" fmla="*/ 0 w 309288"/>
                  <a:gd name="connsiteY29" fmla="*/ 168083 h 569848"/>
                  <a:gd name="connsiteX30" fmla="*/ 19174 w 309288"/>
                  <a:gd name="connsiteY30" fmla="*/ 134904 h 569848"/>
                  <a:gd name="connsiteX31" fmla="*/ 89451 w 309288"/>
                  <a:gd name="connsiteY31" fmla="*/ 134904 h 569848"/>
                  <a:gd name="connsiteX32" fmla="*/ 159727 w 309288"/>
                  <a:gd name="connsiteY32" fmla="*/ 177801 h 569848"/>
                  <a:gd name="connsiteX33" fmla="*/ 140561 w 309288"/>
                  <a:gd name="connsiteY33" fmla="*/ 84708 h 569848"/>
                  <a:gd name="connsiteX34" fmla="*/ 242782 w 309288"/>
                  <a:gd name="connsiteY34" fmla="*/ 740 h 5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288" h="569848">
                    <a:moveTo>
                      <a:pt x="48922" y="148695"/>
                    </a:moveTo>
                    <a:cubicBezTo>
                      <a:pt x="34462" y="148995"/>
                      <a:pt x="26932" y="160460"/>
                      <a:pt x="25563" y="179627"/>
                    </a:cubicBezTo>
                    <a:cubicBezTo>
                      <a:pt x="22824" y="223435"/>
                      <a:pt x="49293" y="244426"/>
                      <a:pt x="116831" y="244426"/>
                    </a:cubicBezTo>
                    <a:cubicBezTo>
                      <a:pt x="125959" y="243514"/>
                      <a:pt x="141474" y="243514"/>
                      <a:pt x="156990" y="241689"/>
                    </a:cubicBezTo>
                    <a:cubicBezTo>
                      <a:pt x="171593" y="239863"/>
                      <a:pt x="177068" y="232562"/>
                      <a:pt x="164291" y="221610"/>
                    </a:cubicBezTo>
                    <a:cubicBezTo>
                      <a:pt x="135085" y="193315"/>
                      <a:pt x="104053" y="166849"/>
                      <a:pt x="65721" y="152245"/>
                    </a:cubicBezTo>
                    <a:cubicBezTo>
                      <a:pt x="59332" y="149736"/>
                      <a:pt x="53742" y="148595"/>
                      <a:pt x="48922" y="148695"/>
                    </a:cubicBezTo>
                    <a:close/>
                    <a:moveTo>
                      <a:pt x="221133" y="24056"/>
                    </a:moveTo>
                    <a:cubicBezTo>
                      <a:pt x="198972" y="26752"/>
                      <a:pt x="179122" y="41127"/>
                      <a:pt x="171593" y="63716"/>
                    </a:cubicBezTo>
                    <a:cubicBezTo>
                      <a:pt x="153338" y="113913"/>
                      <a:pt x="174329" y="155897"/>
                      <a:pt x="204448" y="196054"/>
                    </a:cubicBezTo>
                    <a:cubicBezTo>
                      <a:pt x="216313" y="211571"/>
                      <a:pt x="226353" y="209745"/>
                      <a:pt x="237305" y="195141"/>
                    </a:cubicBezTo>
                    <a:cubicBezTo>
                      <a:pt x="262860" y="162285"/>
                      <a:pt x="275638" y="124866"/>
                      <a:pt x="279288" y="82881"/>
                    </a:cubicBezTo>
                    <a:cubicBezTo>
                      <a:pt x="278375" y="57327"/>
                      <a:pt x="274726" y="32685"/>
                      <a:pt x="243694" y="25382"/>
                    </a:cubicBezTo>
                    <a:cubicBezTo>
                      <a:pt x="236164" y="23557"/>
                      <a:pt x="228520" y="23158"/>
                      <a:pt x="221133" y="24056"/>
                    </a:cubicBezTo>
                    <a:close/>
                    <a:moveTo>
                      <a:pt x="242782" y="740"/>
                    </a:moveTo>
                    <a:cubicBezTo>
                      <a:pt x="284765" y="5304"/>
                      <a:pt x="311233" y="45461"/>
                      <a:pt x="304844" y="97484"/>
                    </a:cubicBezTo>
                    <a:cubicBezTo>
                      <a:pt x="300279" y="140381"/>
                      <a:pt x="284765" y="180539"/>
                      <a:pt x="256470" y="214309"/>
                    </a:cubicBezTo>
                    <a:cubicBezTo>
                      <a:pt x="252364" y="219784"/>
                      <a:pt x="245178" y="224233"/>
                      <a:pt x="247615" y="229966"/>
                    </a:cubicBezTo>
                    <a:cubicBezTo>
                      <a:pt x="247650" y="230000"/>
                      <a:pt x="247683" y="230036"/>
                      <a:pt x="247717" y="230070"/>
                    </a:cubicBezTo>
                    <a:lnTo>
                      <a:pt x="236496" y="257161"/>
                    </a:lnTo>
                    <a:cubicBezTo>
                      <a:pt x="273760" y="324965"/>
                      <a:pt x="306398" y="466198"/>
                      <a:pt x="308494" y="539222"/>
                    </a:cubicBezTo>
                    <a:lnTo>
                      <a:pt x="309288" y="560145"/>
                    </a:lnTo>
                    <a:lnTo>
                      <a:pt x="282919" y="569848"/>
                    </a:lnTo>
                    <a:lnTo>
                      <a:pt x="282211" y="531551"/>
                    </a:lnTo>
                    <a:cubicBezTo>
                      <a:pt x="275923" y="443506"/>
                      <a:pt x="254875" y="358284"/>
                      <a:pt x="211751" y="278196"/>
                    </a:cubicBezTo>
                    <a:cubicBezTo>
                      <a:pt x="204448" y="264505"/>
                      <a:pt x="195322" y="256291"/>
                      <a:pt x="177068" y="264505"/>
                    </a:cubicBezTo>
                    <a:cubicBezTo>
                      <a:pt x="145125" y="278196"/>
                      <a:pt x="110442" y="273633"/>
                      <a:pt x="77586" y="271807"/>
                    </a:cubicBezTo>
                    <a:cubicBezTo>
                      <a:pt x="59332" y="270895"/>
                      <a:pt x="42676" y="264278"/>
                      <a:pt x="29442" y="253553"/>
                    </a:cubicBezTo>
                    <a:lnTo>
                      <a:pt x="8046" y="220310"/>
                    </a:lnTo>
                    <a:lnTo>
                      <a:pt x="0" y="168083"/>
                    </a:lnTo>
                    <a:lnTo>
                      <a:pt x="19174" y="134904"/>
                    </a:lnTo>
                    <a:cubicBezTo>
                      <a:pt x="41077" y="115738"/>
                      <a:pt x="66633" y="122128"/>
                      <a:pt x="89451" y="134904"/>
                    </a:cubicBezTo>
                    <a:cubicBezTo>
                      <a:pt x="110442" y="145858"/>
                      <a:pt x="130521" y="159547"/>
                      <a:pt x="159727" y="177801"/>
                    </a:cubicBezTo>
                    <a:cubicBezTo>
                      <a:pt x="141474" y="141293"/>
                      <a:pt x="138735" y="113000"/>
                      <a:pt x="140561" y="84708"/>
                    </a:cubicBezTo>
                    <a:cubicBezTo>
                      <a:pt x="144212" y="29946"/>
                      <a:pt x="187108" y="-5647"/>
                      <a:pt x="242782" y="740"/>
                    </a:cubicBezTo>
                    <a:close/>
                  </a:path>
                </a:pathLst>
              </a:custGeom>
              <a:grp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sp>
          <p:nvSpPr>
            <p:cNvPr id="75" name="Oval 74">
              <a:extLst>
                <a:ext uri="{FF2B5EF4-FFF2-40B4-BE49-F238E27FC236}">
                  <a16:creationId xmlns:a16="http://schemas.microsoft.com/office/drawing/2014/main" id="{2551A575-CE46-4FC7-ACB7-E213719B3DE1}"/>
                </a:ext>
              </a:extLst>
            </p:cNvPr>
            <p:cNvSpPr/>
            <p:nvPr/>
          </p:nvSpPr>
          <p:spPr>
            <a:xfrm>
              <a:off x="6246802" y="5800162"/>
              <a:ext cx="4218052" cy="427271"/>
            </a:xfrm>
            <a:prstGeom prst="ellipse">
              <a:avLst/>
            </a:prstGeom>
            <a:solidFill>
              <a:schemeClr val="accent1">
                <a:lumMod val="75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76" name="Oval 75">
              <a:extLst>
                <a:ext uri="{FF2B5EF4-FFF2-40B4-BE49-F238E27FC236}">
                  <a16:creationId xmlns:a16="http://schemas.microsoft.com/office/drawing/2014/main" id="{144FE077-9047-432C-BEB1-50E024B26516}"/>
                </a:ext>
              </a:extLst>
            </p:cNvPr>
            <p:cNvSpPr/>
            <p:nvPr/>
          </p:nvSpPr>
          <p:spPr>
            <a:xfrm>
              <a:off x="8506633" y="5800162"/>
              <a:ext cx="4218052" cy="427271"/>
            </a:xfrm>
            <a:prstGeom prst="ellipse">
              <a:avLst/>
            </a:prstGeom>
            <a:solidFill>
              <a:schemeClr val="accent1">
                <a:lumMod val="75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77" name="Oval 76">
              <a:extLst>
                <a:ext uri="{FF2B5EF4-FFF2-40B4-BE49-F238E27FC236}">
                  <a16:creationId xmlns:a16="http://schemas.microsoft.com/office/drawing/2014/main" id="{F7FF1415-15EB-420A-934A-25A430A68434}"/>
                </a:ext>
              </a:extLst>
            </p:cNvPr>
            <p:cNvSpPr/>
            <p:nvPr/>
          </p:nvSpPr>
          <p:spPr>
            <a:xfrm>
              <a:off x="3986973" y="5800162"/>
              <a:ext cx="4218052" cy="427271"/>
            </a:xfrm>
            <a:prstGeom prst="ellipse">
              <a:avLst/>
            </a:prstGeom>
            <a:solidFill>
              <a:schemeClr val="accent1">
                <a:lumMod val="75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78" name="Oval 77">
              <a:extLst>
                <a:ext uri="{FF2B5EF4-FFF2-40B4-BE49-F238E27FC236}">
                  <a16:creationId xmlns:a16="http://schemas.microsoft.com/office/drawing/2014/main" id="{B0597AA1-20CC-4AB3-AE7E-6884F3BB81FC}"/>
                </a:ext>
              </a:extLst>
            </p:cNvPr>
            <p:cNvSpPr/>
            <p:nvPr/>
          </p:nvSpPr>
          <p:spPr>
            <a:xfrm>
              <a:off x="-532685" y="5800162"/>
              <a:ext cx="4218052" cy="427271"/>
            </a:xfrm>
            <a:prstGeom prst="ellipse">
              <a:avLst/>
            </a:prstGeom>
            <a:solidFill>
              <a:schemeClr val="accent1">
                <a:lumMod val="75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79" name="Oval 78">
              <a:extLst>
                <a:ext uri="{FF2B5EF4-FFF2-40B4-BE49-F238E27FC236}">
                  <a16:creationId xmlns:a16="http://schemas.microsoft.com/office/drawing/2014/main" id="{CAC97750-58AE-4712-91DB-6BA8114A926C}"/>
                </a:ext>
              </a:extLst>
            </p:cNvPr>
            <p:cNvSpPr/>
            <p:nvPr/>
          </p:nvSpPr>
          <p:spPr>
            <a:xfrm>
              <a:off x="1727144" y="5800162"/>
              <a:ext cx="4218052" cy="427271"/>
            </a:xfrm>
            <a:prstGeom prst="ellipse">
              <a:avLst/>
            </a:prstGeom>
            <a:solidFill>
              <a:schemeClr val="accent1">
                <a:lumMod val="75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sp>
        <p:nvSpPr>
          <p:cNvPr id="6" name="ZoneTexte 5"/>
          <p:cNvSpPr txBox="1"/>
          <p:nvPr/>
        </p:nvSpPr>
        <p:spPr>
          <a:xfrm>
            <a:off x="4131721" y="6368442"/>
            <a:ext cx="3905217" cy="400110"/>
          </a:xfrm>
          <a:prstGeom prst="rect">
            <a:avLst/>
          </a:prstGeom>
          <a:noFill/>
        </p:spPr>
        <p:txBody>
          <a:bodyPr wrap="square" rtlCol="0">
            <a:spAutoFit/>
          </a:bodyPr>
          <a:lstStyle/>
          <a:p>
            <a:pPr algn="ctr"/>
            <a:r>
              <a:rPr lang="en-GB" sz="2000" b="1" dirty="0" err="1">
                <a:solidFill>
                  <a:schemeClr val="bg1"/>
                </a:solidFill>
                <a:latin typeface="Al Tarikh" pitchFamily="2" charset="-78"/>
                <a:cs typeface="Al Tarikh" pitchFamily="2" charset="-78"/>
              </a:rPr>
              <a:t>WWW.PPTive.COM</a:t>
            </a:r>
            <a:endParaRPr lang="en-GB" sz="2000" b="1"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7028135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37C09C0-32FA-4E16-8050-387E28621B1D}"/>
              </a:ext>
            </a:extLst>
          </p:cNvPr>
          <p:cNvGrpSpPr/>
          <p:nvPr/>
        </p:nvGrpSpPr>
        <p:grpSpPr>
          <a:xfrm>
            <a:off x="8036934" y="1571834"/>
            <a:ext cx="2553727" cy="2682906"/>
            <a:chOff x="8658891" y="2893174"/>
            <a:chExt cx="3099195" cy="3204274"/>
          </a:xfrm>
        </p:grpSpPr>
        <p:grpSp>
          <p:nvGrpSpPr>
            <p:cNvPr id="14" name="Group 13">
              <a:extLst>
                <a:ext uri="{FF2B5EF4-FFF2-40B4-BE49-F238E27FC236}">
                  <a16:creationId xmlns:a16="http://schemas.microsoft.com/office/drawing/2014/main" id="{AD1CD92C-B859-418D-A534-DFA080FC749C}"/>
                </a:ext>
              </a:extLst>
            </p:cNvPr>
            <p:cNvGrpSpPr/>
            <p:nvPr/>
          </p:nvGrpSpPr>
          <p:grpSpPr>
            <a:xfrm>
              <a:off x="9456198" y="3621598"/>
              <a:ext cx="1537011" cy="2475850"/>
              <a:chOff x="7271291" y="1882249"/>
              <a:chExt cx="1537011" cy="2475850"/>
            </a:xfrm>
            <a:solidFill>
              <a:schemeClr val="bg1"/>
            </a:solidFill>
          </p:grpSpPr>
          <p:sp>
            <p:nvSpPr>
              <p:cNvPr id="27" name="Freeform: Shape 26">
                <a:extLst>
                  <a:ext uri="{FF2B5EF4-FFF2-40B4-BE49-F238E27FC236}">
                    <a16:creationId xmlns:a16="http://schemas.microsoft.com/office/drawing/2014/main" id="{497FBC86-7ACD-4737-BF17-C918DD9A1683}"/>
                  </a:ext>
                </a:extLst>
              </p:cNvPr>
              <p:cNvSpPr/>
              <p:nvPr/>
            </p:nvSpPr>
            <p:spPr>
              <a:xfrm>
                <a:off x="7271291" y="1882249"/>
                <a:ext cx="1537011" cy="2475850"/>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pPr algn="r" rtl="1"/>
                <a:endParaRPr lang="en-US" sz="2000" dirty="0">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AD09A23D-6226-40FF-A092-E8D91A2C60F1}"/>
                  </a:ext>
                </a:extLst>
              </p:cNvPr>
              <p:cNvSpPr/>
              <p:nvPr/>
            </p:nvSpPr>
            <p:spPr>
              <a:xfrm rot="628173">
                <a:off x="7558838" y="2427102"/>
                <a:ext cx="937061" cy="1282256"/>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grpFill/>
              <a:ln w="8005" cap="flat">
                <a:noFill/>
                <a:prstDash val="solid"/>
                <a:miter/>
              </a:ln>
            </p:spPr>
            <p:txBody>
              <a:bodyPr wrap="square" rtlCol="0" anchor="ctr">
                <a:noAutofit/>
              </a:bodyPr>
              <a:lstStyle/>
              <a:p>
                <a:pPr algn="r" rtl="1"/>
                <a:endParaRPr lang="en-US" sz="2000">
                  <a:latin typeface="Al Tarikh" pitchFamily="2" charset="-78"/>
                  <a:cs typeface="Al Tarikh" pitchFamily="2" charset="-78"/>
                </a:endParaRPr>
              </a:p>
            </p:txBody>
          </p:sp>
        </p:grpSp>
        <p:grpSp>
          <p:nvGrpSpPr>
            <p:cNvPr id="18" name="Group 17">
              <a:extLst>
                <a:ext uri="{FF2B5EF4-FFF2-40B4-BE49-F238E27FC236}">
                  <a16:creationId xmlns:a16="http://schemas.microsoft.com/office/drawing/2014/main" id="{9A95DACC-1B5C-4E29-986E-3780455845F5}"/>
                </a:ext>
              </a:extLst>
            </p:cNvPr>
            <p:cNvGrpSpPr/>
            <p:nvPr/>
          </p:nvGrpSpPr>
          <p:grpSpPr>
            <a:xfrm flipH="1">
              <a:off x="8658891" y="2893174"/>
              <a:ext cx="3099195" cy="1797055"/>
              <a:chOff x="1525348" y="1579815"/>
              <a:chExt cx="6070988" cy="4056010"/>
            </a:xfrm>
          </p:grpSpPr>
          <p:sp>
            <p:nvSpPr>
              <p:cNvPr id="19" name="Rectangle 5">
                <a:extLst>
                  <a:ext uri="{FF2B5EF4-FFF2-40B4-BE49-F238E27FC236}">
                    <a16:creationId xmlns:a16="http://schemas.microsoft.com/office/drawing/2014/main" id="{1032D7E4-FC8B-466B-BD82-4373AEAB5760}"/>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800">
                  <a:latin typeface="Al Tarikh" pitchFamily="2" charset="-78"/>
                  <a:cs typeface="Al Tarikh" pitchFamily="2" charset="-78"/>
                </a:endParaRPr>
              </a:p>
            </p:txBody>
          </p:sp>
          <p:sp>
            <p:nvSpPr>
              <p:cNvPr id="20" name="Rectangle 5">
                <a:extLst>
                  <a:ext uri="{FF2B5EF4-FFF2-40B4-BE49-F238E27FC236}">
                    <a16:creationId xmlns:a16="http://schemas.microsoft.com/office/drawing/2014/main" id="{A9A0F63D-59D0-4840-8158-B676E232BD2E}"/>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800">
                  <a:latin typeface="Al Tarikh" pitchFamily="2" charset="-78"/>
                  <a:cs typeface="Al Tarikh" pitchFamily="2" charset="-78"/>
                </a:endParaRPr>
              </a:p>
            </p:txBody>
          </p:sp>
          <p:sp>
            <p:nvSpPr>
              <p:cNvPr id="21" name="Freeform 22">
                <a:extLst>
                  <a:ext uri="{FF2B5EF4-FFF2-40B4-BE49-F238E27FC236}">
                    <a16:creationId xmlns:a16="http://schemas.microsoft.com/office/drawing/2014/main" id="{AC59FCDD-DD20-49BB-A087-1C6395C64CF8}"/>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800">
                  <a:latin typeface="Al Tarikh" pitchFamily="2" charset="-78"/>
                  <a:cs typeface="Al Tarikh" pitchFamily="2" charset="-78"/>
                </a:endParaRPr>
              </a:p>
            </p:txBody>
          </p:sp>
          <p:cxnSp>
            <p:nvCxnSpPr>
              <p:cNvPr id="22" name="Straight Connector 21">
                <a:extLst>
                  <a:ext uri="{FF2B5EF4-FFF2-40B4-BE49-F238E27FC236}">
                    <a16:creationId xmlns:a16="http://schemas.microsoft.com/office/drawing/2014/main" id="{52537C5F-5650-4157-87B3-029E5B7E12D7}"/>
                  </a:ext>
                </a:extLst>
              </p:cNvPr>
              <p:cNvCxnSpPr>
                <a:cxnSpLocks/>
              </p:cNvCxnSpPr>
              <p:nvPr/>
            </p:nvCxnSpPr>
            <p:spPr>
              <a:xfrm>
                <a:off x="4662701" y="2187505"/>
                <a:ext cx="1695374" cy="652907"/>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7CBAB3C-9478-48C6-8258-0FAF97C497D6}"/>
                  </a:ext>
                </a:extLst>
              </p:cNvPr>
              <p:cNvCxnSpPr>
                <a:cxnSpLocks/>
                <a:endCxn id="25" idx="4"/>
              </p:cNvCxnSpPr>
              <p:nvPr/>
            </p:nvCxnSpPr>
            <p:spPr>
              <a:xfrm flipH="1">
                <a:off x="6364693" y="2816616"/>
                <a:ext cx="0" cy="2121122"/>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Isosceles Triangle 23">
                <a:extLst>
                  <a:ext uri="{FF2B5EF4-FFF2-40B4-BE49-F238E27FC236}">
                    <a16:creationId xmlns:a16="http://schemas.microsoft.com/office/drawing/2014/main" id="{D92AFD72-424E-4A55-9E93-2690D1001F44}"/>
                  </a:ext>
                </a:extLst>
              </p:cNvPr>
              <p:cNvSpPr/>
              <p:nvPr/>
            </p:nvSpPr>
            <p:spPr>
              <a:xfrm>
                <a:off x="6134431" y="4714882"/>
                <a:ext cx="460524" cy="92094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800">
                  <a:latin typeface="Al Tarikh" pitchFamily="2" charset="-78"/>
                  <a:cs typeface="Al Tarikh" pitchFamily="2" charset="-78"/>
                </a:endParaRPr>
              </a:p>
            </p:txBody>
          </p:sp>
          <p:sp>
            <p:nvSpPr>
              <p:cNvPr id="25" name="Oval 24">
                <a:extLst>
                  <a:ext uri="{FF2B5EF4-FFF2-40B4-BE49-F238E27FC236}">
                    <a16:creationId xmlns:a16="http://schemas.microsoft.com/office/drawing/2014/main" id="{C0DC4B00-BD42-4EA1-90AB-B23D344CC0B5}"/>
                  </a:ext>
                </a:extLst>
              </p:cNvPr>
              <p:cNvSpPr/>
              <p:nvPr/>
            </p:nvSpPr>
            <p:spPr>
              <a:xfrm>
                <a:off x="6246658" y="4665742"/>
                <a:ext cx="236068" cy="271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ko-KR" altLang="en-US" sz="2800">
                  <a:latin typeface="Al Tarikh" pitchFamily="2" charset="-78"/>
                  <a:cs typeface="Al Tarikh" pitchFamily="2" charset="-78"/>
                </a:endParaRPr>
              </a:p>
            </p:txBody>
          </p:sp>
        </p:grpSp>
      </p:grpSp>
      <p:sp>
        <p:nvSpPr>
          <p:cNvPr id="28" name="TextBox 7">
            <a:extLst>
              <a:ext uri="{FF2B5EF4-FFF2-40B4-BE49-F238E27FC236}">
                <a16:creationId xmlns:a16="http://schemas.microsoft.com/office/drawing/2014/main" id="{5CF5BDA4-10C7-46A6-AC30-523A3FC438AC}"/>
              </a:ext>
            </a:extLst>
          </p:cNvPr>
          <p:cNvSpPr txBox="1"/>
          <p:nvPr/>
        </p:nvSpPr>
        <p:spPr>
          <a:xfrm>
            <a:off x="3989670" y="2895041"/>
            <a:ext cx="4777152" cy="923330"/>
          </a:xfrm>
          <a:prstGeom prst="rect">
            <a:avLst/>
          </a:prstGeom>
          <a:noFill/>
        </p:spPr>
        <p:txBody>
          <a:bodyPr wrap="square" rtlCol="0" anchor="ctr">
            <a:spAutoFit/>
          </a:bodyPr>
          <a:lstStyle/>
          <a:p>
            <a:pPr algn="r" rtl="1"/>
            <a:r>
              <a:rPr lang="ar-DZ" altLang="ko-KR" sz="5400" b="1" dirty="0">
                <a:solidFill>
                  <a:schemeClr val="accent4"/>
                </a:solidFill>
                <a:latin typeface="Al Tarikh" pitchFamily="2" charset="-78"/>
                <a:cs typeface="Al Tarikh" pitchFamily="2" charset="-78"/>
              </a:rPr>
              <a:t>م</a:t>
            </a:r>
            <a:r>
              <a:rPr lang="ar-DZ" altLang="ko-KR" sz="5400" b="1" dirty="0">
                <a:solidFill>
                  <a:schemeClr val="bg1"/>
                </a:solidFill>
                <a:latin typeface="Al Tarikh" pitchFamily="2" charset="-78"/>
                <a:cs typeface="Al Tarikh" pitchFamily="2" charset="-78"/>
              </a:rPr>
              <a:t>قطع فاصل</a:t>
            </a:r>
            <a:endParaRPr lang="ko-KR" altLang="en-US" sz="5400" b="1" dirty="0">
              <a:solidFill>
                <a:schemeClr val="bg1"/>
              </a:solidFill>
              <a:latin typeface="Al Tarikh" pitchFamily="2" charset="-78"/>
              <a:cs typeface="Al Tarikh" pitchFamily="2" charset="-78"/>
            </a:endParaRPr>
          </a:p>
        </p:txBody>
      </p:sp>
      <p:sp>
        <p:nvSpPr>
          <p:cNvPr id="29" name="TextBox 8">
            <a:extLst>
              <a:ext uri="{FF2B5EF4-FFF2-40B4-BE49-F238E27FC236}">
                <a16:creationId xmlns:a16="http://schemas.microsoft.com/office/drawing/2014/main" id="{C062103B-F514-4BE9-B5B2-C13878D2FE7C}"/>
              </a:ext>
            </a:extLst>
          </p:cNvPr>
          <p:cNvSpPr txBox="1"/>
          <p:nvPr/>
        </p:nvSpPr>
        <p:spPr>
          <a:xfrm>
            <a:off x="3916760" y="3695834"/>
            <a:ext cx="4777096" cy="400110"/>
          </a:xfrm>
          <a:prstGeom prst="rect">
            <a:avLst/>
          </a:prstGeom>
          <a:noFill/>
        </p:spPr>
        <p:txBody>
          <a:bodyPr wrap="square" rtlCol="0" anchor="ctr">
            <a:spAutoFit/>
          </a:bodyPr>
          <a:lstStyle/>
          <a:p>
            <a:pPr algn="r" rtl="1"/>
            <a:r>
              <a:rPr lang="ar-DZ" altLang="ko-KR" sz="2000" dirty="0">
                <a:solidFill>
                  <a:schemeClr val="bg1"/>
                </a:solidFill>
                <a:latin typeface="Al Tarikh" pitchFamily="2" charset="-78"/>
                <a:cs typeface="Al Tarikh" pitchFamily="2" charset="-78"/>
              </a:rPr>
              <a:t>أدخل العنوان الفرعي لعرضك التقدمي</a:t>
            </a:r>
            <a:endParaRPr lang="ko-KR" altLang="en-US" sz="20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201111860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8B42739C-A220-45FD-BD0B-6782333A9539}"/>
              </a:ext>
            </a:extLst>
          </p:cNvPr>
          <p:cNvGrpSpPr/>
          <p:nvPr/>
        </p:nvGrpSpPr>
        <p:grpSpPr>
          <a:xfrm>
            <a:off x="927007" y="924397"/>
            <a:ext cx="1483573" cy="2389772"/>
            <a:chOff x="885166" y="3186393"/>
            <a:chExt cx="1319766" cy="2125908"/>
          </a:xfrm>
        </p:grpSpPr>
        <p:sp>
          <p:nvSpPr>
            <p:cNvPr id="37" name="Freeform: Shape 36">
              <a:extLst>
                <a:ext uri="{FF2B5EF4-FFF2-40B4-BE49-F238E27FC236}">
                  <a16:creationId xmlns:a16="http://schemas.microsoft.com/office/drawing/2014/main" id="{20EBDACC-590C-4AE3-A5D7-32B75124B27F}"/>
                </a:ext>
              </a:extLst>
            </p:cNvPr>
            <p:cNvSpPr/>
            <p:nvPr/>
          </p:nvSpPr>
          <p:spPr>
            <a:xfrm>
              <a:off x="885166" y="3186393"/>
              <a:ext cx="1319766" cy="2125908"/>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solidFill>
              <a:schemeClr val="bg1"/>
            </a:solid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32E7F029-00F7-4635-850A-DF967B355FCC}"/>
                </a:ext>
              </a:extLst>
            </p:cNvPr>
            <p:cNvSpPr/>
            <p:nvPr/>
          </p:nvSpPr>
          <p:spPr>
            <a:xfrm rot="628173">
              <a:off x="1123596" y="3654235"/>
              <a:ext cx="804614" cy="1101019"/>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solidFill>
              <a:schemeClr val="bg1"/>
            </a:solidFill>
            <a:ln w="8005" cap="flat">
              <a:noFill/>
              <a:prstDash val="solid"/>
              <a:miter/>
            </a:ln>
          </p:spPr>
          <p:txBody>
            <a:bodyPr wrap="square" rtlCol="0" anchor="ctr">
              <a:noAutofit/>
            </a:bodyPr>
            <a:lstStyle/>
            <a:p>
              <a:endParaRPr lang="en-US" sz="2000">
                <a:latin typeface="Al Tarikh" pitchFamily="2" charset="-78"/>
                <a:cs typeface="Al Tarikh" pitchFamily="2" charset="-78"/>
              </a:endParaRPr>
            </a:p>
          </p:txBody>
        </p:sp>
      </p:grpSp>
      <p:sp>
        <p:nvSpPr>
          <p:cNvPr id="15" name="TextBox 14">
            <a:extLst>
              <a:ext uri="{FF2B5EF4-FFF2-40B4-BE49-F238E27FC236}">
                <a16:creationId xmlns:a16="http://schemas.microsoft.com/office/drawing/2014/main" id="{438F7E8B-57C9-4ED9-B7B7-92FBF59185E4}"/>
              </a:ext>
            </a:extLst>
          </p:cNvPr>
          <p:cNvSpPr txBox="1"/>
          <p:nvPr/>
        </p:nvSpPr>
        <p:spPr>
          <a:xfrm>
            <a:off x="1647271" y="2297381"/>
            <a:ext cx="2575064" cy="1846659"/>
          </a:xfrm>
          <a:prstGeom prst="rect">
            <a:avLst/>
          </a:prstGeom>
          <a:noFill/>
        </p:spPr>
        <p:txBody>
          <a:bodyPr wrap="square" rtlCol="0" anchor="ctr">
            <a:spAutoFit/>
          </a:bodyPr>
          <a:lstStyle/>
          <a:p>
            <a:pPr algn="r"/>
            <a:r>
              <a:rPr lang="ar-DZ" altLang="ko-KR" sz="4800" dirty="0">
                <a:solidFill>
                  <a:schemeClr val="accent4"/>
                </a:solidFill>
                <a:latin typeface="Al Tarikh" pitchFamily="2" charset="-78"/>
                <a:cs typeface="Al Tarikh" pitchFamily="2" charset="-78"/>
              </a:rPr>
              <a:t>ج</a:t>
            </a:r>
            <a:r>
              <a:rPr lang="ar-DZ" altLang="ko-KR" sz="4800" dirty="0">
                <a:solidFill>
                  <a:schemeClr val="bg1"/>
                </a:solidFill>
                <a:latin typeface="Al Tarikh" pitchFamily="2" charset="-78"/>
                <a:cs typeface="Al Tarikh" pitchFamily="2" charset="-78"/>
              </a:rPr>
              <a:t>دول </a:t>
            </a:r>
            <a:r>
              <a:rPr lang="ar-DZ" altLang="ko-KR" sz="6600" dirty="0">
                <a:solidFill>
                  <a:schemeClr val="bg1"/>
                </a:solidFill>
                <a:latin typeface="Al Tarikh" pitchFamily="2" charset="-78"/>
                <a:cs typeface="Al Tarikh" pitchFamily="2" charset="-78"/>
              </a:rPr>
              <a:t>أعمال</a:t>
            </a:r>
            <a:endParaRPr lang="ko-KR" altLang="en-US" sz="4800" dirty="0">
              <a:solidFill>
                <a:schemeClr val="bg1"/>
              </a:solidFill>
              <a:latin typeface="Al Tarikh" pitchFamily="2" charset="-78"/>
              <a:cs typeface="Al Tarikh" pitchFamily="2" charset="-78"/>
            </a:endParaRPr>
          </a:p>
        </p:txBody>
      </p:sp>
      <p:grpSp>
        <p:nvGrpSpPr>
          <p:cNvPr id="26" name="Group 25">
            <a:extLst>
              <a:ext uri="{FF2B5EF4-FFF2-40B4-BE49-F238E27FC236}">
                <a16:creationId xmlns:a16="http://schemas.microsoft.com/office/drawing/2014/main" id="{FC6C3FF8-DB51-4539-9376-35B1196A03E7}"/>
              </a:ext>
            </a:extLst>
          </p:cNvPr>
          <p:cNvGrpSpPr/>
          <p:nvPr/>
        </p:nvGrpSpPr>
        <p:grpSpPr>
          <a:xfrm>
            <a:off x="8129901" y="822382"/>
            <a:ext cx="3329258" cy="2053342"/>
            <a:chOff x="3799459" y="809683"/>
            <a:chExt cx="3329258" cy="2053342"/>
          </a:xfrm>
        </p:grpSpPr>
        <p:sp>
          <p:nvSpPr>
            <p:cNvPr id="27" name="Diamond 26">
              <a:extLst>
                <a:ext uri="{FF2B5EF4-FFF2-40B4-BE49-F238E27FC236}">
                  <a16:creationId xmlns:a16="http://schemas.microsoft.com/office/drawing/2014/main" id="{207EF506-F2EA-4E70-BD9E-B8571F46D507}"/>
                </a:ext>
              </a:extLst>
            </p:cNvPr>
            <p:cNvSpPr/>
            <p:nvPr/>
          </p:nvSpPr>
          <p:spPr>
            <a:xfrm>
              <a:off x="6329349" y="809683"/>
              <a:ext cx="799368" cy="799366"/>
            </a:xfrm>
            <a:prstGeom prst="diamond">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Al Tarikh" pitchFamily="2" charset="-78"/>
                <a:cs typeface="Al Tarikh" pitchFamily="2" charset="-78"/>
              </a:endParaRPr>
            </a:p>
          </p:txBody>
        </p:sp>
        <p:sp>
          <p:nvSpPr>
            <p:cNvPr id="28" name="TextBox 27">
              <a:extLst>
                <a:ext uri="{FF2B5EF4-FFF2-40B4-BE49-F238E27FC236}">
                  <a16:creationId xmlns:a16="http://schemas.microsoft.com/office/drawing/2014/main" id="{14413A35-13F5-4F72-AC4C-9FA0D3D9496E}"/>
                </a:ext>
              </a:extLst>
            </p:cNvPr>
            <p:cNvSpPr txBox="1"/>
            <p:nvPr/>
          </p:nvSpPr>
          <p:spPr>
            <a:xfrm>
              <a:off x="3799459" y="937437"/>
              <a:ext cx="2411120" cy="523220"/>
            </a:xfrm>
            <a:prstGeom prst="rect">
              <a:avLst/>
            </a:prstGeom>
            <a:noFill/>
          </p:spPr>
          <p:txBody>
            <a:bodyPr wrap="square" lIns="108000" rIns="108000" rtlCol="0">
              <a:spAutoFit/>
            </a:bodyPr>
            <a:lstStyle/>
            <a:p>
              <a:pPr algn="r" rtl="1"/>
              <a:r>
                <a:rPr lang="ar-DZ" altLang="ko-KR" sz="2800" b="1" dirty="0">
                  <a:solidFill>
                    <a:schemeClr val="bg1"/>
                  </a:solidFill>
                  <a:latin typeface="Al Tarikh" pitchFamily="2" charset="-78"/>
                  <a:cs typeface="Al Tarikh" pitchFamily="2" charset="-78"/>
                </a:rPr>
                <a:t>عنوان المحتوى</a:t>
              </a:r>
              <a:endParaRPr lang="ko-KR" altLang="en-US" sz="2800" b="1" dirty="0">
                <a:solidFill>
                  <a:schemeClr val="bg1"/>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B1AFBC79-AF2E-4DBC-8A6D-4EE546DD9C8C}"/>
                </a:ext>
              </a:extLst>
            </p:cNvPr>
            <p:cNvSpPr txBox="1"/>
            <p:nvPr/>
          </p:nvSpPr>
          <p:spPr>
            <a:xfrm>
              <a:off x="3890772" y="1693474"/>
              <a:ext cx="3029456" cy="1169551"/>
            </a:xfrm>
            <a:prstGeom prst="rect">
              <a:avLst/>
            </a:prstGeom>
            <a:noFill/>
          </p:spPr>
          <p:txBody>
            <a:bodyPr wrap="square" lIns="0" rtlCol="0">
              <a:spAutoFit/>
            </a:bodyPr>
            <a:lstStyle/>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p:txBody>
        </p:sp>
        <p:sp>
          <p:nvSpPr>
            <p:cNvPr id="30" name="TextBox 29">
              <a:extLst>
                <a:ext uri="{FF2B5EF4-FFF2-40B4-BE49-F238E27FC236}">
                  <a16:creationId xmlns:a16="http://schemas.microsoft.com/office/drawing/2014/main" id="{B3D5BB11-53F8-4F98-89BC-16A91B2703DC}"/>
                </a:ext>
              </a:extLst>
            </p:cNvPr>
            <p:cNvSpPr txBox="1"/>
            <p:nvPr/>
          </p:nvSpPr>
          <p:spPr>
            <a:xfrm>
              <a:off x="6443607" y="974360"/>
              <a:ext cx="570852" cy="523220"/>
            </a:xfrm>
            <a:prstGeom prst="rect">
              <a:avLst/>
            </a:prstGeom>
            <a:noFill/>
          </p:spPr>
          <p:txBody>
            <a:bodyPr wrap="square" lIns="108000" rIns="108000" rtlCol="0">
              <a:spAutoFit/>
            </a:bodyPr>
            <a:lstStyle/>
            <a:p>
              <a:pPr algn="ctr"/>
              <a:r>
                <a:rPr lang="en-US" altLang="ko-KR" sz="2800" b="1" dirty="0">
                  <a:solidFill>
                    <a:schemeClr val="bg1"/>
                  </a:solidFill>
                  <a:latin typeface="Al Tarikh" pitchFamily="2" charset="-78"/>
                  <a:cs typeface="Al Tarikh" pitchFamily="2" charset="-78"/>
                </a:rPr>
                <a:t>1</a:t>
              </a:r>
              <a:endParaRPr lang="ko-KR" altLang="en-US" sz="2800" b="1" dirty="0">
                <a:solidFill>
                  <a:schemeClr val="bg1"/>
                </a:solidFill>
                <a:latin typeface="Al Tarikh" pitchFamily="2" charset="-78"/>
                <a:cs typeface="Al Tarikh" pitchFamily="2" charset="-78"/>
              </a:endParaRPr>
            </a:p>
          </p:txBody>
        </p:sp>
      </p:grpSp>
      <p:grpSp>
        <p:nvGrpSpPr>
          <p:cNvPr id="34" name="Group 33">
            <a:extLst>
              <a:ext uri="{FF2B5EF4-FFF2-40B4-BE49-F238E27FC236}">
                <a16:creationId xmlns:a16="http://schemas.microsoft.com/office/drawing/2014/main" id="{C53E183A-8E39-43CC-989E-06F3566EE608}"/>
              </a:ext>
            </a:extLst>
          </p:cNvPr>
          <p:cNvGrpSpPr/>
          <p:nvPr/>
        </p:nvGrpSpPr>
        <p:grpSpPr>
          <a:xfrm flipH="1">
            <a:off x="113442" y="205676"/>
            <a:ext cx="3099195" cy="6177405"/>
            <a:chOff x="1525348" y="1579815"/>
            <a:chExt cx="6070988" cy="13942596"/>
          </a:xfrm>
        </p:grpSpPr>
        <p:sp>
          <p:nvSpPr>
            <p:cNvPr id="35" name="Rectangle 5">
              <a:extLst>
                <a:ext uri="{FF2B5EF4-FFF2-40B4-BE49-F238E27FC236}">
                  <a16:creationId xmlns:a16="http://schemas.microsoft.com/office/drawing/2014/main" id="{22C1503C-435D-499A-9ACA-0C3A35F94C88}"/>
                </a:ext>
              </a:extLst>
            </p:cNvPr>
            <p:cNvSpPr/>
            <p:nvPr/>
          </p:nvSpPr>
          <p:spPr>
            <a:xfrm>
              <a:off x="3268738" y="2309739"/>
              <a:ext cx="2598977" cy="2031775"/>
            </a:xfrm>
            <a:custGeom>
              <a:avLst/>
              <a:gdLst>
                <a:gd name="connsiteX0" fmla="*/ 0 w 2897024"/>
                <a:gd name="connsiteY0" fmla="*/ 0 h 2264776"/>
                <a:gd name="connsiteX1" fmla="*/ 2897024 w 2897024"/>
                <a:gd name="connsiteY1" fmla="*/ 0 h 2264776"/>
                <a:gd name="connsiteX2" fmla="*/ 2897024 w 2897024"/>
                <a:gd name="connsiteY2" fmla="*/ 1891127 h 2264776"/>
                <a:gd name="connsiteX3" fmla="*/ 2606215 w 2897024"/>
                <a:gd name="connsiteY3" fmla="*/ 1863893 h 2264776"/>
                <a:gd name="connsiteX4" fmla="*/ 1449884 w 2897024"/>
                <a:gd name="connsiteY4" fmla="*/ 2264776 h 2264776"/>
                <a:gd name="connsiteX5" fmla="*/ 462219 w 2897024"/>
                <a:gd name="connsiteY5" fmla="*/ 1863893 h 2264776"/>
                <a:gd name="connsiteX6" fmla="*/ 0 w 2897024"/>
                <a:gd name="connsiteY6" fmla="*/ 1931001 h 2264776"/>
                <a:gd name="connsiteX7" fmla="*/ 0 w 2897024"/>
                <a:gd name="connsiteY7" fmla="*/ 0 h 226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7024" h="2264776">
                  <a:moveTo>
                    <a:pt x="0" y="0"/>
                  </a:moveTo>
                  <a:lnTo>
                    <a:pt x="2897024" y="0"/>
                  </a:lnTo>
                  <a:lnTo>
                    <a:pt x="2897024" y="1891127"/>
                  </a:lnTo>
                  <a:cubicBezTo>
                    <a:pt x="2802822" y="1872712"/>
                    <a:pt x="2847405" y="1801618"/>
                    <a:pt x="2606215" y="1863893"/>
                  </a:cubicBezTo>
                  <a:cubicBezTo>
                    <a:pt x="2365025" y="1926168"/>
                    <a:pt x="1736930" y="2014603"/>
                    <a:pt x="1449884" y="2264776"/>
                  </a:cubicBezTo>
                  <a:cubicBezTo>
                    <a:pt x="1164010" y="2014157"/>
                    <a:pt x="872259" y="1863893"/>
                    <a:pt x="462219" y="1863893"/>
                  </a:cubicBezTo>
                  <a:cubicBezTo>
                    <a:pt x="301614" y="1863893"/>
                    <a:pt x="146393" y="1886946"/>
                    <a:pt x="0" y="1931001"/>
                  </a:cubicBez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38" name="Rectangle 5">
              <a:extLst>
                <a:ext uri="{FF2B5EF4-FFF2-40B4-BE49-F238E27FC236}">
                  <a16:creationId xmlns:a16="http://schemas.microsoft.com/office/drawing/2014/main" id="{76F48300-FCD3-4E60-BD9D-5534635ECAA1}"/>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39" name="Freeform 22">
              <a:extLst>
                <a:ext uri="{FF2B5EF4-FFF2-40B4-BE49-F238E27FC236}">
                  <a16:creationId xmlns:a16="http://schemas.microsoft.com/office/drawing/2014/main" id="{D9783271-0C06-40FC-B794-21318E279C25}"/>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40" name="Straight Connector 39">
              <a:extLst>
                <a:ext uri="{FF2B5EF4-FFF2-40B4-BE49-F238E27FC236}">
                  <a16:creationId xmlns:a16="http://schemas.microsoft.com/office/drawing/2014/main" id="{BD223A0A-28A7-4390-BE61-0FC043A7C4F3}"/>
                </a:ext>
              </a:extLst>
            </p:cNvPr>
            <p:cNvCxnSpPr>
              <a:cxnSpLocks/>
            </p:cNvCxnSpPr>
            <p:nvPr/>
          </p:nvCxnSpPr>
          <p:spPr>
            <a:xfrm>
              <a:off x="4662701" y="2187505"/>
              <a:ext cx="1695374" cy="652907"/>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8BF22D9-B275-45EE-80EF-176A0493B434}"/>
                </a:ext>
              </a:extLst>
            </p:cNvPr>
            <p:cNvCxnSpPr>
              <a:cxnSpLocks/>
            </p:cNvCxnSpPr>
            <p:nvPr/>
          </p:nvCxnSpPr>
          <p:spPr>
            <a:xfrm flipH="1">
              <a:off x="6358075" y="2816616"/>
              <a:ext cx="6617" cy="12705795"/>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D5B50F87-B224-4D7B-9BE1-81DCAA02EFFF}"/>
              </a:ext>
            </a:extLst>
          </p:cNvPr>
          <p:cNvCxnSpPr>
            <a:cxnSpLocks/>
          </p:cNvCxnSpPr>
          <p:nvPr/>
        </p:nvCxnSpPr>
        <p:spPr>
          <a:xfrm flipH="1" flipV="1">
            <a:off x="3969916" y="576056"/>
            <a:ext cx="7726785" cy="10582"/>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72FEC449-1B88-4A6D-AB31-941DA8EE5CA7}"/>
              </a:ext>
            </a:extLst>
          </p:cNvPr>
          <p:cNvSpPr/>
          <p:nvPr/>
        </p:nvSpPr>
        <p:spPr>
          <a:xfrm flipH="1">
            <a:off x="3852369" y="2038055"/>
            <a:ext cx="235095" cy="429805"/>
          </a:xfrm>
          <a:custGeom>
            <a:avLst/>
            <a:gdLst>
              <a:gd name="connsiteX0" fmla="*/ 235095 w 235095"/>
              <a:gd name="connsiteY0" fmla="*/ 429805 h 429805"/>
              <a:gd name="connsiteX1" fmla="*/ 142960 w 235095"/>
              <a:gd name="connsiteY1" fmla="*/ 109986 h 429805"/>
              <a:gd name="connsiteX2" fmla="*/ 160155 w 235095"/>
              <a:gd name="connsiteY2" fmla="*/ 102863 h 429805"/>
              <a:gd name="connsiteX3" fmla="*/ 177804 w 235095"/>
              <a:gd name="connsiteY3" fmla="*/ 60256 h 429805"/>
              <a:gd name="connsiteX4" fmla="*/ 117548 w 235095"/>
              <a:gd name="connsiteY4" fmla="*/ 0 h 429805"/>
              <a:gd name="connsiteX5" fmla="*/ 57292 w 235095"/>
              <a:gd name="connsiteY5" fmla="*/ 60256 h 429805"/>
              <a:gd name="connsiteX6" fmla="*/ 74941 w 235095"/>
              <a:gd name="connsiteY6" fmla="*/ 102863 h 429805"/>
              <a:gd name="connsiteX7" fmla="*/ 92135 w 235095"/>
              <a:gd name="connsiteY7" fmla="*/ 109985 h 429805"/>
              <a:gd name="connsiteX8" fmla="*/ 0 w 235095"/>
              <a:gd name="connsiteY8" fmla="*/ 429805 h 42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095" h="429805">
                <a:moveTo>
                  <a:pt x="235095" y="429805"/>
                </a:moveTo>
                <a:lnTo>
                  <a:pt x="142960" y="109986"/>
                </a:lnTo>
                <a:lnTo>
                  <a:pt x="160155" y="102863"/>
                </a:lnTo>
                <a:cubicBezTo>
                  <a:pt x="171060" y="91959"/>
                  <a:pt x="177804" y="76895"/>
                  <a:pt x="177804" y="60256"/>
                </a:cubicBezTo>
                <a:cubicBezTo>
                  <a:pt x="177804" y="26978"/>
                  <a:pt x="150826" y="0"/>
                  <a:pt x="117548" y="0"/>
                </a:cubicBezTo>
                <a:cubicBezTo>
                  <a:pt x="84270" y="0"/>
                  <a:pt x="57292" y="26978"/>
                  <a:pt x="57292" y="60256"/>
                </a:cubicBezTo>
                <a:cubicBezTo>
                  <a:pt x="57292" y="76895"/>
                  <a:pt x="64037" y="91959"/>
                  <a:pt x="74941" y="102863"/>
                </a:cubicBezTo>
                <a:lnTo>
                  <a:pt x="92135" y="109985"/>
                </a:lnTo>
                <a:lnTo>
                  <a:pt x="0" y="42980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cxnSp>
        <p:nvCxnSpPr>
          <p:cNvPr id="46" name="Straight Connector 45">
            <a:extLst>
              <a:ext uri="{FF2B5EF4-FFF2-40B4-BE49-F238E27FC236}">
                <a16:creationId xmlns:a16="http://schemas.microsoft.com/office/drawing/2014/main" id="{5D8868CC-DBF1-4BBA-B2B6-435B2C4AB141}"/>
              </a:ext>
            </a:extLst>
          </p:cNvPr>
          <p:cNvCxnSpPr>
            <a:cxnSpLocks/>
          </p:cNvCxnSpPr>
          <p:nvPr/>
        </p:nvCxnSpPr>
        <p:spPr>
          <a:xfrm flipH="1">
            <a:off x="742188" y="6383081"/>
            <a:ext cx="10954512" cy="0"/>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249D88A-9C39-4C00-B90A-4806B6B00545}"/>
              </a:ext>
            </a:extLst>
          </p:cNvPr>
          <p:cNvCxnSpPr>
            <a:cxnSpLocks/>
          </p:cNvCxnSpPr>
          <p:nvPr/>
        </p:nvCxnSpPr>
        <p:spPr>
          <a:xfrm>
            <a:off x="11696700" y="586638"/>
            <a:ext cx="0" cy="5806986"/>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C75DAE8-427A-4958-8199-CE6C0E8671E3}"/>
              </a:ext>
            </a:extLst>
          </p:cNvPr>
          <p:cNvCxnSpPr>
            <a:cxnSpLocks/>
          </p:cNvCxnSpPr>
          <p:nvPr/>
        </p:nvCxnSpPr>
        <p:spPr>
          <a:xfrm>
            <a:off x="3969916" y="586598"/>
            <a:ext cx="0" cy="1460982"/>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4" name="Group 25">
            <a:extLst>
              <a:ext uri="{FF2B5EF4-FFF2-40B4-BE49-F238E27FC236}">
                <a16:creationId xmlns:a16="http://schemas.microsoft.com/office/drawing/2014/main" id="{FC6C3FF8-DB51-4539-9376-35B1196A03E7}"/>
              </a:ext>
            </a:extLst>
          </p:cNvPr>
          <p:cNvGrpSpPr/>
          <p:nvPr/>
        </p:nvGrpSpPr>
        <p:grpSpPr>
          <a:xfrm>
            <a:off x="4576230" y="823291"/>
            <a:ext cx="3329258" cy="2053342"/>
            <a:chOff x="3799459" y="809683"/>
            <a:chExt cx="3329258" cy="2053342"/>
          </a:xfrm>
        </p:grpSpPr>
        <p:sp>
          <p:nvSpPr>
            <p:cNvPr id="45" name="Diamond 26">
              <a:extLst>
                <a:ext uri="{FF2B5EF4-FFF2-40B4-BE49-F238E27FC236}">
                  <a16:creationId xmlns:a16="http://schemas.microsoft.com/office/drawing/2014/main" id="{207EF506-F2EA-4E70-BD9E-B8571F46D507}"/>
                </a:ext>
              </a:extLst>
            </p:cNvPr>
            <p:cNvSpPr/>
            <p:nvPr/>
          </p:nvSpPr>
          <p:spPr>
            <a:xfrm>
              <a:off x="6329349" y="809683"/>
              <a:ext cx="799368" cy="799366"/>
            </a:xfrm>
            <a:prstGeom prst="diamond">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Al Tarikh" pitchFamily="2" charset="-78"/>
                <a:cs typeface="Al Tarikh" pitchFamily="2" charset="-78"/>
              </a:endParaRPr>
            </a:p>
          </p:txBody>
        </p:sp>
        <p:sp>
          <p:nvSpPr>
            <p:cNvPr id="60" name="TextBox 27">
              <a:extLst>
                <a:ext uri="{FF2B5EF4-FFF2-40B4-BE49-F238E27FC236}">
                  <a16:creationId xmlns:a16="http://schemas.microsoft.com/office/drawing/2014/main" id="{14413A35-13F5-4F72-AC4C-9FA0D3D9496E}"/>
                </a:ext>
              </a:extLst>
            </p:cNvPr>
            <p:cNvSpPr txBox="1"/>
            <p:nvPr/>
          </p:nvSpPr>
          <p:spPr>
            <a:xfrm>
              <a:off x="3799459" y="937437"/>
              <a:ext cx="2411120" cy="523220"/>
            </a:xfrm>
            <a:prstGeom prst="rect">
              <a:avLst/>
            </a:prstGeom>
            <a:noFill/>
          </p:spPr>
          <p:txBody>
            <a:bodyPr wrap="square" lIns="108000" rIns="108000" rtlCol="0">
              <a:spAutoFit/>
            </a:bodyPr>
            <a:lstStyle/>
            <a:p>
              <a:pPr algn="r" rtl="1"/>
              <a:r>
                <a:rPr lang="ar-DZ" altLang="ko-KR" sz="2800" b="1" dirty="0">
                  <a:solidFill>
                    <a:schemeClr val="bg1"/>
                  </a:solidFill>
                  <a:latin typeface="Al Tarikh" pitchFamily="2" charset="-78"/>
                  <a:cs typeface="Al Tarikh" pitchFamily="2" charset="-78"/>
                </a:rPr>
                <a:t>عنوان المحتوى</a:t>
              </a:r>
              <a:endParaRPr lang="ko-KR" altLang="en-US" sz="2800" b="1" dirty="0">
                <a:solidFill>
                  <a:schemeClr val="bg1"/>
                </a:solidFill>
                <a:latin typeface="Al Tarikh" pitchFamily="2" charset="-78"/>
                <a:cs typeface="Al Tarikh" pitchFamily="2" charset="-78"/>
              </a:endParaRPr>
            </a:p>
          </p:txBody>
        </p:sp>
        <p:sp>
          <p:nvSpPr>
            <p:cNvPr id="61" name="TextBox 28">
              <a:extLst>
                <a:ext uri="{FF2B5EF4-FFF2-40B4-BE49-F238E27FC236}">
                  <a16:creationId xmlns:a16="http://schemas.microsoft.com/office/drawing/2014/main" id="{B1AFBC79-AF2E-4DBC-8A6D-4EE546DD9C8C}"/>
                </a:ext>
              </a:extLst>
            </p:cNvPr>
            <p:cNvSpPr txBox="1"/>
            <p:nvPr/>
          </p:nvSpPr>
          <p:spPr>
            <a:xfrm>
              <a:off x="3890772" y="1693474"/>
              <a:ext cx="3029456" cy="1169551"/>
            </a:xfrm>
            <a:prstGeom prst="rect">
              <a:avLst/>
            </a:prstGeom>
            <a:noFill/>
          </p:spPr>
          <p:txBody>
            <a:bodyPr wrap="square" lIns="0" rtlCol="0">
              <a:spAutoFit/>
            </a:bodyPr>
            <a:lstStyle/>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p:txBody>
        </p:sp>
        <p:sp>
          <p:nvSpPr>
            <p:cNvPr id="62" name="TextBox 29">
              <a:extLst>
                <a:ext uri="{FF2B5EF4-FFF2-40B4-BE49-F238E27FC236}">
                  <a16:creationId xmlns:a16="http://schemas.microsoft.com/office/drawing/2014/main" id="{B3D5BB11-53F8-4F98-89BC-16A91B2703DC}"/>
                </a:ext>
              </a:extLst>
            </p:cNvPr>
            <p:cNvSpPr txBox="1"/>
            <p:nvPr/>
          </p:nvSpPr>
          <p:spPr>
            <a:xfrm>
              <a:off x="6443607" y="974360"/>
              <a:ext cx="570852" cy="523220"/>
            </a:xfrm>
            <a:prstGeom prst="rect">
              <a:avLst/>
            </a:prstGeom>
            <a:noFill/>
          </p:spPr>
          <p:txBody>
            <a:bodyPr wrap="square" lIns="108000" rIns="108000" rtlCol="0">
              <a:spAutoFit/>
            </a:bodyPr>
            <a:lstStyle/>
            <a:p>
              <a:pPr algn="ctr"/>
              <a:r>
                <a:rPr lang="en-US" altLang="ko-KR" sz="2800" b="1" dirty="0">
                  <a:solidFill>
                    <a:schemeClr val="bg1"/>
                  </a:solidFill>
                  <a:latin typeface="Al Tarikh" pitchFamily="2" charset="-78"/>
                  <a:cs typeface="Al Tarikh" pitchFamily="2" charset="-78"/>
                </a:rPr>
                <a:t>2</a:t>
              </a:r>
              <a:endParaRPr lang="ko-KR" altLang="en-US" sz="2800" b="1" dirty="0">
                <a:solidFill>
                  <a:schemeClr val="bg1"/>
                </a:solidFill>
                <a:latin typeface="Al Tarikh" pitchFamily="2" charset="-78"/>
                <a:cs typeface="Al Tarikh" pitchFamily="2" charset="-78"/>
              </a:endParaRPr>
            </a:p>
          </p:txBody>
        </p:sp>
      </p:grpSp>
      <p:grpSp>
        <p:nvGrpSpPr>
          <p:cNvPr id="63" name="Group 25">
            <a:extLst>
              <a:ext uri="{FF2B5EF4-FFF2-40B4-BE49-F238E27FC236}">
                <a16:creationId xmlns:a16="http://schemas.microsoft.com/office/drawing/2014/main" id="{FC6C3FF8-DB51-4539-9376-35B1196A03E7}"/>
              </a:ext>
            </a:extLst>
          </p:cNvPr>
          <p:cNvGrpSpPr/>
          <p:nvPr/>
        </p:nvGrpSpPr>
        <p:grpSpPr>
          <a:xfrm>
            <a:off x="8077019" y="3602731"/>
            <a:ext cx="3329258" cy="2053342"/>
            <a:chOff x="3799459" y="809683"/>
            <a:chExt cx="3329258" cy="2053342"/>
          </a:xfrm>
        </p:grpSpPr>
        <p:sp>
          <p:nvSpPr>
            <p:cNvPr id="64" name="Diamond 26">
              <a:extLst>
                <a:ext uri="{FF2B5EF4-FFF2-40B4-BE49-F238E27FC236}">
                  <a16:creationId xmlns:a16="http://schemas.microsoft.com/office/drawing/2014/main" id="{207EF506-F2EA-4E70-BD9E-B8571F46D507}"/>
                </a:ext>
              </a:extLst>
            </p:cNvPr>
            <p:cNvSpPr/>
            <p:nvPr/>
          </p:nvSpPr>
          <p:spPr>
            <a:xfrm>
              <a:off x="6329349" y="809683"/>
              <a:ext cx="799368" cy="799366"/>
            </a:xfrm>
            <a:prstGeom prst="diamond">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Al Tarikh" pitchFamily="2" charset="-78"/>
                <a:cs typeface="Al Tarikh" pitchFamily="2" charset="-78"/>
              </a:endParaRPr>
            </a:p>
          </p:txBody>
        </p:sp>
        <p:sp>
          <p:nvSpPr>
            <p:cNvPr id="65" name="TextBox 27">
              <a:extLst>
                <a:ext uri="{FF2B5EF4-FFF2-40B4-BE49-F238E27FC236}">
                  <a16:creationId xmlns:a16="http://schemas.microsoft.com/office/drawing/2014/main" id="{14413A35-13F5-4F72-AC4C-9FA0D3D9496E}"/>
                </a:ext>
              </a:extLst>
            </p:cNvPr>
            <p:cNvSpPr txBox="1"/>
            <p:nvPr/>
          </p:nvSpPr>
          <p:spPr>
            <a:xfrm>
              <a:off x="3799459" y="937437"/>
              <a:ext cx="2411120" cy="523220"/>
            </a:xfrm>
            <a:prstGeom prst="rect">
              <a:avLst/>
            </a:prstGeom>
            <a:noFill/>
          </p:spPr>
          <p:txBody>
            <a:bodyPr wrap="square" lIns="108000" rIns="108000" rtlCol="0">
              <a:spAutoFit/>
            </a:bodyPr>
            <a:lstStyle/>
            <a:p>
              <a:pPr algn="r" rtl="1"/>
              <a:r>
                <a:rPr lang="ar-DZ" altLang="ko-KR" sz="2800" b="1" dirty="0">
                  <a:solidFill>
                    <a:schemeClr val="bg1"/>
                  </a:solidFill>
                  <a:latin typeface="Al Tarikh" pitchFamily="2" charset="-78"/>
                  <a:cs typeface="Al Tarikh" pitchFamily="2" charset="-78"/>
                </a:rPr>
                <a:t>عنوان المحتوى</a:t>
              </a:r>
              <a:endParaRPr lang="ko-KR" altLang="en-US" sz="2800" b="1" dirty="0">
                <a:solidFill>
                  <a:schemeClr val="bg1"/>
                </a:solidFill>
                <a:latin typeface="Al Tarikh" pitchFamily="2" charset="-78"/>
                <a:cs typeface="Al Tarikh" pitchFamily="2" charset="-78"/>
              </a:endParaRPr>
            </a:p>
          </p:txBody>
        </p:sp>
        <p:sp>
          <p:nvSpPr>
            <p:cNvPr id="66" name="TextBox 28">
              <a:extLst>
                <a:ext uri="{FF2B5EF4-FFF2-40B4-BE49-F238E27FC236}">
                  <a16:creationId xmlns:a16="http://schemas.microsoft.com/office/drawing/2014/main" id="{B1AFBC79-AF2E-4DBC-8A6D-4EE546DD9C8C}"/>
                </a:ext>
              </a:extLst>
            </p:cNvPr>
            <p:cNvSpPr txBox="1"/>
            <p:nvPr/>
          </p:nvSpPr>
          <p:spPr>
            <a:xfrm>
              <a:off x="3890772" y="1693474"/>
              <a:ext cx="3029456" cy="1169551"/>
            </a:xfrm>
            <a:prstGeom prst="rect">
              <a:avLst/>
            </a:prstGeom>
            <a:noFill/>
          </p:spPr>
          <p:txBody>
            <a:bodyPr wrap="square" lIns="0" rtlCol="0">
              <a:spAutoFit/>
            </a:bodyPr>
            <a:lstStyle/>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p:txBody>
        </p:sp>
        <p:sp>
          <p:nvSpPr>
            <p:cNvPr id="67" name="TextBox 29">
              <a:extLst>
                <a:ext uri="{FF2B5EF4-FFF2-40B4-BE49-F238E27FC236}">
                  <a16:creationId xmlns:a16="http://schemas.microsoft.com/office/drawing/2014/main" id="{B3D5BB11-53F8-4F98-89BC-16A91B2703DC}"/>
                </a:ext>
              </a:extLst>
            </p:cNvPr>
            <p:cNvSpPr txBox="1"/>
            <p:nvPr/>
          </p:nvSpPr>
          <p:spPr>
            <a:xfrm>
              <a:off x="6443607" y="974360"/>
              <a:ext cx="570852" cy="523220"/>
            </a:xfrm>
            <a:prstGeom prst="rect">
              <a:avLst/>
            </a:prstGeom>
            <a:noFill/>
          </p:spPr>
          <p:txBody>
            <a:bodyPr wrap="square" lIns="108000" rIns="108000" rtlCol="0">
              <a:spAutoFit/>
            </a:bodyPr>
            <a:lstStyle/>
            <a:p>
              <a:pPr algn="ctr"/>
              <a:r>
                <a:rPr lang="en-US" altLang="ko-KR" sz="2800" b="1" dirty="0">
                  <a:solidFill>
                    <a:schemeClr val="bg1"/>
                  </a:solidFill>
                  <a:latin typeface="Al Tarikh" pitchFamily="2" charset="-78"/>
                  <a:cs typeface="Al Tarikh" pitchFamily="2" charset="-78"/>
                </a:rPr>
                <a:t>3</a:t>
              </a:r>
              <a:endParaRPr lang="ko-KR" altLang="en-US" sz="2800" b="1" dirty="0">
                <a:solidFill>
                  <a:schemeClr val="bg1"/>
                </a:solidFill>
                <a:latin typeface="Al Tarikh" pitchFamily="2" charset="-78"/>
                <a:cs typeface="Al Tarikh" pitchFamily="2" charset="-78"/>
              </a:endParaRPr>
            </a:p>
          </p:txBody>
        </p:sp>
      </p:grpSp>
      <p:grpSp>
        <p:nvGrpSpPr>
          <p:cNvPr id="68" name="Group 25">
            <a:extLst>
              <a:ext uri="{FF2B5EF4-FFF2-40B4-BE49-F238E27FC236}">
                <a16:creationId xmlns:a16="http://schemas.microsoft.com/office/drawing/2014/main" id="{FC6C3FF8-DB51-4539-9376-35B1196A03E7}"/>
              </a:ext>
            </a:extLst>
          </p:cNvPr>
          <p:cNvGrpSpPr/>
          <p:nvPr/>
        </p:nvGrpSpPr>
        <p:grpSpPr>
          <a:xfrm>
            <a:off x="4503853" y="3602731"/>
            <a:ext cx="3329258" cy="2053342"/>
            <a:chOff x="3799459" y="809683"/>
            <a:chExt cx="3329258" cy="2053342"/>
          </a:xfrm>
        </p:grpSpPr>
        <p:sp>
          <p:nvSpPr>
            <p:cNvPr id="69" name="Diamond 26">
              <a:extLst>
                <a:ext uri="{FF2B5EF4-FFF2-40B4-BE49-F238E27FC236}">
                  <a16:creationId xmlns:a16="http://schemas.microsoft.com/office/drawing/2014/main" id="{207EF506-F2EA-4E70-BD9E-B8571F46D507}"/>
                </a:ext>
              </a:extLst>
            </p:cNvPr>
            <p:cNvSpPr/>
            <p:nvPr/>
          </p:nvSpPr>
          <p:spPr>
            <a:xfrm>
              <a:off x="6329349" y="809683"/>
              <a:ext cx="799368" cy="799366"/>
            </a:xfrm>
            <a:prstGeom prst="diamond">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Al Tarikh" pitchFamily="2" charset="-78"/>
                <a:cs typeface="Al Tarikh" pitchFamily="2" charset="-78"/>
              </a:endParaRPr>
            </a:p>
          </p:txBody>
        </p:sp>
        <p:sp>
          <p:nvSpPr>
            <p:cNvPr id="70" name="TextBox 27">
              <a:extLst>
                <a:ext uri="{FF2B5EF4-FFF2-40B4-BE49-F238E27FC236}">
                  <a16:creationId xmlns:a16="http://schemas.microsoft.com/office/drawing/2014/main" id="{14413A35-13F5-4F72-AC4C-9FA0D3D9496E}"/>
                </a:ext>
              </a:extLst>
            </p:cNvPr>
            <p:cNvSpPr txBox="1"/>
            <p:nvPr/>
          </p:nvSpPr>
          <p:spPr>
            <a:xfrm>
              <a:off x="3799459" y="937437"/>
              <a:ext cx="2411120" cy="523220"/>
            </a:xfrm>
            <a:prstGeom prst="rect">
              <a:avLst/>
            </a:prstGeom>
            <a:noFill/>
          </p:spPr>
          <p:txBody>
            <a:bodyPr wrap="square" lIns="108000" rIns="108000" rtlCol="0">
              <a:spAutoFit/>
            </a:bodyPr>
            <a:lstStyle/>
            <a:p>
              <a:pPr algn="r" rtl="1"/>
              <a:r>
                <a:rPr lang="ar-DZ" altLang="ko-KR" sz="2800" b="1" dirty="0">
                  <a:solidFill>
                    <a:schemeClr val="bg1"/>
                  </a:solidFill>
                  <a:latin typeface="Al Tarikh" pitchFamily="2" charset="-78"/>
                  <a:cs typeface="Al Tarikh" pitchFamily="2" charset="-78"/>
                </a:rPr>
                <a:t>عنوان المحتوى</a:t>
              </a:r>
              <a:endParaRPr lang="ko-KR" altLang="en-US" sz="2800" b="1" dirty="0">
                <a:solidFill>
                  <a:schemeClr val="bg1"/>
                </a:solidFill>
                <a:latin typeface="Al Tarikh" pitchFamily="2" charset="-78"/>
                <a:cs typeface="Al Tarikh" pitchFamily="2" charset="-78"/>
              </a:endParaRPr>
            </a:p>
          </p:txBody>
        </p:sp>
        <p:sp>
          <p:nvSpPr>
            <p:cNvPr id="71" name="TextBox 28">
              <a:extLst>
                <a:ext uri="{FF2B5EF4-FFF2-40B4-BE49-F238E27FC236}">
                  <a16:creationId xmlns:a16="http://schemas.microsoft.com/office/drawing/2014/main" id="{B1AFBC79-AF2E-4DBC-8A6D-4EE546DD9C8C}"/>
                </a:ext>
              </a:extLst>
            </p:cNvPr>
            <p:cNvSpPr txBox="1"/>
            <p:nvPr/>
          </p:nvSpPr>
          <p:spPr>
            <a:xfrm>
              <a:off x="3890772" y="1693474"/>
              <a:ext cx="3029456" cy="1169551"/>
            </a:xfrm>
            <a:prstGeom prst="rect">
              <a:avLst/>
            </a:prstGeom>
            <a:noFill/>
          </p:spPr>
          <p:txBody>
            <a:bodyPr wrap="square" lIns="0" rtlCol="0">
              <a:spAutoFit/>
            </a:bodyPr>
            <a:lstStyle/>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a:p>
              <a:pPr marL="171450" indent="-171450">
                <a:buFont typeface="Wingdings" pitchFamily="2" charset="2"/>
                <a:buChar char="ü"/>
              </a:pPr>
              <a:endParaRPr lang="en-US" altLang="ko-KR" sz="1400" dirty="0">
                <a:solidFill>
                  <a:schemeClr val="bg1"/>
                </a:solidFill>
                <a:latin typeface="Al Tarikh" pitchFamily="2" charset="-78"/>
                <a:cs typeface="Al Tarikh" pitchFamily="2" charset="-78"/>
              </a:endParaRPr>
            </a:p>
            <a:p>
              <a:pPr marL="171450" indent="-171450" algn="r" rtl="1">
                <a:buFont typeface="Wingdings" pitchFamily="2" charset="2"/>
                <a:buChar char="ü"/>
              </a:pPr>
              <a:r>
                <a:rPr lang="ar-DZ" altLang="ko-KR" sz="1400" dirty="0">
                  <a:solidFill>
                    <a:schemeClr val="bg1"/>
                  </a:solidFill>
                  <a:latin typeface="Al Tarikh" pitchFamily="2" charset="-78"/>
                  <a:cs typeface="Al Tarikh" pitchFamily="2" charset="-78"/>
                </a:rPr>
                <a:t>يمكنك ببساطة إقناع جمهورك وإضافة زيغن فريد.</a:t>
              </a:r>
              <a:endParaRPr lang="en-GB" altLang="ko-KR" sz="1400" dirty="0">
                <a:solidFill>
                  <a:schemeClr val="bg1"/>
                </a:solidFill>
                <a:latin typeface="Al Tarikh" pitchFamily="2" charset="-78"/>
                <a:cs typeface="Al Tarikh" pitchFamily="2" charset="-78"/>
              </a:endParaRPr>
            </a:p>
          </p:txBody>
        </p:sp>
        <p:sp>
          <p:nvSpPr>
            <p:cNvPr id="72" name="TextBox 29">
              <a:extLst>
                <a:ext uri="{FF2B5EF4-FFF2-40B4-BE49-F238E27FC236}">
                  <a16:creationId xmlns:a16="http://schemas.microsoft.com/office/drawing/2014/main" id="{B3D5BB11-53F8-4F98-89BC-16A91B2703DC}"/>
                </a:ext>
              </a:extLst>
            </p:cNvPr>
            <p:cNvSpPr txBox="1"/>
            <p:nvPr/>
          </p:nvSpPr>
          <p:spPr>
            <a:xfrm>
              <a:off x="6443607" y="974360"/>
              <a:ext cx="570852" cy="523220"/>
            </a:xfrm>
            <a:prstGeom prst="rect">
              <a:avLst/>
            </a:prstGeom>
            <a:noFill/>
          </p:spPr>
          <p:txBody>
            <a:bodyPr wrap="square" lIns="108000" rIns="108000" rtlCol="0">
              <a:spAutoFit/>
            </a:bodyPr>
            <a:lstStyle/>
            <a:p>
              <a:pPr algn="ctr"/>
              <a:r>
                <a:rPr lang="en-US" altLang="ko-KR" sz="2800" b="1" dirty="0">
                  <a:solidFill>
                    <a:schemeClr val="bg1"/>
                  </a:solidFill>
                  <a:latin typeface="Al Tarikh" pitchFamily="2" charset="-78"/>
                  <a:cs typeface="Al Tarikh" pitchFamily="2" charset="-78"/>
                </a:rPr>
                <a:t>4</a:t>
              </a:r>
              <a:endParaRPr lang="ko-KR" altLang="en-US" sz="2800" b="1" dirty="0">
                <a:solidFill>
                  <a:schemeClr val="bg1"/>
                </a:solidFill>
                <a:latin typeface="Al Tarikh" pitchFamily="2" charset="-78"/>
                <a:cs typeface="Al Tarikh" pitchFamily="2" charset="-78"/>
              </a:endParaRPr>
            </a:p>
          </p:txBody>
        </p:sp>
      </p:grpSp>
    </p:spTree>
    <p:extLst>
      <p:ext uri="{BB962C8B-B14F-4D97-AF65-F5344CB8AC3E}">
        <p14:creationId xmlns:p14="http://schemas.microsoft.com/office/powerpoint/2010/main" val="5309037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ircle(in)">
                                      <p:cBhvr>
                                        <p:cTn id="7" dur="2000"/>
                                        <p:tgtEl>
                                          <p:spTgt spid="3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ppt_x"/>
                                          </p:val>
                                        </p:tav>
                                        <p:tav tm="100000">
                                          <p:val>
                                            <p:strVal val="#ppt_x"/>
                                          </p:val>
                                        </p:tav>
                                      </p:tavLst>
                                    </p:anim>
                                    <p:anim calcmode="lin" valueType="num">
                                      <p:cBhvr additive="base">
                                        <p:cTn id="11" dur="500" fill="hold"/>
                                        <p:tgtEl>
                                          <p:spTgt spid="15"/>
                                        </p:tgtEl>
                                        <p:attrNameLst>
                                          <p:attrName>ppt_y</p:attrName>
                                        </p:attrNameLst>
                                      </p:cBhvr>
                                      <p:tavLst>
                                        <p:tav tm="0">
                                          <p:val>
                                            <p:strVal val="1+#ppt_h/2"/>
                                          </p:val>
                                        </p:tav>
                                        <p:tav tm="100000">
                                          <p:val>
                                            <p:strVal val="#ppt_y"/>
                                          </p:val>
                                        </p:tav>
                                      </p:tavLst>
                                    </p:anim>
                                  </p:childTnLst>
                                </p:cTn>
                              </p:par>
                              <p:par>
                                <p:cTn id="12" presetID="22" presetClass="entr" presetSubtype="4" fill="hold"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par>
                                <p:cTn id="15" presetID="22" presetClass="entr" presetSubtype="4"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par>
                                <p:cTn id="18" presetID="22" presetClass="entr" presetSubtype="4" fill="hold"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par>
                                <p:cTn id="21" presetID="22" presetClass="entr" presetSubtype="4"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down)">
                                      <p:cBhvr>
                                        <p:cTn id="2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r>
              <a:rPr lang="ar-DZ" sz="6000" dirty="0">
                <a:solidFill>
                  <a:srgbClr val="5072C4"/>
                </a:solidFill>
                <a:latin typeface="Al Tarikh" pitchFamily="2" charset="-78"/>
                <a:cs typeface="Al Tarikh" pitchFamily="2" charset="-78"/>
              </a:rPr>
              <a:t>نمط الخط الزمني</a:t>
            </a:r>
            <a:endParaRPr lang="en-US" sz="6000" dirty="0">
              <a:solidFill>
                <a:srgbClr val="5072C4"/>
              </a:solidFill>
              <a:latin typeface="Al Tarikh" pitchFamily="2" charset="-78"/>
              <a:cs typeface="Al Tarikh" pitchFamily="2" charset="-78"/>
            </a:endParaRPr>
          </a:p>
        </p:txBody>
      </p:sp>
      <p:grpSp>
        <p:nvGrpSpPr>
          <p:cNvPr id="8" name="Group 7">
            <a:extLst>
              <a:ext uri="{FF2B5EF4-FFF2-40B4-BE49-F238E27FC236}">
                <a16:creationId xmlns:a16="http://schemas.microsoft.com/office/drawing/2014/main" id="{36FAA933-D933-442F-9AAD-181DBEF0BFC0}"/>
              </a:ext>
            </a:extLst>
          </p:cNvPr>
          <p:cNvGrpSpPr/>
          <p:nvPr/>
        </p:nvGrpSpPr>
        <p:grpSpPr>
          <a:xfrm>
            <a:off x="629222" y="1863734"/>
            <a:ext cx="10857355" cy="4027782"/>
            <a:chOff x="495690" y="1674891"/>
            <a:chExt cx="10857355" cy="4027782"/>
          </a:xfrm>
        </p:grpSpPr>
        <p:sp>
          <p:nvSpPr>
            <p:cNvPr id="3" name="Block Arc 2">
              <a:extLst>
                <a:ext uri="{FF2B5EF4-FFF2-40B4-BE49-F238E27FC236}">
                  <a16:creationId xmlns:a16="http://schemas.microsoft.com/office/drawing/2014/main" id="{CD18691E-4522-434C-A7A0-16569F7D7F17}"/>
                </a:ext>
              </a:extLst>
            </p:cNvPr>
            <p:cNvSpPr/>
            <p:nvPr/>
          </p:nvSpPr>
          <p:spPr>
            <a:xfrm>
              <a:off x="9302459" y="1674891"/>
              <a:ext cx="2050586" cy="2050586"/>
            </a:xfrm>
            <a:prstGeom prst="blockArc">
              <a:avLst>
                <a:gd name="adj1" fmla="val 16132277"/>
                <a:gd name="adj2" fmla="val 5439486"/>
                <a:gd name="adj3" fmla="val 39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Al Tarikh" pitchFamily="2" charset="-78"/>
                <a:cs typeface="Al Tarikh" pitchFamily="2" charset="-78"/>
              </a:endParaRPr>
            </a:p>
          </p:txBody>
        </p:sp>
        <p:sp>
          <p:nvSpPr>
            <p:cNvPr id="4" name="Rectangle 3">
              <a:extLst>
                <a:ext uri="{FF2B5EF4-FFF2-40B4-BE49-F238E27FC236}">
                  <a16:creationId xmlns:a16="http://schemas.microsoft.com/office/drawing/2014/main" id="{5C33C190-B237-4216-A305-5CE78B207721}"/>
                </a:ext>
              </a:extLst>
            </p:cNvPr>
            <p:cNvSpPr/>
            <p:nvPr/>
          </p:nvSpPr>
          <p:spPr>
            <a:xfrm>
              <a:off x="1520983" y="1674891"/>
              <a:ext cx="8793559" cy="81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5" name="Rectangle 4">
              <a:extLst>
                <a:ext uri="{FF2B5EF4-FFF2-40B4-BE49-F238E27FC236}">
                  <a16:creationId xmlns:a16="http://schemas.microsoft.com/office/drawing/2014/main" id="{89F84C6B-B53C-4596-9E14-B7689A8C86C2}"/>
                </a:ext>
              </a:extLst>
            </p:cNvPr>
            <p:cNvSpPr/>
            <p:nvPr/>
          </p:nvSpPr>
          <p:spPr>
            <a:xfrm>
              <a:off x="1520983" y="3643996"/>
              <a:ext cx="8812839" cy="81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6" name="Rectangle 5">
              <a:extLst>
                <a:ext uri="{FF2B5EF4-FFF2-40B4-BE49-F238E27FC236}">
                  <a16:creationId xmlns:a16="http://schemas.microsoft.com/office/drawing/2014/main" id="{8C692ECC-EC2C-4C6F-A38F-6A2F460E16CE}"/>
                </a:ext>
              </a:extLst>
            </p:cNvPr>
            <p:cNvSpPr/>
            <p:nvPr/>
          </p:nvSpPr>
          <p:spPr>
            <a:xfrm>
              <a:off x="1520983" y="5621192"/>
              <a:ext cx="9052560" cy="81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l Tarikh" pitchFamily="2" charset="-78"/>
                <a:cs typeface="Al Tarikh" pitchFamily="2" charset="-78"/>
              </a:endParaRPr>
            </a:p>
          </p:txBody>
        </p:sp>
        <p:sp>
          <p:nvSpPr>
            <p:cNvPr id="7" name="Block Arc 6">
              <a:extLst>
                <a:ext uri="{FF2B5EF4-FFF2-40B4-BE49-F238E27FC236}">
                  <a16:creationId xmlns:a16="http://schemas.microsoft.com/office/drawing/2014/main" id="{C529F251-7513-4E74-84B2-ECF457CE084D}"/>
                </a:ext>
              </a:extLst>
            </p:cNvPr>
            <p:cNvSpPr/>
            <p:nvPr/>
          </p:nvSpPr>
          <p:spPr>
            <a:xfrm flipH="1">
              <a:off x="495690" y="3643995"/>
              <a:ext cx="2050586" cy="2050586"/>
            </a:xfrm>
            <a:prstGeom prst="blockArc">
              <a:avLst>
                <a:gd name="adj1" fmla="val 16132277"/>
                <a:gd name="adj2" fmla="val 5439486"/>
                <a:gd name="adj3" fmla="val 39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Al Tarikh" pitchFamily="2" charset="-78"/>
                <a:cs typeface="Al Tarikh" pitchFamily="2" charset="-78"/>
              </a:endParaRPr>
            </a:p>
          </p:txBody>
        </p:sp>
        <p:sp>
          <p:nvSpPr>
            <p:cNvPr id="11" name="Block Arc 10">
              <a:extLst>
                <a:ext uri="{FF2B5EF4-FFF2-40B4-BE49-F238E27FC236}">
                  <a16:creationId xmlns:a16="http://schemas.microsoft.com/office/drawing/2014/main" id="{EA159119-02E1-4B50-8E81-FA4250F8C422}"/>
                </a:ext>
              </a:extLst>
            </p:cNvPr>
            <p:cNvSpPr/>
            <p:nvPr/>
          </p:nvSpPr>
          <p:spPr>
            <a:xfrm>
              <a:off x="10354047" y="5261206"/>
              <a:ext cx="438991" cy="438991"/>
            </a:xfrm>
            <a:prstGeom prst="blockArc">
              <a:avLst>
                <a:gd name="adj1" fmla="val 228339"/>
                <a:gd name="adj2" fmla="val 5553148"/>
                <a:gd name="adj3" fmla="val 182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Al Tarikh" pitchFamily="2" charset="-78"/>
                <a:cs typeface="Al Tarikh" pitchFamily="2" charset="-78"/>
              </a:endParaRPr>
            </a:p>
          </p:txBody>
        </p:sp>
      </p:grpSp>
      <p:sp>
        <p:nvSpPr>
          <p:cNvPr id="9" name="Diamond 8">
            <a:extLst>
              <a:ext uri="{FF2B5EF4-FFF2-40B4-BE49-F238E27FC236}">
                <a16:creationId xmlns:a16="http://schemas.microsoft.com/office/drawing/2014/main" id="{E26580AF-B3BD-4A4E-9AE3-F22BB4AB3C52}"/>
              </a:ext>
            </a:extLst>
          </p:cNvPr>
          <p:cNvSpPr/>
          <p:nvPr/>
        </p:nvSpPr>
        <p:spPr>
          <a:xfrm>
            <a:off x="1500647" y="1750606"/>
            <a:ext cx="307736" cy="30773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grpSp>
        <p:nvGrpSpPr>
          <p:cNvPr id="12" name="Group 11">
            <a:extLst>
              <a:ext uri="{FF2B5EF4-FFF2-40B4-BE49-F238E27FC236}">
                <a16:creationId xmlns:a16="http://schemas.microsoft.com/office/drawing/2014/main" id="{F0A2F3AC-2A11-4A12-9D80-A5507A707422}"/>
              </a:ext>
            </a:extLst>
          </p:cNvPr>
          <p:cNvGrpSpPr/>
          <p:nvPr/>
        </p:nvGrpSpPr>
        <p:grpSpPr>
          <a:xfrm>
            <a:off x="10066995" y="4036106"/>
            <a:ext cx="1596435" cy="1661152"/>
            <a:chOff x="219453" y="2580615"/>
            <a:chExt cx="2625263" cy="2731686"/>
          </a:xfrm>
        </p:grpSpPr>
        <p:grpSp>
          <p:nvGrpSpPr>
            <p:cNvPr id="13" name="Group 12">
              <a:extLst>
                <a:ext uri="{FF2B5EF4-FFF2-40B4-BE49-F238E27FC236}">
                  <a16:creationId xmlns:a16="http://schemas.microsoft.com/office/drawing/2014/main" id="{911EC6BF-952D-4390-8F32-88FBA5D46974}"/>
                </a:ext>
              </a:extLst>
            </p:cNvPr>
            <p:cNvGrpSpPr/>
            <p:nvPr/>
          </p:nvGrpSpPr>
          <p:grpSpPr>
            <a:xfrm>
              <a:off x="885166" y="3186393"/>
              <a:ext cx="1319766" cy="2125908"/>
              <a:chOff x="7271291" y="1882249"/>
              <a:chExt cx="1537011" cy="2475850"/>
            </a:xfrm>
            <a:solidFill>
              <a:schemeClr val="bg1"/>
            </a:solidFill>
          </p:grpSpPr>
          <p:sp>
            <p:nvSpPr>
              <p:cNvPr id="22" name="Freeform: Shape 21">
                <a:extLst>
                  <a:ext uri="{FF2B5EF4-FFF2-40B4-BE49-F238E27FC236}">
                    <a16:creationId xmlns:a16="http://schemas.microsoft.com/office/drawing/2014/main" id="{B8440D19-06B8-4E92-914C-10F954506180}"/>
                  </a:ext>
                </a:extLst>
              </p:cNvPr>
              <p:cNvSpPr/>
              <p:nvPr/>
            </p:nvSpPr>
            <p:spPr>
              <a:xfrm>
                <a:off x="7271291" y="1882249"/>
                <a:ext cx="1537011" cy="2475850"/>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solidFill>
                <a:schemeClr val="accent1"/>
              </a:solidFill>
              <a:ln w="8005"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23" name="Freeform: Shape 22">
                <a:extLst>
                  <a:ext uri="{FF2B5EF4-FFF2-40B4-BE49-F238E27FC236}">
                    <a16:creationId xmlns:a16="http://schemas.microsoft.com/office/drawing/2014/main" id="{A4BE3562-39C9-48FC-8ABB-A323C7684D1E}"/>
                  </a:ext>
                </a:extLst>
              </p:cNvPr>
              <p:cNvSpPr/>
              <p:nvPr/>
            </p:nvSpPr>
            <p:spPr>
              <a:xfrm rot="628173">
                <a:off x="7558838" y="2427102"/>
                <a:ext cx="937061" cy="1282256"/>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solidFill>
                <a:schemeClr val="accent1"/>
              </a:solidFill>
              <a:ln w="8005" cap="flat">
                <a:noFill/>
                <a:prstDash val="solid"/>
                <a:miter/>
              </a:ln>
            </p:spPr>
            <p:txBody>
              <a:bodyPr wrap="square" rtlCol="0" anchor="ctr">
                <a:noAutofit/>
              </a:bodyPr>
              <a:lstStyle/>
              <a:p>
                <a:endParaRPr lang="en-US" sz="2000">
                  <a:latin typeface="Al Tarikh" pitchFamily="2" charset="-78"/>
                  <a:cs typeface="Al Tarikh" pitchFamily="2" charset="-78"/>
                </a:endParaRPr>
              </a:p>
            </p:txBody>
          </p:sp>
        </p:grpSp>
        <p:grpSp>
          <p:nvGrpSpPr>
            <p:cNvPr id="14" name="Group 13">
              <a:extLst>
                <a:ext uri="{FF2B5EF4-FFF2-40B4-BE49-F238E27FC236}">
                  <a16:creationId xmlns:a16="http://schemas.microsoft.com/office/drawing/2014/main" id="{DD5274DE-59CA-4D6E-8CB5-4636791DA54F}"/>
                </a:ext>
              </a:extLst>
            </p:cNvPr>
            <p:cNvGrpSpPr/>
            <p:nvPr/>
          </p:nvGrpSpPr>
          <p:grpSpPr>
            <a:xfrm>
              <a:off x="219453" y="2580615"/>
              <a:ext cx="2625263" cy="1036484"/>
              <a:chOff x="1525348" y="1579815"/>
              <a:chExt cx="6070988" cy="2761700"/>
            </a:xfrm>
          </p:grpSpPr>
          <p:sp>
            <p:nvSpPr>
              <p:cNvPr id="15" name="Rectangle 5">
                <a:extLst>
                  <a:ext uri="{FF2B5EF4-FFF2-40B4-BE49-F238E27FC236}">
                    <a16:creationId xmlns:a16="http://schemas.microsoft.com/office/drawing/2014/main" id="{1F8C0A2C-85B2-41E9-9B51-0AA47C9AB33E}"/>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6" name="Rectangle 5">
                <a:extLst>
                  <a:ext uri="{FF2B5EF4-FFF2-40B4-BE49-F238E27FC236}">
                    <a16:creationId xmlns:a16="http://schemas.microsoft.com/office/drawing/2014/main" id="{1B8D2F31-0C18-4F26-A893-2B61B6E3C2A2}"/>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7" name="Freeform 22">
                <a:extLst>
                  <a:ext uri="{FF2B5EF4-FFF2-40B4-BE49-F238E27FC236}">
                    <a16:creationId xmlns:a16="http://schemas.microsoft.com/office/drawing/2014/main" id="{C8398FB6-B839-4F4A-A2FB-0792AD80E466}"/>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18" name="Straight Connector 17">
                <a:extLst>
                  <a:ext uri="{FF2B5EF4-FFF2-40B4-BE49-F238E27FC236}">
                    <a16:creationId xmlns:a16="http://schemas.microsoft.com/office/drawing/2014/main" id="{6C42E8ED-1A2F-408A-8522-2159EEA9332D}"/>
                  </a:ext>
                </a:extLst>
              </p:cNvPr>
              <p:cNvCxnSpPr/>
              <p:nvPr/>
            </p:nvCxnSpPr>
            <p:spPr>
              <a:xfrm>
                <a:off x="4662703" y="2187506"/>
                <a:ext cx="1586226" cy="614736"/>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FF36C6-EEEC-499E-8BDA-569C16F28BD7}"/>
                  </a:ext>
                </a:extLst>
              </p:cNvPr>
              <p:cNvCxnSpPr/>
              <p:nvPr/>
            </p:nvCxnSpPr>
            <p:spPr>
              <a:xfrm>
                <a:off x="6248932" y="2802241"/>
                <a:ext cx="0" cy="101060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Isosceles Triangle 19">
                <a:extLst>
                  <a:ext uri="{FF2B5EF4-FFF2-40B4-BE49-F238E27FC236}">
                    <a16:creationId xmlns:a16="http://schemas.microsoft.com/office/drawing/2014/main" id="{FFE7A901-B31B-47DA-A086-D63FCA45010C}"/>
                  </a:ext>
                </a:extLst>
              </p:cNvPr>
              <p:cNvSpPr/>
              <p:nvPr/>
            </p:nvSpPr>
            <p:spPr>
              <a:xfrm>
                <a:off x="6018666" y="3406130"/>
                <a:ext cx="460523" cy="92094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21" name="Oval 20">
                <a:extLst>
                  <a:ext uri="{FF2B5EF4-FFF2-40B4-BE49-F238E27FC236}">
                    <a16:creationId xmlns:a16="http://schemas.microsoft.com/office/drawing/2014/main" id="{668D832C-AAA0-4059-83F2-5763F033674D}"/>
                  </a:ext>
                </a:extLst>
              </p:cNvPr>
              <p:cNvSpPr/>
              <p:nvPr/>
            </p:nvSpPr>
            <p:spPr>
              <a:xfrm>
                <a:off x="6122006" y="3356992"/>
                <a:ext cx="236067" cy="2719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grpSp>
      <p:sp>
        <p:nvSpPr>
          <p:cNvPr id="28" name="Diamond 27">
            <a:extLst>
              <a:ext uri="{FF2B5EF4-FFF2-40B4-BE49-F238E27FC236}">
                <a16:creationId xmlns:a16="http://schemas.microsoft.com/office/drawing/2014/main" id="{31991F90-8B85-45B3-B274-A126276EF6B6}"/>
              </a:ext>
            </a:extLst>
          </p:cNvPr>
          <p:cNvSpPr/>
          <p:nvPr/>
        </p:nvSpPr>
        <p:spPr>
          <a:xfrm>
            <a:off x="4992668" y="1750606"/>
            <a:ext cx="307736" cy="30773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30" name="Diamond 29">
            <a:extLst>
              <a:ext uri="{FF2B5EF4-FFF2-40B4-BE49-F238E27FC236}">
                <a16:creationId xmlns:a16="http://schemas.microsoft.com/office/drawing/2014/main" id="{21B8378E-C9CB-41BC-A3BF-DE62BFC4E57B}"/>
              </a:ext>
            </a:extLst>
          </p:cNvPr>
          <p:cNvSpPr/>
          <p:nvPr/>
        </p:nvSpPr>
        <p:spPr>
          <a:xfrm>
            <a:off x="8484688" y="1750725"/>
            <a:ext cx="307736" cy="307736"/>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32" name="Diamond 31">
            <a:extLst>
              <a:ext uri="{FF2B5EF4-FFF2-40B4-BE49-F238E27FC236}">
                <a16:creationId xmlns:a16="http://schemas.microsoft.com/office/drawing/2014/main" id="{6D96AB82-0AE6-4C7F-8474-81CBBBBE4843}"/>
              </a:ext>
            </a:extLst>
          </p:cNvPr>
          <p:cNvSpPr/>
          <p:nvPr/>
        </p:nvSpPr>
        <p:spPr>
          <a:xfrm>
            <a:off x="3246657" y="3711219"/>
            <a:ext cx="307736" cy="30773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33" name="Diamond 32">
            <a:extLst>
              <a:ext uri="{FF2B5EF4-FFF2-40B4-BE49-F238E27FC236}">
                <a16:creationId xmlns:a16="http://schemas.microsoft.com/office/drawing/2014/main" id="{FD22079F-2330-489E-A271-97582F8107FC}"/>
              </a:ext>
            </a:extLst>
          </p:cNvPr>
          <p:cNvSpPr/>
          <p:nvPr/>
        </p:nvSpPr>
        <p:spPr>
          <a:xfrm>
            <a:off x="6738678" y="3719712"/>
            <a:ext cx="307736" cy="30773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62" name="Diamond 61">
            <a:extLst>
              <a:ext uri="{FF2B5EF4-FFF2-40B4-BE49-F238E27FC236}">
                <a16:creationId xmlns:a16="http://schemas.microsoft.com/office/drawing/2014/main" id="{DDD37B41-3781-497F-94DC-DE85DD662738}"/>
              </a:ext>
            </a:extLst>
          </p:cNvPr>
          <p:cNvSpPr/>
          <p:nvPr/>
        </p:nvSpPr>
        <p:spPr>
          <a:xfrm>
            <a:off x="9513329" y="5697258"/>
            <a:ext cx="307736" cy="30773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grpSp>
        <p:nvGrpSpPr>
          <p:cNvPr id="69" name="Group 68">
            <a:extLst>
              <a:ext uri="{FF2B5EF4-FFF2-40B4-BE49-F238E27FC236}">
                <a16:creationId xmlns:a16="http://schemas.microsoft.com/office/drawing/2014/main" id="{5D83EF3F-DB30-4884-AB09-3031FE0F9723}"/>
              </a:ext>
            </a:extLst>
          </p:cNvPr>
          <p:cNvGrpSpPr/>
          <p:nvPr/>
        </p:nvGrpSpPr>
        <p:grpSpPr>
          <a:xfrm flipH="1">
            <a:off x="7368368" y="4623253"/>
            <a:ext cx="2755646" cy="851130"/>
            <a:chOff x="1266096" y="1952403"/>
            <a:chExt cx="2755646" cy="851130"/>
          </a:xfrm>
        </p:grpSpPr>
        <p:sp>
          <p:nvSpPr>
            <p:cNvPr id="70"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2020</a:t>
              </a:r>
              <a:endParaRPr lang="ko-KR" altLang="en-US" b="1" dirty="0">
                <a:solidFill>
                  <a:schemeClr val="accent6"/>
                </a:solidFill>
                <a:latin typeface="Al Tarikh" pitchFamily="2" charset="-78"/>
                <a:cs typeface="Al Tarikh" pitchFamily="2" charset="-78"/>
              </a:endParaRPr>
            </a:p>
          </p:txBody>
        </p:sp>
        <p:grpSp>
          <p:nvGrpSpPr>
            <p:cNvPr id="71"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72"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73"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grpSp>
        <p:nvGrpSpPr>
          <p:cNvPr id="63" name="Group 68">
            <a:extLst>
              <a:ext uri="{FF2B5EF4-FFF2-40B4-BE49-F238E27FC236}">
                <a16:creationId xmlns:a16="http://schemas.microsoft.com/office/drawing/2014/main" id="{5D83EF3F-DB30-4884-AB09-3031FE0F9723}"/>
              </a:ext>
            </a:extLst>
          </p:cNvPr>
          <p:cNvGrpSpPr/>
          <p:nvPr/>
        </p:nvGrpSpPr>
        <p:grpSpPr>
          <a:xfrm flipH="1">
            <a:off x="4866835" y="4049011"/>
            <a:ext cx="2755646" cy="851130"/>
            <a:chOff x="1266096" y="1952403"/>
            <a:chExt cx="2755646" cy="851130"/>
          </a:xfrm>
        </p:grpSpPr>
        <p:sp>
          <p:nvSpPr>
            <p:cNvPr id="64"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2019</a:t>
              </a:r>
              <a:endParaRPr lang="ko-KR" altLang="en-US" b="1" dirty="0">
                <a:solidFill>
                  <a:schemeClr val="accent6"/>
                </a:solidFill>
                <a:latin typeface="Al Tarikh" pitchFamily="2" charset="-78"/>
                <a:cs typeface="Al Tarikh" pitchFamily="2" charset="-78"/>
              </a:endParaRPr>
            </a:p>
          </p:txBody>
        </p:sp>
        <p:grpSp>
          <p:nvGrpSpPr>
            <p:cNvPr id="65"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66"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67"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grpSp>
        <p:nvGrpSpPr>
          <p:cNvPr id="68" name="Group 68">
            <a:extLst>
              <a:ext uri="{FF2B5EF4-FFF2-40B4-BE49-F238E27FC236}">
                <a16:creationId xmlns:a16="http://schemas.microsoft.com/office/drawing/2014/main" id="{5D83EF3F-DB30-4884-AB09-3031FE0F9723}"/>
              </a:ext>
            </a:extLst>
          </p:cNvPr>
          <p:cNvGrpSpPr/>
          <p:nvPr/>
        </p:nvGrpSpPr>
        <p:grpSpPr>
          <a:xfrm flipH="1">
            <a:off x="1402231" y="4063920"/>
            <a:ext cx="2755646" cy="851130"/>
            <a:chOff x="1266096" y="1952403"/>
            <a:chExt cx="2755646" cy="851130"/>
          </a:xfrm>
        </p:grpSpPr>
        <p:sp>
          <p:nvSpPr>
            <p:cNvPr id="74"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2018</a:t>
              </a:r>
              <a:endParaRPr lang="ko-KR" altLang="en-US" b="1" dirty="0">
                <a:solidFill>
                  <a:schemeClr val="accent6"/>
                </a:solidFill>
                <a:latin typeface="Al Tarikh" pitchFamily="2" charset="-78"/>
                <a:cs typeface="Al Tarikh" pitchFamily="2" charset="-78"/>
              </a:endParaRPr>
            </a:p>
          </p:txBody>
        </p:sp>
        <p:grpSp>
          <p:nvGrpSpPr>
            <p:cNvPr id="75"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76"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77"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grpSp>
        <p:nvGrpSpPr>
          <p:cNvPr id="78" name="Group 68">
            <a:extLst>
              <a:ext uri="{FF2B5EF4-FFF2-40B4-BE49-F238E27FC236}">
                <a16:creationId xmlns:a16="http://schemas.microsoft.com/office/drawing/2014/main" id="{5D83EF3F-DB30-4884-AB09-3031FE0F9723}"/>
              </a:ext>
            </a:extLst>
          </p:cNvPr>
          <p:cNvGrpSpPr/>
          <p:nvPr/>
        </p:nvGrpSpPr>
        <p:grpSpPr>
          <a:xfrm flipH="1">
            <a:off x="7669729" y="2141985"/>
            <a:ext cx="2755646" cy="851130"/>
            <a:chOff x="1266096" y="1952403"/>
            <a:chExt cx="2755646" cy="851130"/>
          </a:xfrm>
        </p:grpSpPr>
        <p:sp>
          <p:nvSpPr>
            <p:cNvPr id="79"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2017</a:t>
              </a:r>
              <a:endParaRPr lang="ko-KR" altLang="en-US" b="1" dirty="0">
                <a:solidFill>
                  <a:schemeClr val="accent6"/>
                </a:solidFill>
                <a:latin typeface="Al Tarikh" pitchFamily="2" charset="-78"/>
                <a:cs typeface="Al Tarikh" pitchFamily="2" charset="-78"/>
              </a:endParaRPr>
            </a:p>
          </p:txBody>
        </p:sp>
        <p:grpSp>
          <p:nvGrpSpPr>
            <p:cNvPr id="80"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81"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82"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grpSp>
        <p:nvGrpSpPr>
          <p:cNvPr id="83" name="Group 68">
            <a:extLst>
              <a:ext uri="{FF2B5EF4-FFF2-40B4-BE49-F238E27FC236}">
                <a16:creationId xmlns:a16="http://schemas.microsoft.com/office/drawing/2014/main" id="{5D83EF3F-DB30-4884-AB09-3031FE0F9723}"/>
              </a:ext>
            </a:extLst>
          </p:cNvPr>
          <p:cNvGrpSpPr/>
          <p:nvPr/>
        </p:nvGrpSpPr>
        <p:grpSpPr>
          <a:xfrm flipH="1">
            <a:off x="4372080" y="2141246"/>
            <a:ext cx="2755646" cy="851130"/>
            <a:chOff x="1266096" y="1952403"/>
            <a:chExt cx="2755646" cy="851130"/>
          </a:xfrm>
        </p:grpSpPr>
        <p:sp>
          <p:nvSpPr>
            <p:cNvPr id="84"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2016</a:t>
              </a:r>
              <a:endParaRPr lang="ko-KR" altLang="en-US" b="1" dirty="0">
                <a:solidFill>
                  <a:schemeClr val="accent6"/>
                </a:solidFill>
                <a:latin typeface="Al Tarikh" pitchFamily="2" charset="-78"/>
                <a:cs typeface="Al Tarikh" pitchFamily="2" charset="-78"/>
              </a:endParaRPr>
            </a:p>
          </p:txBody>
        </p:sp>
        <p:grpSp>
          <p:nvGrpSpPr>
            <p:cNvPr id="85"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86"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87"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grpSp>
        <p:nvGrpSpPr>
          <p:cNvPr id="88" name="Group 68">
            <a:extLst>
              <a:ext uri="{FF2B5EF4-FFF2-40B4-BE49-F238E27FC236}">
                <a16:creationId xmlns:a16="http://schemas.microsoft.com/office/drawing/2014/main" id="{5D83EF3F-DB30-4884-AB09-3031FE0F9723}"/>
              </a:ext>
            </a:extLst>
          </p:cNvPr>
          <p:cNvGrpSpPr/>
          <p:nvPr/>
        </p:nvGrpSpPr>
        <p:grpSpPr>
          <a:xfrm flipH="1">
            <a:off x="122824" y="2188444"/>
            <a:ext cx="2755646" cy="851130"/>
            <a:chOff x="1266096" y="1952403"/>
            <a:chExt cx="2755646" cy="851130"/>
          </a:xfrm>
        </p:grpSpPr>
        <p:sp>
          <p:nvSpPr>
            <p:cNvPr id="89" name="TextBox 69">
              <a:extLst>
                <a:ext uri="{FF2B5EF4-FFF2-40B4-BE49-F238E27FC236}">
                  <a16:creationId xmlns:a16="http://schemas.microsoft.com/office/drawing/2014/main" id="{3DE870F2-340A-4E8F-B542-4147AEC3ABA5}"/>
                </a:ext>
              </a:extLst>
            </p:cNvPr>
            <p:cNvSpPr txBox="1"/>
            <p:nvPr/>
          </p:nvSpPr>
          <p:spPr>
            <a:xfrm>
              <a:off x="1266096" y="1957014"/>
              <a:ext cx="853040" cy="369332"/>
            </a:xfrm>
            <a:prstGeom prst="rect">
              <a:avLst/>
            </a:prstGeom>
            <a:noFill/>
          </p:spPr>
          <p:txBody>
            <a:bodyPr wrap="square" rtlCol="0">
              <a:spAutoFit/>
            </a:bodyPr>
            <a:lstStyle/>
            <a:p>
              <a:pPr algn="ctr"/>
              <a:r>
                <a:rPr lang="en-US" altLang="ko-KR" b="1" dirty="0">
                  <a:solidFill>
                    <a:schemeClr val="accent6"/>
                  </a:solidFill>
                  <a:latin typeface="Al Tarikh" pitchFamily="2" charset="-78"/>
                  <a:cs typeface="Al Tarikh" pitchFamily="2" charset="-78"/>
                </a:rPr>
                <a:t>2015</a:t>
              </a:r>
              <a:endParaRPr lang="ko-KR" altLang="en-US" b="1" dirty="0">
                <a:solidFill>
                  <a:schemeClr val="accent6"/>
                </a:solidFill>
                <a:latin typeface="Al Tarikh" pitchFamily="2" charset="-78"/>
                <a:cs typeface="Al Tarikh" pitchFamily="2" charset="-78"/>
              </a:endParaRPr>
            </a:p>
          </p:txBody>
        </p:sp>
        <p:grpSp>
          <p:nvGrpSpPr>
            <p:cNvPr id="90" name="Group 70">
              <a:extLst>
                <a:ext uri="{FF2B5EF4-FFF2-40B4-BE49-F238E27FC236}">
                  <a16:creationId xmlns:a16="http://schemas.microsoft.com/office/drawing/2014/main" id="{2E279CDA-4E90-478B-9B86-7D2AA1261897}"/>
                </a:ext>
              </a:extLst>
            </p:cNvPr>
            <p:cNvGrpSpPr/>
            <p:nvPr/>
          </p:nvGrpSpPr>
          <p:grpSpPr>
            <a:xfrm>
              <a:off x="2042427" y="1952403"/>
              <a:ext cx="1979315" cy="851130"/>
              <a:chOff x="3131840" y="2189477"/>
              <a:chExt cx="3096344" cy="851130"/>
            </a:xfrm>
          </p:grpSpPr>
          <p:sp>
            <p:nvSpPr>
              <p:cNvPr id="91" name="TextBox 71">
                <a:extLst>
                  <a:ext uri="{FF2B5EF4-FFF2-40B4-BE49-F238E27FC236}">
                    <a16:creationId xmlns:a16="http://schemas.microsoft.com/office/drawing/2014/main" id="{3B72DF66-8187-4B82-B21E-ECA743911985}"/>
                  </a:ext>
                </a:extLst>
              </p:cNvPr>
              <p:cNvSpPr txBox="1"/>
              <p:nvPr/>
            </p:nvSpPr>
            <p:spPr>
              <a:xfrm>
                <a:off x="3131840" y="2189477"/>
                <a:ext cx="3096344" cy="338554"/>
              </a:xfrm>
              <a:prstGeom prst="rect">
                <a:avLst/>
              </a:prstGeom>
              <a:noFill/>
            </p:spPr>
            <p:txBody>
              <a:bodyPr wrap="square" rtlCol="0" anchor="ctr">
                <a:spAutoFit/>
              </a:bodyPr>
              <a:lstStyle/>
              <a:p>
                <a:pPr algn="r"/>
                <a:r>
                  <a:rPr lang="ar-DZ" altLang="ko-KR" sz="1600" b="1" dirty="0">
                    <a:solidFill>
                      <a:schemeClr val="accent6"/>
                    </a:solidFill>
                    <a:latin typeface="Al Tarikh" pitchFamily="2" charset="-78"/>
                    <a:cs typeface="Al Tarikh" pitchFamily="2" charset="-78"/>
                  </a:rPr>
                  <a:t>عنوان المحتوى</a:t>
                </a:r>
                <a:endParaRPr lang="ko-KR" altLang="en-US" sz="1600" b="1" dirty="0">
                  <a:solidFill>
                    <a:schemeClr val="accent6"/>
                  </a:solidFill>
                  <a:latin typeface="Al Tarikh" pitchFamily="2" charset="-78"/>
                  <a:cs typeface="Al Tarikh" pitchFamily="2" charset="-78"/>
                </a:endParaRPr>
              </a:p>
            </p:txBody>
          </p:sp>
          <p:sp>
            <p:nvSpPr>
              <p:cNvPr id="92" name="TextBox 72">
                <a:extLst>
                  <a:ext uri="{FF2B5EF4-FFF2-40B4-BE49-F238E27FC236}">
                    <a16:creationId xmlns:a16="http://schemas.microsoft.com/office/drawing/2014/main" id="{A3E355E3-FD20-41E5-8DEA-136B166B90BE}"/>
                  </a:ext>
                </a:extLst>
              </p:cNvPr>
              <p:cNvSpPr txBox="1"/>
              <p:nvPr/>
            </p:nvSpPr>
            <p:spPr>
              <a:xfrm>
                <a:off x="3131840" y="2517387"/>
                <a:ext cx="3096344"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400" dirty="0">
                  <a:solidFill>
                    <a:schemeClr val="tx1">
                      <a:lumMod val="75000"/>
                      <a:lumOff val="25000"/>
                    </a:schemeClr>
                  </a:solidFill>
                  <a:latin typeface="Al Tarikh" pitchFamily="2" charset="-78"/>
                  <a:cs typeface="Al Tarikh" pitchFamily="2" charset="-78"/>
                </a:endParaRPr>
              </a:p>
            </p:txBody>
          </p:sp>
        </p:grpSp>
      </p:grpSp>
    </p:spTree>
    <p:extLst>
      <p:ext uri="{BB962C8B-B14F-4D97-AF65-F5344CB8AC3E}">
        <p14:creationId xmlns:p14="http://schemas.microsoft.com/office/powerpoint/2010/main" val="397964940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32" presetClass="emph" presetSubtype="0" fill="hold" nodeType="withEffect">
                                  <p:stCondLst>
                                    <p:cond delay="0"/>
                                  </p:stCondLst>
                                  <p:childTnLst>
                                    <p:animRot by="120000">
                                      <p:cBhvr>
                                        <p:cTn id="9" dur="100" fill="hold">
                                          <p:stCondLst>
                                            <p:cond delay="0"/>
                                          </p:stCondLst>
                                        </p:cTn>
                                        <p:tgtEl>
                                          <p:spTgt spid="88"/>
                                        </p:tgtEl>
                                        <p:attrNameLst>
                                          <p:attrName>r</p:attrName>
                                        </p:attrNameLst>
                                      </p:cBhvr>
                                    </p:animRot>
                                    <p:animRot by="-240000">
                                      <p:cBhvr>
                                        <p:cTn id="10" dur="200" fill="hold">
                                          <p:stCondLst>
                                            <p:cond delay="200"/>
                                          </p:stCondLst>
                                        </p:cTn>
                                        <p:tgtEl>
                                          <p:spTgt spid="88"/>
                                        </p:tgtEl>
                                        <p:attrNameLst>
                                          <p:attrName>r</p:attrName>
                                        </p:attrNameLst>
                                      </p:cBhvr>
                                    </p:animRot>
                                    <p:animRot by="240000">
                                      <p:cBhvr>
                                        <p:cTn id="11" dur="200" fill="hold">
                                          <p:stCondLst>
                                            <p:cond delay="400"/>
                                          </p:stCondLst>
                                        </p:cTn>
                                        <p:tgtEl>
                                          <p:spTgt spid="88"/>
                                        </p:tgtEl>
                                        <p:attrNameLst>
                                          <p:attrName>r</p:attrName>
                                        </p:attrNameLst>
                                      </p:cBhvr>
                                    </p:animRot>
                                    <p:animRot by="-240000">
                                      <p:cBhvr>
                                        <p:cTn id="12" dur="200" fill="hold">
                                          <p:stCondLst>
                                            <p:cond delay="600"/>
                                          </p:stCondLst>
                                        </p:cTn>
                                        <p:tgtEl>
                                          <p:spTgt spid="88"/>
                                        </p:tgtEl>
                                        <p:attrNameLst>
                                          <p:attrName>r</p:attrName>
                                        </p:attrNameLst>
                                      </p:cBhvr>
                                    </p:animRot>
                                    <p:animRot by="120000">
                                      <p:cBhvr>
                                        <p:cTn id="13" dur="200" fill="hold">
                                          <p:stCondLst>
                                            <p:cond delay="800"/>
                                          </p:stCondLst>
                                        </p:cTn>
                                        <p:tgtEl>
                                          <p:spTgt spid="88"/>
                                        </p:tgtEl>
                                        <p:attrNameLst>
                                          <p:attrName>r</p:attrName>
                                        </p:attrNameLst>
                                      </p:cBhvr>
                                    </p:animRot>
                                  </p:childTnLst>
                                </p:cTn>
                              </p:par>
                              <p:par>
                                <p:cTn id="14" presetID="32" presetClass="emph" presetSubtype="0" fill="hold" nodeType="withEffect">
                                  <p:stCondLst>
                                    <p:cond delay="0"/>
                                  </p:stCondLst>
                                  <p:childTnLst>
                                    <p:animRot by="120000">
                                      <p:cBhvr>
                                        <p:cTn id="15" dur="100" fill="hold">
                                          <p:stCondLst>
                                            <p:cond delay="0"/>
                                          </p:stCondLst>
                                        </p:cTn>
                                        <p:tgtEl>
                                          <p:spTgt spid="83"/>
                                        </p:tgtEl>
                                        <p:attrNameLst>
                                          <p:attrName>r</p:attrName>
                                        </p:attrNameLst>
                                      </p:cBhvr>
                                    </p:animRot>
                                    <p:animRot by="-240000">
                                      <p:cBhvr>
                                        <p:cTn id="16" dur="200" fill="hold">
                                          <p:stCondLst>
                                            <p:cond delay="200"/>
                                          </p:stCondLst>
                                        </p:cTn>
                                        <p:tgtEl>
                                          <p:spTgt spid="83"/>
                                        </p:tgtEl>
                                        <p:attrNameLst>
                                          <p:attrName>r</p:attrName>
                                        </p:attrNameLst>
                                      </p:cBhvr>
                                    </p:animRot>
                                    <p:animRot by="240000">
                                      <p:cBhvr>
                                        <p:cTn id="17" dur="200" fill="hold">
                                          <p:stCondLst>
                                            <p:cond delay="400"/>
                                          </p:stCondLst>
                                        </p:cTn>
                                        <p:tgtEl>
                                          <p:spTgt spid="83"/>
                                        </p:tgtEl>
                                        <p:attrNameLst>
                                          <p:attrName>r</p:attrName>
                                        </p:attrNameLst>
                                      </p:cBhvr>
                                    </p:animRot>
                                    <p:animRot by="-240000">
                                      <p:cBhvr>
                                        <p:cTn id="18" dur="200" fill="hold">
                                          <p:stCondLst>
                                            <p:cond delay="600"/>
                                          </p:stCondLst>
                                        </p:cTn>
                                        <p:tgtEl>
                                          <p:spTgt spid="83"/>
                                        </p:tgtEl>
                                        <p:attrNameLst>
                                          <p:attrName>r</p:attrName>
                                        </p:attrNameLst>
                                      </p:cBhvr>
                                    </p:animRot>
                                    <p:animRot by="120000">
                                      <p:cBhvr>
                                        <p:cTn id="19" dur="200" fill="hold">
                                          <p:stCondLst>
                                            <p:cond delay="800"/>
                                          </p:stCondLst>
                                        </p:cTn>
                                        <p:tgtEl>
                                          <p:spTgt spid="83"/>
                                        </p:tgtEl>
                                        <p:attrNameLst>
                                          <p:attrName>r</p:attrName>
                                        </p:attrNameLst>
                                      </p:cBhvr>
                                    </p:animRot>
                                  </p:childTnLst>
                                </p:cTn>
                              </p:par>
                              <p:par>
                                <p:cTn id="20" presetID="32" presetClass="emph" presetSubtype="0" fill="hold" nodeType="withEffect">
                                  <p:stCondLst>
                                    <p:cond delay="0"/>
                                  </p:stCondLst>
                                  <p:childTnLst>
                                    <p:animRot by="120000">
                                      <p:cBhvr>
                                        <p:cTn id="21" dur="100" fill="hold">
                                          <p:stCondLst>
                                            <p:cond delay="0"/>
                                          </p:stCondLst>
                                        </p:cTn>
                                        <p:tgtEl>
                                          <p:spTgt spid="78"/>
                                        </p:tgtEl>
                                        <p:attrNameLst>
                                          <p:attrName>r</p:attrName>
                                        </p:attrNameLst>
                                      </p:cBhvr>
                                    </p:animRot>
                                    <p:animRot by="-240000">
                                      <p:cBhvr>
                                        <p:cTn id="22" dur="200" fill="hold">
                                          <p:stCondLst>
                                            <p:cond delay="200"/>
                                          </p:stCondLst>
                                        </p:cTn>
                                        <p:tgtEl>
                                          <p:spTgt spid="78"/>
                                        </p:tgtEl>
                                        <p:attrNameLst>
                                          <p:attrName>r</p:attrName>
                                        </p:attrNameLst>
                                      </p:cBhvr>
                                    </p:animRot>
                                    <p:animRot by="240000">
                                      <p:cBhvr>
                                        <p:cTn id="23" dur="200" fill="hold">
                                          <p:stCondLst>
                                            <p:cond delay="400"/>
                                          </p:stCondLst>
                                        </p:cTn>
                                        <p:tgtEl>
                                          <p:spTgt spid="78"/>
                                        </p:tgtEl>
                                        <p:attrNameLst>
                                          <p:attrName>r</p:attrName>
                                        </p:attrNameLst>
                                      </p:cBhvr>
                                    </p:animRot>
                                    <p:animRot by="-240000">
                                      <p:cBhvr>
                                        <p:cTn id="24" dur="200" fill="hold">
                                          <p:stCondLst>
                                            <p:cond delay="600"/>
                                          </p:stCondLst>
                                        </p:cTn>
                                        <p:tgtEl>
                                          <p:spTgt spid="78"/>
                                        </p:tgtEl>
                                        <p:attrNameLst>
                                          <p:attrName>r</p:attrName>
                                        </p:attrNameLst>
                                      </p:cBhvr>
                                    </p:animRot>
                                    <p:animRot by="120000">
                                      <p:cBhvr>
                                        <p:cTn id="25" dur="200" fill="hold">
                                          <p:stCondLst>
                                            <p:cond delay="800"/>
                                          </p:stCondLst>
                                        </p:cTn>
                                        <p:tgtEl>
                                          <p:spTgt spid="78"/>
                                        </p:tgtEl>
                                        <p:attrNameLst>
                                          <p:attrName>r</p:attrName>
                                        </p:attrNameLst>
                                      </p:cBhvr>
                                    </p:animRot>
                                  </p:childTnLst>
                                </p:cTn>
                              </p:par>
                              <p:par>
                                <p:cTn id="26" presetID="32" presetClass="emph" presetSubtype="0" fill="hold" nodeType="withEffect">
                                  <p:stCondLst>
                                    <p:cond delay="0"/>
                                  </p:stCondLst>
                                  <p:childTnLst>
                                    <p:animRot by="120000">
                                      <p:cBhvr>
                                        <p:cTn id="27" dur="100" fill="hold">
                                          <p:stCondLst>
                                            <p:cond delay="0"/>
                                          </p:stCondLst>
                                        </p:cTn>
                                        <p:tgtEl>
                                          <p:spTgt spid="68"/>
                                        </p:tgtEl>
                                        <p:attrNameLst>
                                          <p:attrName>r</p:attrName>
                                        </p:attrNameLst>
                                      </p:cBhvr>
                                    </p:animRot>
                                    <p:animRot by="-240000">
                                      <p:cBhvr>
                                        <p:cTn id="28" dur="200" fill="hold">
                                          <p:stCondLst>
                                            <p:cond delay="200"/>
                                          </p:stCondLst>
                                        </p:cTn>
                                        <p:tgtEl>
                                          <p:spTgt spid="68"/>
                                        </p:tgtEl>
                                        <p:attrNameLst>
                                          <p:attrName>r</p:attrName>
                                        </p:attrNameLst>
                                      </p:cBhvr>
                                    </p:animRot>
                                    <p:animRot by="240000">
                                      <p:cBhvr>
                                        <p:cTn id="29" dur="200" fill="hold">
                                          <p:stCondLst>
                                            <p:cond delay="400"/>
                                          </p:stCondLst>
                                        </p:cTn>
                                        <p:tgtEl>
                                          <p:spTgt spid="68"/>
                                        </p:tgtEl>
                                        <p:attrNameLst>
                                          <p:attrName>r</p:attrName>
                                        </p:attrNameLst>
                                      </p:cBhvr>
                                    </p:animRot>
                                    <p:animRot by="-240000">
                                      <p:cBhvr>
                                        <p:cTn id="30" dur="200" fill="hold">
                                          <p:stCondLst>
                                            <p:cond delay="600"/>
                                          </p:stCondLst>
                                        </p:cTn>
                                        <p:tgtEl>
                                          <p:spTgt spid="68"/>
                                        </p:tgtEl>
                                        <p:attrNameLst>
                                          <p:attrName>r</p:attrName>
                                        </p:attrNameLst>
                                      </p:cBhvr>
                                    </p:animRot>
                                    <p:animRot by="120000">
                                      <p:cBhvr>
                                        <p:cTn id="31" dur="200" fill="hold">
                                          <p:stCondLst>
                                            <p:cond delay="800"/>
                                          </p:stCondLst>
                                        </p:cTn>
                                        <p:tgtEl>
                                          <p:spTgt spid="68"/>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63"/>
                                        </p:tgtEl>
                                        <p:attrNameLst>
                                          <p:attrName>r</p:attrName>
                                        </p:attrNameLst>
                                      </p:cBhvr>
                                    </p:animRot>
                                    <p:animRot by="-240000">
                                      <p:cBhvr>
                                        <p:cTn id="34" dur="200" fill="hold">
                                          <p:stCondLst>
                                            <p:cond delay="200"/>
                                          </p:stCondLst>
                                        </p:cTn>
                                        <p:tgtEl>
                                          <p:spTgt spid="63"/>
                                        </p:tgtEl>
                                        <p:attrNameLst>
                                          <p:attrName>r</p:attrName>
                                        </p:attrNameLst>
                                      </p:cBhvr>
                                    </p:animRot>
                                    <p:animRot by="240000">
                                      <p:cBhvr>
                                        <p:cTn id="35" dur="200" fill="hold">
                                          <p:stCondLst>
                                            <p:cond delay="400"/>
                                          </p:stCondLst>
                                        </p:cTn>
                                        <p:tgtEl>
                                          <p:spTgt spid="63"/>
                                        </p:tgtEl>
                                        <p:attrNameLst>
                                          <p:attrName>r</p:attrName>
                                        </p:attrNameLst>
                                      </p:cBhvr>
                                    </p:animRot>
                                    <p:animRot by="-240000">
                                      <p:cBhvr>
                                        <p:cTn id="36" dur="200" fill="hold">
                                          <p:stCondLst>
                                            <p:cond delay="600"/>
                                          </p:stCondLst>
                                        </p:cTn>
                                        <p:tgtEl>
                                          <p:spTgt spid="63"/>
                                        </p:tgtEl>
                                        <p:attrNameLst>
                                          <p:attrName>r</p:attrName>
                                        </p:attrNameLst>
                                      </p:cBhvr>
                                    </p:animRot>
                                    <p:animRot by="120000">
                                      <p:cBhvr>
                                        <p:cTn id="37" dur="200" fill="hold">
                                          <p:stCondLst>
                                            <p:cond delay="800"/>
                                          </p:stCondLst>
                                        </p:cTn>
                                        <p:tgtEl>
                                          <p:spTgt spid="63"/>
                                        </p:tgtEl>
                                        <p:attrNameLst>
                                          <p:attrName>r</p:attrName>
                                        </p:attrNameLst>
                                      </p:cBhvr>
                                    </p:animRot>
                                  </p:childTnLst>
                                </p:cTn>
                              </p:par>
                              <p:par>
                                <p:cTn id="38" presetID="32" presetClass="emph" presetSubtype="0" fill="hold" nodeType="withEffect">
                                  <p:stCondLst>
                                    <p:cond delay="0"/>
                                  </p:stCondLst>
                                  <p:childTnLst>
                                    <p:animRot by="120000">
                                      <p:cBhvr>
                                        <p:cTn id="39" dur="100" fill="hold">
                                          <p:stCondLst>
                                            <p:cond delay="0"/>
                                          </p:stCondLst>
                                        </p:cTn>
                                        <p:tgtEl>
                                          <p:spTgt spid="69"/>
                                        </p:tgtEl>
                                        <p:attrNameLst>
                                          <p:attrName>r</p:attrName>
                                        </p:attrNameLst>
                                      </p:cBhvr>
                                    </p:animRot>
                                    <p:animRot by="-240000">
                                      <p:cBhvr>
                                        <p:cTn id="40" dur="200" fill="hold">
                                          <p:stCondLst>
                                            <p:cond delay="200"/>
                                          </p:stCondLst>
                                        </p:cTn>
                                        <p:tgtEl>
                                          <p:spTgt spid="69"/>
                                        </p:tgtEl>
                                        <p:attrNameLst>
                                          <p:attrName>r</p:attrName>
                                        </p:attrNameLst>
                                      </p:cBhvr>
                                    </p:animRot>
                                    <p:animRot by="240000">
                                      <p:cBhvr>
                                        <p:cTn id="41" dur="200" fill="hold">
                                          <p:stCondLst>
                                            <p:cond delay="400"/>
                                          </p:stCondLst>
                                        </p:cTn>
                                        <p:tgtEl>
                                          <p:spTgt spid="69"/>
                                        </p:tgtEl>
                                        <p:attrNameLst>
                                          <p:attrName>r</p:attrName>
                                        </p:attrNameLst>
                                      </p:cBhvr>
                                    </p:animRot>
                                    <p:animRot by="-240000">
                                      <p:cBhvr>
                                        <p:cTn id="42" dur="200" fill="hold">
                                          <p:stCondLst>
                                            <p:cond delay="600"/>
                                          </p:stCondLst>
                                        </p:cTn>
                                        <p:tgtEl>
                                          <p:spTgt spid="69"/>
                                        </p:tgtEl>
                                        <p:attrNameLst>
                                          <p:attrName>r</p:attrName>
                                        </p:attrNameLst>
                                      </p:cBhvr>
                                    </p:animRot>
                                    <p:animRot by="120000">
                                      <p:cBhvr>
                                        <p:cTn id="43" dur="200" fill="hold">
                                          <p:stCondLst>
                                            <p:cond delay="800"/>
                                          </p:stCondLst>
                                        </p:cTn>
                                        <p:tgtEl>
                                          <p:spTgt spid="69"/>
                                        </p:tgtEl>
                                        <p:attrNameLst>
                                          <p:attrName>r</p:attrName>
                                        </p:attrNameLst>
                                      </p:cBhvr>
                                    </p:animRot>
                                  </p:childTnLst>
                                </p:cTn>
                              </p:par>
                              <p:par>
                                <p:cTn id="44" presetID="26" presetClass="emph" presetSubtype="0" fill="hold" nodeType="withEffect">
                                  <p:stCondLst>
                                    <p:cond delay="0"/>
                                  </p:stCondLst>
                                  <p:childTnLst>
                                    <p:animEffect transition="out" filter="fade">
                                      <p:cBhvr>
                                        <p:cTn id="45" dur="500" tmFilter="0, 0; .2, .5; .8, .5; 1, 0"/>
                                        <p:tgtEl>
                                          <p:spTgt spid="12"/>
                                        </p:tgtEl>
                                      </p:cBhvr>
                                    </p:animEffect>
                                    <p:animScale>
                                      <p:cBhvr>
                                        <p:cTn id="4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p:txBody>
          <a:bodyPr/>
          <a:lstStyle/>
          <a:p>
            <a:r>
              <a:rPr lang="ar-DZ" sz="6000" dirty="0">
                <a:solidFill>
                  <a:srgbClr val="5072C4"/>
                </a:solidFill>
                <a:latin typeface="Al Tarikh" pitchFamily="2" charset="-78"/>
                <a:cs typeface="Al Tarikh" pitchFamily="2" charset="-78"/>
              </a:rPr>
              <a:t>أسلوب فريقنا</a:t>
            </a:r>
            <a:endParaRPr lang="en-US" sz="6000" dirty="0">
              <a:solidFill>
                <a:srgbClr val="5072C4"/>
              </a:solidFill>
              <a:latin typeface="Al Tarikh" pitchFamily="2" charset="-78"/>
              <a:cs typeface="Al Tarikh" pitchFamily="2" charset="-78"/>
            </a:endParaRPr>
          </a:p>
        </p:txBody>
      </p:sp>
      <p:sp>
        <p:nvSpPr>
          <p:cNvPr id="4" name="Picture Placeholder 3">
            <a:extLst>
              <a:ext uri="{FF2B5EF4-FFF2-40B4-BE49-F238E27FC236}">
                <a16:creationId xmlns:a16="http://schemas.microsoft.com/office/drawing/2014/main" id="{563C6021-DCEB-4B70-A2D8-7FA14B3D981E}"/>
              </a:ext>
            </a:extLst>
          </p:cNvPr>
          <p:cNvSpPr>
            <a:spLocks noGrp="1"/>
          </p:cNvSpPr>
          <p:nvPr>
            <p:ph type="pic" sz="quarter" idx="42"/>
          </p:nvPr>
        </p:nvSpPr>
        <p:spPr/>
      </p:sp>
      <p:sp>
        <p:nvSpPr>
          <p:cNvPr id="6" name="Picture Placeholder 5">
            <a:extLst>
              <a:ext uri="{FF2B5EF4-FFF2-40B4-BE49-F238E27FC236}">
                <a16:creationId xmlns:a16="http://schemas.microsoft.com/office/drawing/2014/main" id="{D70E26A3-F27F-4E3B-B91C-6A008B8DAF36}"/>
              </a:ext>
            </a:extLst>
          </p:cNvPr>
          <p:cNvSpPr>
            <a:spLocks noGrp="1"/>
          </p:cNvSpPr>
          <p:nvPr>
            <p:ph type="pic" sz="quarter" idx="43"/>
          </p:nvPr>
        </p:nvSpPr>
        <p:spPr/>
      </p:sp>
      <p:sp>
        <p:nvSpPr>
          <p:cNvPr id="8" name="Picture Placeholder 7">
            <a:extLst>
              <a:ext uri="{FF2B5EF4-FFF2-40B4-BE49-F238E27FC236}">
                <a16:creationId xmlns:a16="http://schemas.microsoft.com/office/drawing/2014/main" id="{9B64EE63-57F3-4163-9928-F2E101195863}"/>
              </a:ext>
            </a:extLst>
          </p:cNvPr>
          <p:cNvSpPr>
            <a:spLocks noGrp="1"/>
          </p:cNvSpPr>
          <p:nvPr>
            <p:ph type="pic" sz="quarter" idx="44"/>
          </p:nvPr>
        </p:nvSpPr>
        <p:spPr/>
      </p:sp>
      <p:grpSp>
        <p:nvGrpSpPr>
          <p:cNvPr id="24" name="그룹 7">
            <a:extLst>
              <a:ext uri="{FF2B5EF4-FFF2-40B4-BE49-F238E27FC236}">
                <a16:creationId xmlns:a16="http://schemas.microsoft.com/office/drawing/2014/main" id="{D74EDEF6-D8AB-4858-86A9-90F89B86CD46}"/>
              </a:ext>
            </a:extLst>
          </p:cNvPr>
          <p:cNvGrpSpPr/>
          <p:nvPr/>
        </p:nvGrpSpPr>
        <p:grpSpPr>
          <a:xfrm>
            <a:off x="2862486" y="2491299"/>
            <a:ext cx="1614172" cy="688722"/>
            <a:chOff x="683568" y="4236526"/>
            <a:chExt cx="2005476" cy="688722"/>
          </a:xfrm>
        </p:grpSpPr>
        <p:sp>
          <p:nvSpPr>
            <p:cNvPr id="25" name="직사각형 3">
              <a:extLst>
                <a:ext uri="{FF2B5EF4-FFF2-40B4-BE49-F238E27FC236}">
                  <a16:creationId xmlns:a16="http://schemas.microsoft.com/office/drawing/2014/main" id="{92FBC639-CB7F-4920-9270-12A3E042CB72}"/>
                </a:ext>
              </a:extLst>
            </p:cNvPr>
            <p:cNvSpPr/>
            <p:nvPr/>
          </p:nvSpPr>
          <p:spPr>
            <a:xfrm>
              <a:off x="683568" y="4236526"/>
              <a:ext cx="2005476" cy="369332"/>
            </a:xfrm>
            <a:prstGeom prst="rect">
              <a:avLst/>
            </a:prstGeom>
            <a:solidFill>
              <a:schemeClr val="bg1"/>
            </a:solidFill>
          </p:spPr>
          <p:txBody>
            <a:bodyPr wrap="square">
              <a:spAutoFit/>
            </a:bodyPr>
            <a:lstStyle/>
            <a:p>
              <a:pPr algn="r"/>
              <a:r>
                <a:rPr lang="ar-DZ" altLang="ko-KR" b="1" dirty="0">
                  <a:latin typeface="Al Tarikh" pitchFamily="2" charset="-78"/>
                  <a:cs typeface="Al Tarikh" pitchFamily="2" charset="-78"/>
                </a:rPr>
                <a:t>اسم العضو</a:t>
              </a:r>
              <a:endParaRPr lang="ko-KR" altLang="en-US" b="1" dirty="0">
                <a:latin typeface="Al Tarikh" pitchFamily="2" charset="-78"/>
                <a:cs typeface="Al Tarikh" pitchFamily="2" charset="-78"/>
              </a:endParaRPr>
            </a:p>
          </p:txBody>
        </p:sp>
        <p:sp>
          <p:nvSpPr>
            <p:cNvPr id="26" name="직사각형 4">
              <a:extLst>
                <a:ext uri="{FF2B5EF4-FFF2-40B4-BE49-F238E27FC236}">
                  <a16:creationId xmlns:a16="http://schemas.microsoft.com/office/drawing/2014/main" id="{B9660B97-12C5-4F60-9DF0-0DA031413E57}"/>
                </a:ext>
              </a:extLst>
            </p:cNvPr>
            <p:cNvSpPr/>
            <p:nvPr/>
          </p:nvSpPr>
          <p:spPr>
            <a:xfrm>
              <a:off x="683568" y="4555916"/>
              <a:ext cx="2005476" cy="369332"/>
            </a:xfrm>
            <a:prstGeom prst="rect">
              <a:avLst/>
            </a:prstGeom>
          </p:spPr>
          <p:txBody>
            <a:bodyPr wrap="square">
              <a:spAutoFit/>
            </a:bodyPr>
            <a:lstStyle/>
            <a:p>
              <a:pPr algn="r"/>
              <a:r>
                <a:rPr lang="ar-DZ" altLang="ko-KR" dirty="0">
                  <a:solidFill>
                    <a:schemeClr val="tx1">
                      <a:lumMod val="85000"/>
                      <a:lumOff val="15000"/>
                    </a:schemeClr>
                  </a:solidFill>
                  <a:latin typeface="Al Tarikh" pitchFamily="2" charset="-78"/>
                  <a:cs typeface="Al Tarikh" pitchFamily="2" charset="-78"/>
                </a:rPr>
                <a:t>طالب</a:t>
              </a:r>
              <a:endParaRPr lang="en-US" altLang="ko-KR" dirty="0">
                <a:solidFill>
                  <a:schemeClr val="tx1">
                    <a:lumMod val="85000"/>
                    <a:lumOff val="15000"/>
                  </a:schemeClr>
                </a:solidFill>
                <a:latin typeface="Al Tarikh" pitchFamily="2" charset="-78"/>
                <a:cs typeface="Al Tarikh" pitchFamily="2" charset="-78"/>
              </a:endParaRPr>
            </a:p>
          </p:txBody>
        </p:sp>
      </p:grpSp>
      <p:grpSp>
        <p:nvGrpSpPr>
          <p:cNvPr id="27" name="그룹 8">
            <a:extLst>
              <a:ext uri="{FF2B5EF4-FFF2-40B4-BE49-F238E27FC236}">
                <a16:creationId xmlns:a16="http://schemas.microsoft.com/office/drawing/2014/main" id="{05870B17-53C9-4353-9E2A-9F2B41670D8D}"/>
              </a:ext>
            </a:extLst>
          </p:cNvPr>
          <p:cNvGrpSpPr/>
          <p:nvPr/>
        </p:nvGrpSpPr>
        <p:grpSpPr>
          <a:xfrm>
            <a:off x="2657960" y="3269897"/>
            <a:ext cx="2023224" cy="860379"/>
            <a:chOff x="1043608" y="5067559"/>
            <a:chExt cx="1645436" cy="860379"/>
          </a:xfrm>
        </p:grpSpPr>
        <p:sp>
          <p:nvSpPr>
            <p:cNvPr id="31" name="직사각형 36">
              <a:extLst>
                <a:ext uri="{FF2B5EF4-FFF2-40B4-BE49-F238E27FC236}">
                  <a16:creationId xmlns:a16="http://schemas.microsoft.com/office/drawing/2014/main" id="{4B50319B-98CF-4D3B-8B86-198016B45301}"/>
                </a:ext>
              </a:extLst>
            </p:cNvPr>
            <p:cNvSpPr/>
            <p:nvPr/>
          </p:nvSpPr>
          <p:spPr>
            <a:xfrm>
              <a:off x="1043608" y="5067559"/>
              <a:ext cx="1645436" cy="307777"/>
            </a:xfrm>
            <a:prstGeom prst="rect">
              <a:avLst/>
            </a:prstGeom>
          </p:spPr>
          <p:txBody>
            <a:bodyPr wrap="square">
              <a:spAutoFit/>
            </a:bodyPr>
            <a:lstStyle/>
            <a:p>
              <a:r>
                <a:rPr lang="en-US" altLang="ko-KR" sz="1400" dirty="0">
                  <a:latin typeface="Al Tarikh" pitchFamily="2" charset="-78"/>
                  <a:cs typeface="Al Tarikh" pitchFamily="2" charset="-78"/>
                </a:rPr>
                <a:t>abcd@company.com</a:t>
              </a:r>
            </a:p>
          </p:txBody>
        </p:sp>
        <p:sp>
          <p:nvSpPr>
            <p:cNvPr id="32" name="직사각형 37">
              <a:extLst>
                <a:ext uri="{FF2B5EF4-FFF2-40B4-BE49-F238E27FC236}">
                  <a16:creationId xmlns:a16="http://schemas.microsoft.com/office/drawing/2014/main" id="{D17E78BD-ECFC-42E2-AF55-01DC32687FF2}"/>
                </a:ext>
              </a:extLst>
            </p:cNvPr>
            <p:cNvSpPr/>
            <p:nvPr/>
          </p:nvSpPr>
          <p:spPr>
            <a:xfrm>
              <a:off x="1043608" y="5343860"/>
              <a:ext cx="1645436" cy="307777"/>
            </a:xfrm>
            <a:prstGeom prst="rect">
              <a:avLst/>
            </a:prstGeom>
          </p:spPr>
          <p:txBody>
            <a:bodyPr wrap="square">
              <a:spAutoFit/>
            </a:bodyPr>
            <a:lstStyle/>
            <a:p>
              <a:r>
                <a:rPr lang="en-US" altLang="ko-KR" sz="1400" dirty="0">
                  <a:latin typeface="Al Tarikh" pitchFamily="2" charset="-78"/>
                  <a:cs typeface="Al Tarikh" pitchFamily="2" charset="-78"/>
                </a:rPr>
                <a:t>Facebook.com/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sp>
          <p:nvSpPr>
            <p:cNvPr id="33" name="직사각형 38">
              <a:extLst>
                <a:ext uri="{FF2B5EF4-FFF2-40B4-BE49-F238E27FC236}">
                  <a16:creationId xmlns:a16="http://schemas.microsoft.com/office/drawing/2014/main" id="{64319DE9-738F-4BB4-A6E1-4DE8F3D61DAB}"/>
                </a:ext>
              </a:extLst>
            </p:cNvPr>
            <p:cNvSpPr/>
            <p:nvPr/>
          </p:nvSpPr>
          <p:spPr>
            <a:xfrm>
              <a:off x="1043608" y="5620161"/>
              <a:ext cx="1645436" cy="307777"/>
            </a:xfrm>
            <a:prstGeom prst="rect">
              <a:avLst/>
            </a:prstGeom>
          </p:spPr>
          <p:txBody>
            <a:bodyPr wrap="square">
              <a:spAutoFit/>
            </a:bodyPr>
            <a:lstStyle/>
            <a:p>
              <a:r>
                <a:rPr lang="en-US" altLang="ko-KR" sz="1400" dirty="0">
                  <a:latin typeface="Al Tarikh" pitchFamily="2" charset="-78"/>
                  <a:cs typeface="Al Tarikh" pitchFamily="2" charset="-78"/>
                </a:rPr>
                <a:t>Twiter.com/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grpSp>
      <p:sp>
        <p:nvSpPr>
          <p:cNvPr id="64" name="TextBox 63">
            <a:extLst>
              <a:ext uri="{FF2B5EF4-FFF2-40B4-BE49-F238E27FC236}">
                <a16:creationId xmlns:a16="http://schemas.microsoft.com/office/drawing/2014/main" id="{AAD20E54-8D9C-4D3E-BB69-AEF230A0AF49}"/>
              </a:ext>
            </a:extLst>
          </p:cNvPr>
          <p:cNvSpPr txBox="1"/>
          <p:nvPr/>
        </p:nvSpPr>
        <p:spPr>
          <a:xfrm>
            <a:off x="1294646" y="4586995"/>
            <a:ext cx="2261536" cy="954107"/>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54" name="Isosceles Triangle 7">
            <a:extLst>
              <a:ext uri="{FF2B5EF4-FFF2-40B4-BE49-F238E27FC236}">
                <a16:creationId xmlns:a16="http://schemas.microsoft.com/office/drawing/2014/main" id="{0CBAC5A2-23A3-4767-8978-4B36642549B3}"/>
              </a:ext>
            </a:extLst>
          </p:cNvPr>
          <p:cNvSpPr/>
          <p:nvPr/>
        </p:nvSpPr>
        <p:spPr>
          <a:xfrm>
            <a:off x="4260181" y="3327568"/>
            <a:ext cx="226911" cy="1611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55" name="Rounded Rectangle 2">
            <a:extLst>
              <a:ext uri="{FF2B5EF4-FFF2-40B4-BE49-F238E27FC236}">
                <a16:creationId xmlns:a16="http://schemas.microsoft.com/office/drawing/2014/main" id="{BFD4B0E5-34B4-4A75-8B0C-E294C314D661}"/>
              </a:ext>
            </a:extLst>
          </p:cNvPr>
          <p:cNvSpPr/>
          <p:nvPr/>
        </p:nvSpPr>
        <p:spPr>
          <a:xfrm>
            <a:off x="4272449" y="3831753"/>
            <a:ext cx="202375" cy="206295"/>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56" name="Rounded Rectangle 3">
            <a:extLst>
              <a:ext uri="{FF2B5EF4-FFF2-40B4-BE49-F238E27FC236}">
                <a16:creationId xmlns:a16="http://schemas.microsoft.com/office/drawing/2014/main" id="{6B402F16-DB83-451E-B8EB-6DCBB3E5C2E6}"/>
              </a:ext>
            </a:extLst>
          </p:cNvPr>
          <p:cNvSpPr/>
          <p:nvPr/>
        </p:nvSpPr>
        <p:spPr>
          <a:xfrm>
            <a:off x="4272449" y="3557099"/>
            <a:ext cx="202375" cy="206295"/>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grpSp>
        <p:nvGrpSpPr>
          <p:cNvPr id="57" name="그룹 7">
            <a:extLst>
              <a:ext uri="{FF2B5EF4-FFF2-40B4-BE49-F238E27FC236}">
                <a16:creationId xmlns:a16="http://schemas.microsoft.com/office/drawing/2014/main" id="{D74EDEF6-D8AB-4858-86A9-90F89B86CD46}"/>
              </a:ext>
            </a:extLst>
          </p:cNvPr>
          <p:cNvGrpSpPr/>
          <p:nvPr/>
        </p:nvGrpSpPr>
        <p:grpSpPr>
          <a:xfrm>
            <a:off x="6257001" y="4786013"/>
            <a:ext cx="1614172" cy="688722"/>
            <a:chOff x="683568" y="4236526"/>
            <a:chExt cx="2005476" cy="688722"/>
          </a:xfrm>
        </p:grpSpPr>
        <p:sp>
          <p:nvSpPr>
            <p:cNvPr id="58" name="직사각형 3">
              <a:extLst>
                <a:ext uri="{FF2B5EF4-FFF2-40B4-BE49-F238E27FC236}">
                  <a16:creationId xmlns:a16="http://schemas.microsoft.com/office/drawing/2014/main" id="{92FBC639-CB7F-4920-9270-12A3E042CB72}"/>
                </a:ext>
              </a:extLst>
            </p:cNvPr>
            <p:cNvSpPr/>
            <p:nvPr/>
          </p:nvSpPr>
          <p:spPr>
            <a:xfrm>
              <a:off x="683568" y="4236526"/>
              <a:ext cx="2005476" cy="369332"/>
            </a:xfrm>
            <a:prstGeom prst="rect">
              <a:avLst/>
            </a:prstGeom>
            <a:solidFill>
              <a:schemeClr val="bg1"/>
            </a:solidFill>
          </p:spPr>
          <p:txBody>
            <a:bodyPr wrap="square">
              <a:spAutoFit/>
            </a:bodyPr>
            <a:lstStyle/>
            <a:p>
              <a:pPr algn="r"/>
              <a:r>
                <a:rPr lang="ar-DZ" altLang="ko-KR" b="1" dirty="0">
                  <a:latin typeface="Al Tarikh" pitchFamily="2" charset="-78"/>
                  <a:cs typeface="Al Tarikh" pitchFamily="2" charset="-78"/>
                </a:rPr>
                <a:t>اسم العضو</a:t>
              </a:r>
              <a:endParaRPr lang="ko-KR" altLang="en-US" b="1" dirty="0">
                <a:latin typeface="Al Tarikh" pitchFamily="2" charset="-78"/>
                <a:cs typeface="Al Tarikh" pitchFamily="2" charset="-78"/>
              </a:endParaRPr>
            </a:p>
          </p:txBody>
        </p:sp>
        <p:sp>
          <p:nvSpPr>
            <p:cNvPr id="59" name="직사각형 4">
              <a:extLst>
                <a:ext uri="{FF2B5EF4-FFF2-40B4-BE49-F238E27FC236}">
                  <a16:creationId xmlns:a16="http://schemas.microsoft.com/office/drawing/2014/main" id="{B9660B97-12C5-4F60-9DF0-0DA031413E57}"/>
                </a:ext>
              </a:extLst>
            </p:cNvPr>
            <p:cNvSpPr/>
            <p:nvPr/>
          </p:nvSpPr>
          <p:spPr>
            <a:xfrm>
              <a:off x="683568" y="4555916"/>
              <a:ext cx="2005476" cy="369332"/>
            </a:xfrm>
            <a:prstGeom prst="rect">
              <a:avLst/>
            </a:prstGeom>
          </p:spPr>
          <p:txBody>
            <a:bodyPr wrap="square">
              <a:spAutoFit/>
            </a:bodyPr>
            <a:lstStyle/>
            <a:p>
              <a:pPr algn="r"/>
              <a:r>
                <a:rPr lang="ar-DZ" altLang="ko-KR" dirty="0">
                  <a:solidFill>
                    <a:schemeClr val="tx1">
                      <a:lumMod val="85000"/>
                      <a:lumOff val="15000"/>
                    </a:schemeClr>
                  </a:solidFill>
                  <a:latin typeface="Al Tarikh" pitchFamily="2" charset="-78"/>
                  <a:cs typeface="Al Tarikh" pitchFamily="2" charset="-78"/>
                </a:rPr>
                <a:t>طالب</a:t>
              </a:r>
              <a:endParaRPr lang="en-US" altLang="ko-KR" dirty="0">
                <a:solidFill>
                  <a:schemeClr val="tx1">
                    <a:lumMod val="85000"/>
                    <a:lumOff val="15000"/>
                  </a:schemeClr>
                </a:solidFill>
                <a:latin typeface="Al Tarikh" pitchFamily="2" charset="-78"/>
                <a:cs typeface="Al Tarikh" pitchFamily="2" charset="-78"/>
              </a:endParaRPr>
            </a:p>
          </p:txBody>
        </p:sp>
      </p:grpSp>
      <p:grpSp>
        <p:nvGrpSpPr>
          <p:cNvPr id="60" name="그룹 8">
            <a:extLst>
              <a:ext uri="{FF2B5EF4-FFF2-40B4-BE49-F238E27FC236}">
                <a16:creationId xmlns:a16="http://schemas.microsoft.com/office/drawing/2014/main" id="{05870B17-53C9-4353-9E2A-9F2B41670D8D}"/>
              </a:ext>
            </a:extLst>
          </p:cNvPr>
          <p:cNvGrpSpPr/>
          <p:nvPr/>
        </p:nvGrpSpPr>
        <p:grpSpPr>
          <a:xfrm>
            <a:off x="6257002" y="5605939"/>
            <a:ext cx="2023224" cy="860379"/>
            <a:chOff x="1043608" y="5067559"/>
            <a:chExt cx="1645436" cy="860379"/>
          </a:xfrm>
        </p:grpSpPr>
        <p:sp>
          <p:nvSpPr>
            <p:cNvPr id="61" name="직사각형 36">
              <a:extLst>
                <a:ext uri="{FF2B5EF4-FFF2-40B4-BE49-F238E27FC236}">
                  <a16:creationId xmlns:a16="http://schemas.microsoft.com/office/drawing/2014/main" id="{4B50319B-98CF-4D3B-8B86-198016B45301}"/>
                </a:ext>
              </a:extLst>
            </p:cNvPr>
            <p:cNvSpPr/>
            <p:nvPr/>
          </p:nvSpPr>
          <p:spPr>
            <a:xfrm>
              <a:off x="1043608" y="5067559"/>
              <a:ext cx="1645436" cy="307777"/>
            </a:xfrm>
            <a:prstGeom prst="rect">
              <a:avLst/>
            </a:prstGeom>
          </p:spPr>
          <p:txBody>
            <a:bodyPr wrap="square">
              <a:spAutoFit/>
            </a:bodyPr>
            <a:lstStyle/>
            <a:p>
              <a:r>
                <a:rPr lang="en-US" altLang="ko-KR" sz="1400" dirty="0">
                  <a:latin typeface="Al Tarikh" pitchFamily="2" charset="-78"/>
                  <a:cs typeface="Al Tarikh" pitchFamily="2" charset="-78"/>
                </a:rPr>
                <a:t>abcd@company.com</a:t>
              </a:r>
            </a:p>
          </p:txBody>
        </p:sp>
        <p:sp>
          <p:nvSpPr>
            <p:cNvPr id="62" name="직사각형 37">
              <a:extLst>
                <a:ext uri="{FF2B5EF4-FFF2-40B4-BE49-F238E27FC236}">
                  <a16:creationId xmlns:a16="http://schemas.microsoft.com/office/drawing/2014/main" id="{D17E78BD-ECFC-42E2-AF55-01DC32687FF2}"/>
                </a:ext>
              </a:extLst>
            </p:cNvPr>
            <p:cNvSpPr/>
            <p:nvPr/>
          </p:nvSpPr>
          <p:spPr>
            <a:xfrm>
              <a:off x="1043608" y="5343860"/>
              <a:ext cx="1645436" cy="307777"/>
            </a:xfrm>
            <a:prstGeom prst="rect">
              <a:avLst/>
            </a:prstGeom>
          </p:spPr>
          <p:txBody>
            <a:bodyPr wrap="square">
              <a:spAutoFit/>
            </a:bodyPr>
            <a:lstStyle/>
            <a:p>
              <a:r>
                <a:rPr lang="en-US" altLang="ko-KR" sz="1400" dirty="0">
                  <a:latin typeface="Al Tarikh" pitchFamily="2" charset="-78"/>
                  <a:cs typeface="Al Tarikh" pitchFamily="2" charset="-78"/>
                </a:rPr>
                <a:t>Facebook.com/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sp>
          <p:nvSpPr>
            <p:cNvPr id="63" name="직사각형 38">
              <a:extLst>
                <a:ext uri="{FF2B5EF4-FFF2-40B4-BE49-F238E27FC236}">
                  <a16:creationId xmlns:a16="http://schemas.microsoft.com/office/drawing/2014/main" id="{64319DE9-738F-4BB4-A6E1-4DE8F3D61DAB}"/>
                </a:ext>
              </a:extLst>
            </p:cNvPr>
            <p:cNvSpPr/>
            <p:nvPr/>
          </p:nvSpPr>
          <p:spPr>
            <a:xfrm>
              <a:off x="1043608" y="5620161"/>
              <a:ext cx="1645436" cy="307777"/>
            </a:xfrm>
            <a:prstGeom prst="rect">
              <a:avLst/>
            </a:prstGeom>
          </p:spPr>
          <p:txBody>
            <a:bodyPr wrap="square">
              <a:spAutoFit/>
            </a:bodyPr>
            <a:lstStyle/>
            <a:p>
              <a:r>
                <a:rPr lang="en-US" altLang="ko-KR" sz="1400" dirty="0">
                  <a:latin typeface="Al Tarikh" pitchFamily="2" charset="-78"/>
                  <a:cs typeface="Al Tarikh" pitchFamily="2" charset="-78"/>
                </a:rPr>
                <a:t>Twiter.com/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grpSp>
      <p:sp>
        <p:nvSpPr>
          <p:cNvPr id="73" name="Isosceles Triangle 7">
            <a:extLst>
              <a:ext uri="{FF2B5EF4-FFF2-40B4-BE49-F238E27FC236}">
                <a16:creationId xmlns:a16="http://schemas.microsoft.com/office/drawing/2014/main" id="{0CBAC5A2-23A3-4767-8978-4B36642549B3}"/>
              </a:ext>
            </a:extLst>
          </p:cNvPr>
          <p:cNvSpPr/>
          <p:nvPr/>
        </p:nvSpPr>
        <p:spPr>
          <a:xfrm>
            <a:off x="7845381" y="5674061"/>
            <a:ext cx="226911" cy="1611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74" name="Rounded Rectangle 2">
            <a:extLst>
              <a:ext uri="{FF2B5EF4-FFF2-40B4-BE49-F238E27FC236}">
                <a16:creationId xmlns:a16="http://schemas.microsoft.com/office/drawing/2014/main" id="{BFD4B0E5-34B4-4A75-8B0C-E294C314D661}"/>
              </a:ext>
            </a:extLst>
          </p:cNvPr>
          <p:cNvSpPr/>
          <p:nvPr/>
        </p:nvSpPr>
        <p:spPr>
          <a:xfrm>
            <a:off x="7857649" y="6178246"/>
            <a:ext cx="202375" cy="206295"/>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75" name="Rounded Rectangle 3">
            <a:extLst>
              <a:ext uri="{FF2B5EF4-FFF2-40B4-BE49-F238E27FC236}">
                <a16:creationId xmlns:a16="http://schemas.microsoft.com/office/drawing/2014/main" id="{6B402F16-DB83-451E-B8EB-6DCBB3E5C2E6}"/>
              </a:ext>
            </a:extLst>
          </p:cNvPr>
          <p:cNvSpPr/>
          <p:nvPr/>
        </p:nvSpPr>
        <p:spPr>
          <a:xfrm>
            <a:off x="7857649" y="5903592"/>
            <a:ext cx="202375" cy="206295"/>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grpSp>
        <p:nvGrpSpPr>
          <p:cNvPr id="76" name="그룹 7">
            <a:extLst>
              <a:ext uri="{FF2B5EF4-FFF2-40B4-BE49-F238E27FC236}">
                <a16:creationId xmlns:a16="http://schemas.microsoft.com/office/drawing/2014/main" id="{D74EDEF6-D8AB-4858-86A9-90F89B86CD46}"/>
              </a:ext>
            </a:extLst>
          </p:cNvPr>
          <p:cNvGrpSpPr/>
          <p:nvPr/>
        </p:nvGrpSpPr>
        <p:grpSpPr>
          <a:xfrm>
            <a:off x="9700302" y="2343227"/>
            <a:ext cx="1614172" cy="688722"/>
            <a:chOff x="683568" y="4236526"/>
            <a:chExt cx="2005476" cy="688722"/>
          </a:xfrm>
        </p:grpSpPr>
        <p:sp>
          <p:nvSpPr>
            <p:cNvPr id="77" name="직사각형 3">
              <a:extLst>
                <a:ext uri="{FF2B5EF4-FFF2-40B4-BE49-F238E27FC236}">
                  <a16:creationId xmlns:a16="http://schemas.microsoft.com/office/drawing/2014/main" id="{92FBC639-CB7F-4920-9270-12A3E042CB72}"/>
                </a:ext>
              </a:extLst>
            </p:cNvPr>
            <p:cNvSpPr/>
            <p:nvPr/>
          </p:nvSpPr>
          <p:spPr>
            <a:xfrm>
              <a:off x="683568" y="4236526"/>
              <a:ext cx="2005476" cy="369332"/>
            </a:xfrm>
            <a:prstGeom prst="rect">
              <a:avLst/>
            </a:prstGeom>
            <a:solidFill>
              <a:schemeClr val="bg1"/>
            </a:solidFill>
          </p:spPr>
          <p:txBody>
            <a:bodyPr wrap="square">
              <a:spAutoFit/>
            </a:bodyPr>
            <a:lstStyle/>
            <a:p>
              <a:pPr algn="r"/>
              <a:r>
                <a:rPr lang="ar-DZ" altLang="ko-KR" b="1" dirty="0">
                  <a:latin typeface="Al Tarikh" pitchFamily="2" charset="-78"/>
                  <a:cs typeface="Al Tarikh" pitchFamily="2" charset="-78"/>
                </a:rPr>
                <a:t>اسم العضو</a:t>
              </a:r>
              <a:endParaRPr lang="ko-KR" altLang="en-US" b="1" dirty="0">
                <a:latin typeface="Al Tarikh" pitchFamily="2" charset="-78"/>
                <a:cs typeface="Al Tarikh" pitchFamily="2" charset="-78"/>
              </a:endParaRPr>
            </a:p>
          </p:txBody>
        </p:sp>
        <p:sp>
          <p:nvSpPr>
            <p:cNvPr id="78" name="직사각형 4">
              <a:extLst>
                <a:ext uri="{FF2B5EF4-FFF2-40B4-BE49-F238E27FC236}">
                  <a16:creationId xmlns:a16="http://schemas.microsoft.com/office/drawing/2014/main" id="{B9660B97-12C5-4F60-9DF0-0DA031413E57}"/>
                </a:ext>
              </a:extLst>
            </p:cNvPr>
            <p:cNvSpPr/>
            <p:nvPr/>
          </p:nvSpPr>
          <p:spPr>
            <a:xfrm>
              <a:off x="683568" y="4555916"/>
              <a:ext cx="2005476" cy="369332"/>
            </a:xfrm>
            <a:prstGeom prst="rect">
              <a:avLst/>
            </a:prstGeom>
          </p:spPr>
          <p:txBody>
            <a:bodyPr wrap="square">
              <a:spAutoFit/>
            </a:bodyPr>
            <a:lstStyle/>
            <a:p>
              <a:pPr algn="r"/>
              <a:r>
                <a:rPr lang="ar-DZ" altLang="ko-KR" dirty="0">
                  <a:solidFill>
                    <a:schemeClr val="tx1">
                      <a:lumMod val="85000"/>
                      <a:lumOff val="15000"/>
                    </a:schemeClr>
                  </a:solidFill>
                  <a:latin typeface="Al Tarikh" pitchFamily="2" charset="-78"/>
                  <a:cs typeface="Al Tarikh" pitchFamily="2" charset="-78"/>
                </a:rPr>
                <a:t>طالب</a:t>
              </a:r>
              <a:endParaRPr lang="en-US" altLang="ko-KR" dirty="0">
                <a:solidFill>
                  <a:schemeClr val="tx1">
                    <a:lumMod val="85000"/>
                    <a:lumOff val="15000"/>
                  </a:schemeClr>
                </a:solidFill>
                <a:latin typeface="Al Tarikh" pitchFamily="2" charset="-78"/>
                <a:cs typeface="Al Tarikh" pitchFamily="2" charset="-78"/>
              </a:endParaRPr>
            </a:p>
          </p:txBody>
        </p:sp>
      </p:grpSp>
      <p:grpSp>
        <p:nvGrpSpPr>
          <p:cNvPr id="79" name="그룹 8">
            <a:extLst>
              <a:ext uri="{FF2B5EF4-FFF2-40B4-BE49-F238E27FC236}">
                <a16:creationId xmlns:a16="http://schemas.microsoft.com/office/drawing/2014/main" id="{05870B17-53C9-4353-9E2A-9F2B41670D8D}"/>
              </a:ext>
            </a:extLst>
          </p:cNvPr>
          <p:cNvGrpSpPr/>
          <p:nvPr/>
        </p:nvGrpSpPr>
        <p:grpSpPr>
          <a:xfrm>
            <a:off x="9700303" y="3163153"/>
            <a:ext cx="2023224" cy="860379"/>
            <a:chOff x="1043608" y="5067559"/>
            <a:chExt cx="1645436" cy="860379"/>
          </a:xfrm>
        </p:grpSpPr>
        <p:sp>
          <p:nvSpPr>
            <p:cNvPr id="80" name="직사각형 36">
              <a:extLst>
                <a:ext uri="{FF2B5EF4-FFF2-40B4-BE49-F238E27FC236}">
                  <a16:creationId xmlns:a16="http://schemas.microsoft.com/office/drawing/2014/main" id="{4B50319B-98CF-4D3B-8B86-198016B45301}"/>
                </a:ext>
              </a:extLst>
            </p:cNvPr>
            <p:cNvSpPr/>
            <p:nvPr/>
          </p:nvSpPr>
          <p:spPr>
            <a:xfrm>
              <a:off x="1043608" y="5067559"/>
              <a:ext cx="1645436" cy="307777"/>
            </a:xfrm>
            <a:prstGeom prst="rect">
              <a:avLst/>
            </a:prstGeom>
          </p:spPr>
          <p:txBody>
            <a:bodyPr wrap="square">
              <a:spAutoFit/>
            </a:bodyPr>
            <a:lstStyle/>
            <a:p>
              <a:r>
                <a:rPr lang="en-US" altLang="ko-KR" sz="1400" dirty="0">
                  <a:latin typeface="Al Tarikh" pitchFamily="2" charset="-78"/>
                  <a:cs typeface="Al Tarikh" pitchFamily="2" charset="-78"/>
                </a:rPr>
                <a:t>abcd@company.com</a:t>
              </a:r>
            </a:p>
          </p:txBody>
        </p:sp>
        <p:sp>
          <p:nvSpPr>
            <p:cNvPr id="81" name="직사각형 37">
              <a:extLst>
                <a:ext uri="{FF2B5EF4-FFF2-40B4-BE49-F238E27FC236}">
                  <a16:creationId xmlns:a16="http://schemas.microsoft.com/office/drawing/2014/main" id="{D17E78BD-ECFC-42E2-AF55-01DC32687FF2}"/>
                </a:ext>
              </a:extLst>
            </p:cNvPr>
            <p:cNvSpPr/>
            <p:nvPr/>
          </p:nvSpPr>
          <p:spPr>
            <a:xfrm>
              <a:off x="1043608" y="5343860"/>
              <a:ext cx="1645436" cy="307777"/>
            </a:xfrm>
            <a:prstGeom prst="rect">
              <a:avLst/>
            </a:prstGeom>
          </p:spPr>
          <p:txBody>
            <a:bodyPr wrap="square">
              <a:spAutoFit/>
            </a:bodyPr>
            <a:lstStyle/>
            <a:p>
              <a:r>
                <a:rPr lang="en-US" altLang="ko-KR" sz="1400" dirty="0">
                  <a:latin typeface="Al Tarikh" pitchFamily="2" charset="-78"/>
                  <a:cs typeface="Al Tarikh" pitchFamily="2" charset="-78"/>
                </a:rPr>
                <a:t>Facebook.com/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sp>
          <p:nvSpPr>
            <p:cNvPr id="82" name="직사각형 38">
              <a:extLst>
                <a:ext uri="{FF2B5EF4-FFF2-40B4-BE49-F238E27FC236}">
                  <a16:creationId xmlns:a16="http://schemas.microsoft.com/office/drawing/2014/main" id="{64319DE9-738F-4BB4-A6E1-4DE8F3D61DAB}"/>
                </a:ext>
              </a:extLst>
            </p:cNvPr>
            <p:cNvSpPr/>
            <p:nvPr/>
          </p:nvSpPr>
          <p:spPr>
            <a:xfrm>
              <a:off x="1043608" y="5620161"/>
              <a:ext cx="1645436" cy="307777"/>
            </a:xfrm>
            <a:prstGeom prst="rect">
              <a:avLst/>
            </a:prstGeom>
          </p:spPr>
          <p:txBody>
            <a:bodyPr wrap="square">
              <a:spAutoFit/>
            </a:bodyPr>
            <a:lstStyle/>
            <a:p>
              <a:r>
                <a:rPr lang="en-US" altLang="ko-KR" sz="1400" dirty="0">
                  <a:latin typeface="Al Tarikh" pitchFamily="2" charset="-78"/>
                  <a:cs typeface="Al Tarikh" pitchFamily="2" charset="-78"/>
                </a:rPr>
                <a:t>Twiter.com/</a:t>
              </a:r>
              <a:r>
                <a:rPr lang="en-US" altLang="ko-KR" sz="1400" dirty="0" err="1">
                  <a:latin typeface="Al Tarikh" pitchFamily="2" charset="-78"/>
                  <a:cs typeface="Al Tarikh" pitchFamily="2" charset="-78"/>
                </a:rPr>
                <a:t>abcd</a:t>
              </a:r>
              <a:endParaRPr lang="en-US" altLang="ko-KR" sz="1400" dirty="0">
                <a:latin typeface="Al Tarikh" pitchFamily="2" charset="-78"/>
                <a:cs typeface="Al Tarikh" pitchFamily="2" charset="-78"/>
              </a:endParaRPr>
            </a:p>
          </p:txBody>
        </p:sp>
      </p:grpSp>
      <p:sp>
        <p:nvSpPr>
          <p:cNvPr id="83" name="Isosceles Triangle 7">
            <a:extLst>
              <a:ext uri="{FF2B5EF4-FFF2-40B4-BE49-F238E27FC236}">
                <a16:creationId xmlns:a16="http://schemas.microsoft.com/office/drawing/2014/main" id="{0CBAC5A2-23A3-4767-8978-4B36642549B3}"/>
              </a:ext>
            </a:extLst>
          </p:cNvPr>
          <p:cNvSpPr/>
          <p:nvPr/>
        </p:nvSpPr>
        <p:spPr>
          <a:xfrm>
            <a:off x="11288682" y="3231275"/>
            <a:ext cx="226911" cy="1611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84" name="Rounded Rectangle 2">
            <a:extLst>
              <a:ext uri="{FF2B5EF4-FFF2-40B4-BE49-F238E27FC236}">
                <a16:creationId xmlns:a16="http://schemas.microsoft.com/office/drawing/2014/main" id="{BFD4B0E5-34B4-4A75-8B0C-E294C314D661}"/>
              </a:ext>
            </a:extLst>
          </p:cNvPr>
          <p:cNvSpPr/>
          <p:nvPr/>
        </p:nvSpPr>
        <p:spPr>
          <a:xfrm>
            <a:off x="11300950" y="3735460"/>
            <a:ext cx="202375" cy="206295"/>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85" name="Rounded Rectangle 3">
            <a:extLst>
              <a:ext uri="{FF2B5EF4-FFF2-40B4-BE49-F238E27FC236}">
                <a16:creationId xmlns:a16="http://schemas.microsoft.com/office/drawing/2014/main" id="{6B402F16-DB83-451E-B8EB-6DCBB3E5C2E6}"/>
              </a:ext>
            </a:extLst>
          </p:cNvPr>
          <p:cNvSpPr/>
          <p:nvPr/>
        </p:nvSpPr>
        <p:spPr>
          <a:xfrm>
            <a:off x="11300950" y="3460806"/>
            <a:ext cx="202375" cy="206295"/>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chemeClr val="tx1"/>
              </a:solidFill>
              <a:latin typeface="Al Tarikh" pitchFamily="2" charset="-78"/>
              <a:cs typeface="Al Tarikh" pitchFamily="2" charset="-78"/>
            </a:endParaRPr>
          </a:p>
        </p:txBody>
      </p:sp>
      <p:sp>
        <p:nvSpPr>
          <p:cNvPr id="86" name="TextBox 63">
            <a:extLst>
              <a:ext uri="{FF2B5EF4-FFF2-40B4-BE49-F238E27FC236}">
                <a16:creationId xmlns:a16="http://schemas.microsoft.com/office/drawing/2014/main" id="{AAD20E54-8D9C-4D3E-BB69-AEF230A0AF49}"/>
              </a:ext>
            </a:extLst>
          </p:cNvPr>
          <p:cNvSpPr txBox="1"/>
          <p:nvPr/>
        </p:nvSpPr>
        <p:spPr>
          <a:xfrm>
            <a:off x="4802551" y="1932164"/>
            <a:ext cx="2261536" cy="954107"/>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400" dirty="0">
              <a:solidFill>
                <a:schemeClr val="tx1">
                  <a:lumMod val="85000"/>
                  <a:lumOff val="15000"/>
                </a:schemeClr>
              </a:solidFill>
              <a:latin typeface="Al Tarikh" pitchFamily="2" charset="-78"/>
              <a:cs typeface="Al Tarikh" pitchFamily="2" charset="-78"/>
            </a:endParaRPr>
          </a:p>
        </p:txBody>
      </p:sp>
      <p:sp>
        <p:nvSpPr>
          <p:cNvPr id="87" name="TextBox 63">
            <a:extLst>
              <a:ext uri="{FF2B5EF4-FFF2-40B4-BE49-F238E27FC236}">
                <a16:creationId xmlns:a16="http://schemas.microsoft.com/office/drawing/2014/main" id="{AAD20E54-8D9C-4D3E-BB69-AEF230A0AF49}"/>
              </a:ext>
            </a:extLst>
          </p:cNvPr>
          <p:cNvSpPr txBox="1"/>
          <p:nvPr/>
        </p:nvSpPr>
        <p:spPr>
          <a:xfrm>
            <a:off x="8777819" y="4728775"/>
            <a:ext cx="2261536" cy="954107"/>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endParaRPr lang="ko-KR" altLang="en-US" sz="1400" dirty="0">
              <a:solidFill>
                <a:schemeClr val="tx1">
                  <a:lumMod val="85000"/>
                  <a:lumOff val="15000"/>
                </a:schemeClr>
              </a:solidFill>
              <a:latin typeface="Al Tarikh" pitchFamily="2" charset="-78"/>
              <a:cs typeface="Al Tarikh" pitchFamily="2" charset="-78"/>
            </a:endParaRPr>
          </a:p>
        </p:txBody>
      </p:sp>
    </p:spTree>
    <p:extLst>
      <p:ext uri="{BB962C8B-B14F-4D97-AF65-F5344CB8AC3E}">
        <p14:creationId xmlns:p14="http://schemas.microsoft.com/office/powerpoint/2010/main" val="14107854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6" presetClass="entr" presetSubtype="21" fill="hold" grpId="0"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arn(inVertical)">
                                      <p:cBhvr>
                                        <p:cTn id="13" dur="500"/>
                                        <p:tgtEl>
                                          <p:spTgt spid="2">
                                            <p:txEl>
                                              <p:pRg st="0" end="0"/>
                                            </p:txEl>
                                          </p:spTgt>
                                        </p:tgtEl>
                                      </p:cBhvr>
                                    </p:animEffect>
                                  </p:childTnLst>
                                </p:cTn>
                              </p:par>
                              <p:par>
                                <p:cTn id="14" presetID="9" presetClass="emph" presetSubtype="0" grpId="0" nodeType="withEffect">
                                  <p:stCondLst>
                                    <p:cond delay="0"/>
                                  </p:stCondLst>
                                  <p:childTnLst>
                                    <p:set>
                                      <p:cBhvr rctx="PPT">
                                        <p:cTn id="15" dur="indefinite"/>
                                        <p:tgtEl>
                                          <p:spTgt spid="64"/>
                                        </p:tgtEl>
                                        <p:attrNameLst>
                                          <p:attrName>style.opacity</p:attrName>
                                        </p:attrNameLst>
                                      </p:cBhvr>
                                      <p:to>
                                        <p:strVal val="0.5"/>
                                      </p:to>
                                    </p:set>
                                    <p:animEffect filter="image" prLst="opacity: 0.5">
                                      <p:cBhvr rctx="IE">
                                        <p:cTn id="16" dur="indefinite"/>
                                        <p:tgtEl>
                                          <p:spTgt spid="64"/>
                                        </p:tgtEl>
                                      </p:cBhvr>
                                    </p:animEffect>
                                  </p:childTnLst>
                                </p:cTn>
                              </p:par>
                              <p:par>
                                <p:cTn id="17" presetID="9" presetClass="emph" presetSubtype="0" grpId="0" nodeType="withEffect">
                                  <p:stCondLst>
                                    <p:cond delay="0"/>
                                  </p:stCondLst>
                                  <p:childTnLst>
                                    <p:set>
                                      <p:cBhvr rctx="PPT">
                                        <p:cTn id="18" dur="indefinite"/>
                                        <p:tgtEl>
                                          <p:spTgt spid="86"/>
                                        </p:tgtEl>
                                        <p:attrNameLst>
                                          <p:attrName>style.opacity</p:attrName>
                                        </p:attrNameLst>
                                      </p:cBhvr>
                                      <p:to>
                                        <p:strVal val="0.5"/>
                                      </p:to>
                                    </p:set>
                                    <p:animEffect filter="image" prLst="opacity: 0.5">
                                      <p:cBhvr rctx="IE">
                                        <p:cTn id="19" dur="indefinite"/>
                                        <p:tgtEl>
                                          <p:spTgt spid="86"/>
                                        </p:tgtEl>
                                      </p:cBhvr>
                                    </p:animEffect>
                                  </p:childTnLst>
                                </p:cTn>
                              </p:par>
                              <p:par>
                                <p:cTn id="20" presetID="9" presetClass="emph" presetSubtype="0" grpId="0" nodeType="withEffect">
                                  <p:stCondLst>
                                    <p:cond delay="0"/>
                                  </p:stCondLst>
                                  <p:childTnLst>
                                    <p:set>
                                      <p:cBhvr rctx="PPT">
                                        <p:cTn id="21" dur="indefinite"/>
                                        <p:tgtEl>
                                          <p:spTgt spid="87"/>
                                        </p:tgtEl>
                                        <p:attrNameLst>
                                          <p:attrName>style.opacity</p:attrName>
                                        </p:attrNameLst>
                                      </p:cBhvr>
                                      <p:to>
                                        <p:strVal val="0.5"/>
                                      </p:to>
                                    </p:set>
                                    <p:animEffect filter="image" prLst="opacity: 0.5">
                                      <p:cBhvr rctx="IE">
                                        <p:cTn id="22" dur="indefinite"/>
                                        <p:tgtEl>
                                          <p:spTgt spid="87"/>
                                        </p:tgtEl>
                                      </p:cBhvr>
                                    </p:animEffect>
                                  </p:childTnLst>
                                </p:cTn>
                              </p:par>
                              <p:par>
                                <p:cTn id="23" presetID="9" presetClass="emph" presetSubtype="0" nodeType="withEffect">
                                  <p:stCondLst>
                                    <p:cond delay="0"/>
                                  </p:stCondLst>
                                  <p:childTnLst>
                                    <p:set>
                                      <p:cBhvr rctx="PPT">
                                        <p:cTn id="24" dur="indefinite"/>
                                        <p:tgtEl>
                                          <p:spTgt spid="79"/>
                                        </p:tgtEl>
                                        <p:attrNameLst>
                                          <p:attrName>style.opacity</p:attrName>
                                        </p:attrNameLst>
                                      </p:cBhvr>
                                      <p:to>
                                        <p:strVal val="0.5"/>
                                      </p:to>
                                    </p:set>
                                    <p:animEffect filter="image" prLst="opacity: 0.5">
                                      <p:cBhvr rctx="IE">
                                        <p:cTn id="25" dur="indefinite"/>
                                        <p:tgtEl>
                                          <p:spTgt spid="79"/>
                                        </p:tgtEl>
                                      </p:cBhvr>
                                    </p:animEffect>
                                  </p:childTnLst>
                                </p:cTn>
                              </p:par>
                              <p:par>
                                <p:cTn id="26" presetID="9" presetClass="emph" presetSubtype="0" nodeType="withEffect">
                                  <p:stCondLst>
                                    <p:cond delay="0"/>
                                  </p:stCondLst>
                                  <p:childTnLst>
                                    <p:set>
                                      <p:cBhvr rctx="PPT">
                                        <p:cTn id="27" dur="indefinite"/>
                                        <p:tgtEl>
                                          <p:spTgt spid="76"/>
                                        </p:tgtEl>
                                        <p:attrNameLst>
                                          <p:attrName>style.opacity</p:attrName>
                                        </p:attrNameLst>
                                      </p:cBhvr>
                                      <p:to>
                                        <p:strVal val="0.5"/>
                                      </p:to>
                                    </p:set>
                                    <p:animEffect filter="image" prLst="opacity: 0.5">
                                      <p:cBhvr rctx="IE">
                                        <p:cTn id="28" dur="indefinite"/>
                                        <p:tgtEl>
                                          <p:spTgt spid="76"/>
                                        </p:tgtEl>
                                      </p:cBhvr>
                                    </p:animEffect>
                                  </p:childTnLst>
                                </p:cTn>
                              </p:par>
                              <p:par>
                                <p:cTn id="29" presetID="9" presetClass="emph" presetSubtype="0" nodeType="withEffect">
                                  <p:stCondLst>
                                    <p:cond delay="0"/>
                                  </p:stCondLst>
                                  <p:childTnLst>
                                    <p:set>
                                      <p:cBhvr rctx="PPT">
                                        <p:cTn id="30" dur="indefinite"/>
                                        <p:tgtEl>
                                          <p:spTgt spid="27"/>
                                        </p:tgtEl>
                                        <p:attrNameLst>
                                          <p:attrName>style.opacity</p:attrName>
                                        </p:attrNameLst>
                                      </p:cBhvr>
                                      <p:to>
                                        <p:strVal val="0.5"/>
                                      </p:to>
                                    </p:set>
                                    <p:animEffect filter="image" prLst="opacity: 0.5">
                                      <p:cBhvr rctx="IE">
                                        <p:cTn id="31" dur="indefinite"/>
                                        <p:tgtEl>
                                          <p:spTgt spid="27"/>
                                        </p:tgtEl>
                                      </p:cBhvr>
                                    </p:animEffect>
                                  </p:childTnLst>
                                </p:cTn>
                              </p:par>
                              <p:par>
                                <p:cTn id="32" presetID="9" presetClass="emph" presetSubtype="0" nodeType="withEffect">
                                  <p:stCondLst>
                                    <p:cond delay="0"/>
                                  </p:stCondLst>
                                  <p:childTnLst>
                                    <p:set>
                                      <p:cBhvr rctx="PPT">
                                        <p:cTn id="33" dur="indefinite"/>
                                        <p:tgtEl>
                                          <p:spTgt spid="24"/>
                                        </p:tgtEl>
                                        <p:attrNameLst>
                                          <p:attrName>style.opacity</p:attrName>
                                        </p:attrNameLst>
                                      </p:cBhvr>
                                      <p:to>
                                        <p:strVal val="0.5"/>
                                      </p:to>
                                    </p:set>
                                    <p:animEffect filter="image" prLst="opacity: 0.5">
                                      <p:cBhvr rctx="IE">
                                        <p:cTn id="34" dur="indefinite"/>
                                        <p:tgtEl>
                                          <p:spTgt spid="24"/>
                                        </p:tgtEl>
                                      </p:cBhvr>
                                    </p:animEffect>
                                  </p:childTnLst>
                                </p:cTn>
                              </p:par>
                              <p:par>
                                <p:cTn id="35" presetID="9" presetClass="emph" presetSubtype="0" nodeType="withEffect">
                                  <p:stCondLst>
                                    <p:cond delay="0"/>
                                  </p:stCondLst>
                                  <p:childTnLst>
                                    <p:set>
                                      <p:cBhvr rctx="PPT">
                                        <p:cTn id="36" dur="indefinite"/>
                                        <p:tgtEl>
                                          <p:spTgt spid="60"/>
                                        </p:tgtEl>
                                        <p:attrNameLst>
                                          <p:attrName>style.opacity</p:attrName>
                                        </p:attrNameLst>
                                      </p:cBhvr>
                                      <p:to>
                                        <p:strVal val="0.5"/>
                                      </p:to>
                                    </p:set>
                                    <p:animEffect filter="image" prLst="opacity: 0.5">
                                      <p:cBhvr rctx="IE">
                                        <p:cTn id="37" dur="indefinite"/>
                                        <p:tgtEl>
                                          <p:spTgt spid="60"/>
                                        </p:tgtEl>
                                      </p:cBhvr>
                                    </p:animEffect>
                                  </p:childTnLst>
                                </p:cTn>
                              </p:par>
                              <p:par>
                                <p:cTn id="38" presetID="9" presetClass="emph" presetSubtype="0" nodeType="withEffect">
                                  <p:stCondLst>
                                    <p:cond delay="0"/>
                                  </p:stCondLst>
                                  <p:childTnLst>
                                    <p:set>
                                      <p:cBhvr rctx="PPT">
                                        <p:cTn id="39" dur="indefinite"/>
                                        <p:tgtEl>
                                          <p:spTgt spid="57"/>
                                        </p:tgtEl>
                                        <p:attrNameLst>
                                          <p:attrName>style.opacity</p:attrName>
                                        </p:attrNameLst>
                                      </p:cBhvr>
                                      <p:to>
                                        <p:strVal val="0.5"/>
                                      </p:to>
                                    </p:set>
                                    <p:animEffect filter="image" prLst="opacity: 0.5">
                                      <p:cBhvr rctx="IE">
                                        <p:cTn id="40" dur="indefinite"/>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4" grpId="0"/>
      <p:bldP spid="86" grpId="0"/>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aphic 2">
            <a:extLst>
              <a:ext uri="{FF2B5EF4-FFF2-40B4-BE49-F238E27FC236}">
                <a16:creationId xmlns:a16="http://schemas.microsoft.com/office/drawing/2014/main" id="{133F1FAF-BDB5-45B7-BFD7-A11A1EAE6021}"/>
              </a:ext>
            </a:extLst>
          </p:cNvPr>
          <p:cNvGrpSpPr/>
          <p:nvPr/>
        </p:nvGrpSpPr>
        <p:grpSpPr>
          <a:xfrm>
            <a:off x="287162" y="0"/>
            <a:ext cx="4178128" cy="6858000"/>
            <a:chOff x="4006936" y="0"/>
            <a:chExt cx="4178128" cy="6858000"/>
          </a:xfrm>
        </p:grpSpPr>
        <p:sp>
          <p:nvSpPr>
            <p:cNvPr id="25" name="Freeform: Shape 24">
              <a:extLst>
                <a:ext uri="{FF2B5EF4-FFF2-40B4-BE49-F238E27FC236}">
                  <a16:creationId xmlns:a16="http://schemas.microsoft.com/office/drawing/2014/main" id="{4034EABD-9305-422F-8E88-442597F7A8DC}"/>
                </a:ext>
              </a:extLst>
            </p:cNvPr>
            <p:cNvSpPr/>
            <p:nvPr/>
          </p:nvSpPr>
          <p:spPr>
            <a:xfrm>
              <a:off x="4008153" y="2852093"/>
              <a:ext cx="3896318" cy="4005906"/>
            </a:xfrm>
            <a:custGeom>
              <a:avLst/>
              <a:gdLst>
                <a:gd name="connsiteX0" fmla="*/ 3892706 w 3896318"/>
                <a:gd name="connsiteY0" fmla="*/ 2603415 h 4005906"/>
                <a:gd name="connsiteX1" fmla="*/ 3867992 w 3896318"/>
                <a:gd name="connsiteY1" fmla="*/ 2455906 h 4005906"/>
                <a:gd name="connsiteX2" fmla="*/ 3691909 w 3896318"/>
                <a:gd name="connsiteY2" fmla="*/ 1576259 h 4005906"/>
                <a:gd name="connsiteX3" fmla="*/ 3691909 w 3896318"/>
                <a:gd name="connsiteY3" fmla="*/ 1576259 h 4005906"/>
                <a:gd name="connsiteX4" fmla="*/ 3691909 w 3896318"/>
                <a:gd name="connsiteY4" fmla="*/ 1576259 h 4005906"/>
                <a:gd name="connsiteX5" fmla="*/ 3565252 w 3896318"/>
                <a:gd name="connsiteY5" fmla="*/ 1236448 h 4005906"/>
                <a:gd name="connsiteX6" fmla="*/ 3510419 w 3896318"/>
                <a:gd name="connsiteY6" fmla="*/ 1057275 h 4005906"/>
                <a:gd name="connsiteX7" fmla="*/ 3494200 w 3896318"/>
                <a:gd name="connsiteY7" fmla="*/ 864973 h 4005906"/>
                <a:gd name="connsiteX8" fmla="*/ 3172925 w 3896318"/>
                <a:gd name="connsiteY8" fmla="*/ 456428 h 4005906"/>
                <a:gd name="connsiteX9" fmla="*/ 2636178 w 3896318"/>
                <a:gd name="connsiteY9" fmla="*/ 185351 h 4005906"/>
                <a:gd name="connsiteX10" fmla="*/ 2386726 w 3896318"/>
                <a:gd name="connsiteY10" fmla="*/ 919034 h 4005906"/>
                <a:gd name="connsiteX11" fmla="*/ 1429077 w 3896318"/>
                <a:gd name="connsiteY11" fmla="*/ 0 h 4005906"/>
                <a:gd name="connsiteX12" fmla="*/ 753317 w 3896318"/>
                <a:gd name="connsiteY12" fmla="*/ 384604 h 4005906"/>
                <a:gd name="connsiteX13" fmla="*/ 503865 w 3896318"/>
                <a:gd name="connsiteY13" fmla="*/ 601620 h 4005906"/>
                <a:gd name="connsiteX14" fmla="*/ 143203 w 3896318"/>
                <a:gd name="connsiteY14" fmla="*/ 1220230 h 4005906"/>
                <a:gd name="connsiteX15" fmla="*/ 5734 w 3896318"/>
                <a:gd name="connsiteY15" fmla="*/ 2459767 h 4005906"/>
                <a:gd name="connsiteX16" fmla="*/ 22724 w 3896318"/>
                <a:gd name="connsiteY16" fmla="*/ 2703041 h 4005906"/>
                <a:gd name="connsiteX17" fmla="*/ 97637 w 3896318"/>
                <a:gd name="connsiteY17" fmla="*/ 2921601 h 4005906"/>
                <a:gd name="connsiteX18" fmla="*/ 209620 w 3896318"/>
                <a:gd name="connsiteY18" fmla="*/ 3241332 h 4005906"/>
                <a:gd name="connsiteX19" fmla="*/ 384159 w 3896318"/>
                <a:gd name="connsiteY19" fmla="*/ 3588866 h 4005906"/>
                <a:gd name="connsiteX20" fmla="*/ 428180 w 3896318"/>
                <a:gd name="connsiteY20" fmla="*/ 3693898 h 4005906"/>
                <a:gd name="connsiteX21" fmla="*/ 413507 w 3896318"/>
                <a:gd name="connsiteY21" fmla="*/ 4005906 h 4005906"/>
                <a:gd name="connsiteX22" fmla="*/ 3479527 w 3896318"/>
                <a:gd name="connsiteY22" fmla="*/ 4005906 h 4005906"/>
                <a:gd name="connsiteX23" fmla="*/ 3535904 w 3896318"/>
                <a:gd name="connsiteY23" fmla="*/ 3681541 h 4005906"/>
                <a:gd name="connsiteX24" fmla="*/ 3810070 w 3896318"/>
                <a:gd name="connsiteY24" fmla="*/ 3134755 h 4005906"/>
                <a:gd name="connsiteX25" fmla="*/ 3867220 w 3896318"/>
                <a:gd name="connsiteY25" fmla="*/ 3180320 h 4005906"/>
                <a:gd name="connsiteX26" fmla="*/ 3872626 w 3896318"/>
                <a:gd name="connsiteY26" fmla="*/ 3164874 h 4005906"/>
                <a:gd name="connsiteX27" fmla="*/ 3892706 w 3896318"/>
                <a:gd name="connsiteY27" fmla="*/ 2603415 h 400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96318" h="4005906">
                  <a:moveTo>
                    <a:pt x="3892706" y="2603415"/>
                  </a:moveTo>
                  <a:cubicBezTo>
                    <a:pt x="3889616" y="2553215"/>
                    <a:pt x="3883438" y="2503788"/>
                    <a:pt x="3867992" y="2455906"/>
                  </a:cubicBezTo>
                  <a:cubicBezTo>
                    <a:pt x="3844051" y="2379448"/>
                    <a:pt x="3701176" y="1601745"/>
                    <a:pt x="3691909" y="1576259"/>
                  </a:cubicBezTo>
                  <a:lnTo>
                    <a:pt x="3691909" y="1576259"/>
                  </a:lnTo>
                  <a:lnTo>
                    <a:pt x="3691909" y="1576259"/>
                  </a:lnTo>
                  <a:cubicBezTo>
                    <a:pt x="3649432" y="1462731"/>
                    <a:pt x="3606956" y="1349976"/>
                    <a:pt x="3565252" y="1236448"/>
                  </a:cubicBezTo>
                  <a:cubicBezTo>
                    <a:pt x="3543627" y="1177753"/>
                    <a:pt x="3510419" y="1122921"/>
                    <a:pt x="3510419" y="1057275"/>
                  </a:cubicBezTo>
                  <a:cubicBezTo>
                    <a:pt x="3510419" y="992402"/>
                    <a:pt x="3500379" y="929074"/>
                    <a:pt x="3494200" y="864973"/>
                  </a:cubicBezTo>
                  <a:cubicBezTo>
                    <a:pt x="3473348" y="661087"/>
                    <a:pt x="3345919" y="541380"/>
                    <a:pt x="3172925" y="456428"/>
                  </a:cubicBezTo>
                  <a:cubicBezTo>
                    <a:pt x="2997613" y="374564"/>
                    <a:pt x="2749706" y="242502"/>
                    <a:pt x="2636178" y="185351"/>
                  </a:cubicBezTo>
                  <a:cubicBezTo>
                    <a:pt x="2623049" y="178401"/>
                    <a:pt x="2404489" y="912856"/>
                    <a:pt x="2386726" y="919034"/>
                  </a:cubicBezTo>
                  <a:cubicBezTo>
                    <a:pt x="2325715" y="871152"/>
                    <a:pt x="1444523" y="3861"/>
                    <a:pt x="1429077" y="0"/>
                  </a:cubicBezTo>
                  <a:cubicBezTo>
                    <a:pt x="1400502" y="16218"/>
                    <a:pt x="847538" y="312008"/>
                    <a:pt x="753317" y="384604"/>
                  </a:cubicBezTo>
                  <a:cubicBezTo>
                    <a:pt x="666048" y="451794"/>
                    <a:pt x="584957" y="526707"/>
                    <a:pt x="503865" y="601620"/>
                  </a:cubicBezTo>
                  <a:cubicBezTo>
                    <a:pt x="319286" y="770753"/>
                    <a:pt x="199580" y="976184"/>
                    <a:pt x="143203" y="1220230"/>
                  </a:cubicBezTo>
                  <a:cubicBezTo>
                    <a:pt x="81419" y="1486672"/>
                    <a:pt x="13457" y="2316120"/>
                    <a:pt x="5734" y="2459767"/>
                  </a:cubicBezTo>
                  <a:cubicBezTo>
                    <a:pt x="1872" y="2540858"/>
                    <a:pt x="-11257" y="2622722"/>
                    <a:pt x="22724" y="2703041"/>
                  </a:cubicBezTo>
                  <a:cubicBezTo>
                    <a:pt x="52844" y="2774092"/>
                    <a:pt x="71379" y="2849005"/>
                    <a:pt x="97637" y="2921601"/>
                  </a:cubicBezTo>
                  <a:cubicBezTo>
                    <a:pt x="135480" y="3028178"/>
                    <a:pt x="161738" y="3138617"/>
                    <a:pt x="209620" y="3241332"/>
                  </a:cubicBezTo>
                  <a:cubicBezTo>
                    <a:pt x="264453" y="3358721"/>
                    <a:pt x="327009" y="3472249"/>
                    <a:pt x="384159" y="3588866"/>
                  </a:cubicBezTo>
                  <a:cubicBezTo>
                    <a:pt x="401150" y="3622847"/>
                    <a:pt x="430497" y="3655283"/>
                    <a:pt x="428180" y="3693898"/>
                  </a:cubicBezTo>
                  <a:cubicBezTo>
                    <a:pt x="422774" y="3798158"/>
                    <a:pt x="425863" y="3902418"/>
                    <a:pt x="413507" y="4005906"/>
                  </a:cubicBezTo>
                  <a:cubicBezTo>
                    <a:pt x="856805" y="4005906"/>
                    <a:pt x="3209995" y="4005906"/>
                    <a:pt x="3479527" y="4005906"/>
                  </a:cubicBezTo>
                  <a:cubicBezTo>
                    <a:pt x="3454813" y="3890062"/>
                    <a:pt x="3487250" y="3783485"/>
                    <a:pt x="3535904" y="3681541"/>
                  </a:cubicBezTo>
                  <a:cubicBezTo>
                    <a:pt x="3623174" y="3498507"/>
                    <a:pt x="3729751" y="3324740"/>
                    <a:pt x="3810070" y="3134755"/>
                  </a:cubicBezTo>
                  <a:cubicBezTo>
                    <a:pt x="3828605" y="3149428"/>
                    <a:pt x="3847140" y="3164102"/>
                    <a:pt x="3867220" y="3180320"/>
                  </a:cubicBezTo>
                  <a:cubicBezTo>
                    <a:pt x="3870309" y="3171825"/>
                    <a:pt x="3871854" y="3168736"/>
                    <a:pt x="3872626" y="3164874"/>
                  </a:cubicBezTo>
                  <a:cubicBezTo>
                    <a:pt x="3888072" y="2977979"/>
                    <a:pt x="3903518" y="2791083"/>
                    <a:pt x="3892706" y="2603415"/>
                  </a:cubicBezTo>
                  <a:close/>
                </a:path>
              </a:pathLst>
            </a:custGeom>
            <a:solidFill>
              <a:srgbClr val="000000"/>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E5934E05-A3AE-4126-9A48-A9D88C298011}"/>
                </a:ext>
              </a:extLst>
            </p:cNvPr>
            <p:cNvSpPr/>
            <p:nvPr/>
          </p:nvSpPr>
          <p:spPr>
            <a:xfrm>
              <a:off x="7060029" y="4059397"/>
              <a:ext cx="1127921" cy="1950064"/>
            </a:xfrm>
            <a:custGeom>
              <a:avLst/>
              <a:gdLst>
                <a:gd name="connsiteX0" fmla="*/ 218358 w 1127921"/>
                <a:gd name="connsiteY0" fmla="*/ 1947531 h 1950064"/>
                <a:gd name="connsiteX1" fmla="*/ 15243 w 1127921"/>
                <a:gd name="connsiteY1" fmla="*/ 1848677 h 1950064"/>
                <a:gd name="connsiteX2" fmla="*/ 2887 w 1127921"/>
                <a:gd name="connsiteY2" fmla="*/ 1812379 h 1950064"/>
                <a:gd name="connsiteX3" fmla="*/ 872493 w 1127921"/>
                <a:gd name="connsiteY3" fmla="*/ 15243 h 1950064"/>
                <a:gd name="connsiteX4" fmla="*/ 908791 w 1127921"/>
                <a:gd name="connsiteY4" fmla="*/ 2887 h 1950064"/>
                <a:gd name="connsiteX5" fmla="*/ 1112678 w 1127921"/>
                <a:gd name="connsiteY5" fmla="*/ 101741 h 1950064"/>
                <a:gd name="connsiteX6" fmla="*/ 1125035 w 1127921"/>
                <a:gd name="connsiteY6" fmla="*/ 138039 h 1950064"/>
                <a:gd name="connsiteX7" fmla="*/ 254656 w 1127921"/>
                <a:gd name="connsiteY7" fmla="*/ 1934402 h 1950064"/>
                <a:gd name="connsiteX8" fmla="*/ 218358 w 1127921"/>
                <a:gd name="connsiteY8" fmla="*/ 1947531 h 195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921" h="1950064">
                  <a:moveTo>
                    <a:pt x="218358" y="1947531"/>
                  </a:moveTo>
                  <a:lnTo>
                    <a:pt x="15243" y="1848677"/>
                  </a:lnTo>
                  <a:cubicBezTo>
                    <a:pt x="2114" y="1842499"/>
                    <a:pt x="-4064" y="1826281"/>
                    <a:pt x="2887" y="1812379"/>
                  </a:cubicBezTo>
                  <a:lnTo>
                    <a:pt x="872493" y="15243"/>
                  </a:lnTo>
                  <a:cubicBezTo>
                    <a:pt x="878672" y="2115"/>
                    <a:pt x="894890" y="-4064"/>
                    <a:pt x="908791" y="2887"/>
                  </a:cubicBezTo>
                  <a:lnTo>
                    <a:pt x="1112678" y="101741"/>
                  </a:lnTo>
                  <a:cubicBezTo>
                    <a:pt x="1125807" y="107919"/>
                    <a:pt x="1131985" y="124138"/>
                    <a:pt x="1125035" y="138039"/>
                  </a:cubicBezTo>
                  <a:lnTo>
                    <a:pt x="254656" y="1934402"/>
                  </a:lnTo>
                  <a:cubicBezTo>
                    <a:pt x="248477" y="1948304"/>
                    <a:pt x="232259" y="1953710"/>
                    <a:pt x="218358" y="1947531"/>
                  </a:cubicBezTo>
                  <a:close/>
                </a:path>
              </a:pathLst>
            </a:custGeom>
            <a:solidFill>
              <a:srgbClr val="00FFFF"/>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27" name="Freeform: Shape 26">
              <a:extLst>
                <a:ext uri="{FF2B5EF4-FFF2-40B4-BE49-F238E27FC236}">
                  <a16:creationId xmlns:a16="http://schemas.microsoft.com/office/drawing/2014/main" id="{DCA49B97-6E50-4D7B-BEEF-D57878452572}"/>
                </a:ext>
              </a:extLst>
            </p:cNvPr>
            <p:cNvSpPr/>
            <p:nvPr/>
          </p:nvSpPr>
          <p:spPr>
            <a:xfrm>
              <a:off x="4856303" y="1286225"/>
              <a:ext cx="1911040" cy="4367762"/>
            </a:xfrm>
            <a:custGeom>
              <a:avLst/>
              <a:gdLst>
                <a:gd name="connsiteX0" fmla="*/ 1542437 w 1911040"/>
                <a:gd name="connsiteY0" fmla="*/ 2524289 h 4367762"/>
                <a:gd name="connsiteX1" fmla="*/ 1666776 w 1911040"/>
                <a:gd name="connsiteY1" fmla="*/ 2984579 h 4367762"/>
                <a:gd name="connsiteX2" fmla="*/ 1835137 w 1911040"/>
                <a:gd name="connsiteY2" fmla="*/ 3581564 h 4367762"/>
                <a:gd name="connsiteX3" fmla="*/ 1842860 w 1911040"/>
                <a:gd name="connsiteY3" fmla="*/ 3741430 h 4367762"/>
                <a:gd name="connsiteX4" fmla="*/ 1893060 w 1911040"/>
                <a:gd name="connsiteY4" fmla="*/ 3924464 h 4367762"/>
                <a:gd name="connsiteX5" fmla="*/ 1881475 w 1911040"/>
                <a:gd name="connsiteY5" fmla="*/ 4138391 h 4367762"/>
                <a:gd name="connsiteX6" fmla="*/ 1713114 w 1911040"/>
                <a:gd name="connsiteY6" fmla="*/ 4367763 h 4367762"/>
                <a:gd name="connsiteX7" fmla="*/ 1741689 w 1911040"/>
                <a:gd name="connsiteY7" fmla="*/ 4020229 h 4367762"/>
                <a:gd name="connsiteX8" fmla="*/ 1556338 w 1911040"/>
                <a:gd name="connsiteY8" fmla="*/ 3888938 h 4367762"/>
                <a:gd name="connsiteX9" fmla="*/ 1364036 w 1911040"/>
                <a:gd name="connsiteY9" fmla="*/ 3684280 h 4367762"/>
                <a:gd name="connsiteX10" fmla="*/ 1169417 w 1911040"/>
                <a:gd name="connsiteY10" fmla="*/ 3468036 h 4367762"/>
                <a:gd name="connsiteX11" fmla="*/ 875944 w 1911040"/>
                <a:gd name="connsiteY11" fmla="*/ 2797682 h 4367762"/>
                <a:gd name="connsiteX12" fmla="*/ 695999 w 1911040"/>
                <a:gd name="connsiteY12" fmla="*/ 2206103 h 4367762"/>
                <a:gd name="connsiteX13" fmla="*/ 607185 w 1911040"/>
                <a:gd name="connsiteY13" fmla="*/ 2080218 h 4367762"/>
                <a:gd name="connsiteX14" fmla="*/ 351554 w 1911040"/>
                <a:gd name="connsiteY14" fmla="*/ 1823043 h 4367762"/>
                <a:gd name="connsiteX15" fmla="*/ 293632 w 1911040"/>
                <a:gd name="connsiteY15" fmla="*/ 1714149 h 4367762"/>
                <a:gd name="connsiteX16" fmla="*/ 283592 w 1911040"/>
                <a:gd name="connsiteY16" fmla="*/ 1650821 h 4367762"/>
                <a:gd name="connsiteX17" fmla="*/ 242660 w 1911040"/>
                <a:gd name="connsiteY17" fmla="*/ 1548105 h 4367762"/>
                <a:gd name="connsiteX18" fmla="*/ 46497 w 1911040"/>
                <a:gd name="connsiteY18" fmla="*/ 1270078 h 4367762"/>
                <a:gd name="connsiteX19" fmla="*/ 14060 w 1911040"/>
                <a:gd name="connsiteY19" fmla="*/ 931812 h 4367762"/>
                <a:gd name="connsiteX20" fmla="*/ 78933 w 1911040"/>
                <a:gd name="connsiteY20" fmla="*/ 702440 h 4367762"/>
                <a:gd name="connsiteX21" fmla="*/ 191689 w 1911040"/>
                <a:gd name="connsiteY21" fmla="*/ 427502 h 4367762"/>
                <a:gd name="connsiteX22" fmla="*/ 315256 w 1911040"/>
                <a:gd name="connsiteY22" fmla="*/ 135574 h 4367762"/>
                <a:gd name="connsiteX23" fmla="*/ 347693 w 1911040"/>
                <a:gd name="connsiteY23" fmla="*/ 83057 h 4367762"/>
                <a:gd name="connsiteX24" fmla="*/ 418744 w 1911040"/>
                <a:gd name="connsiteY24" fmla="*/ 14323 h 4367762"/>
                <a:gd name="connsiteX25" fmla="*/ 455042 w 1911040"/>
                <a:gd name="connsiteY25" fmla="*/ 5055 h 4367762"/>
                <a:gd name="connsiteX26" fmla="*/ 448091 w 1911040"/>
                <a:gd name="connsiteY26" fmla="*/ 110860 h 4367762"/>
                <a:gd name="connsiteX27" fmla="*/ 396348 w 1911040"/>
                <a:gd name="connsiteY27" fmla="*/ 391204 h 4367762"/>
                <a:gd name="connsiteX28" fmla="*/ 390169 w 1911040"/>
                <a:gd name="connsiteY28" fmla="*/ 690855 h 4367762"/>
                <a:gd name="connsiteX29" fmla="*/ 404070 w 1911040"/>
                <a:gd name="connsiteY29" fmla="*/ 844543 h 4367762"/>
                <a:gd name="connsiteX30" fmla="*/ 604868 w 1911040"/>
                <a:gd name="connsiteY30" fmla="*/ 1227602 h 4367762"/>
                <a:gd name="connsiteX31" fmla="*/ 629581 w 1911040"/>
                <a:gd name="connsiteY31" fmla="*/ 1252316 h 4367762"/>
                <a:gd name="connsiteX32" fmla="*/ 838874 w 1911040"/>
                <a:gd name="connsiteY32" fmla="*/ 1582086 h 4367762"/>
                <a:gd name="connsiteX33" fmla="*/ 939273 w 1911040"/>
                <a:gd name="connsiteY33" fmla="*/ 1721100 h 4367762"/>
                <a:gd name="connsiteX34" fmla="*/ 1143931 w 1911040"/>
                <a:gd name="connsiteY34" fmla="*/ 1914174 h 4367762"/>
                <a:gd name="connsiteX35" fmla="*/ 1242785 w 1911040"/>
                <a:gd name="connsiteY35" fmla="*/ 2065545 h 4367762"/>
                <a:gd name="connsiteX36" fmla="*/ 1414235 w 1911040"/>
                <a:gd name="connsiteY36" fmla="*/ 2357473 h 4367762"/>
                <a:gd name="connsiteX37" fmla="*/ 1542437 w 1911040"/>
                <a:gd name="connsiteY37" fmla="*/ 2524289 h 436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11040" h="4367762">
                  <a:moveTo>
                    <a:pt x="1542437" y="2524289"/>
                  </a:moveTo>
                  <a:cubicBezTo>
                    <a:pt x="1609626" y="2681066"/>
                    <a:pt x="1605765" y="2824713"/>
                    <a:pt x="1666776" y="2984579"/>
                  </a:cubicBezTo>
                  <a:cubicBezTo>
                    <a:pt x="1727016" y="3142899"/>
                    <a:pt x="1928585" y="3240209"/>
                    <a:pt x="1835137" y="3581564"/>
                  </a:cubicBezTo>
                  <a:cubicBezTo>
                    <a:pt x="1811196" y="3659567"/>
                    <a:pt x="1797295" y="3693547"/>
                    <a:pt x="1842860" y="3741430"/>
                  </a:cubicBezTo>
                  <a:cubicBezTo>
                    <a:pt x="1898466" y="3800124"/>
                    <a:pt x="1838226" y="3864997"/>
                    <a:pt x="1893060" y="3924464"/>
                  </a:cubicBezTo>
                  <a:cubicBezTo>
                    <a:pt x="1922407" y="3955356"/>
                    <a:pt x="1913912" y="4076607"/>
                    <a:pt x="1881475" y="4138391"/>
                  </a:cubicBezTo>
                  <a:cubicBezTo>
                    <a:pt x="1866802" y="4182411"/>
                    <a:pt x="1723154" y="4252691"/>
                    <a:pt x="1713114" y="4367763"/>
                  </a:cubicBezTo>
                  <a:cubicBezTo>
                    <a:pt x="1643607" y="4236472"/>
                    <a:pt x="1754046" y="4112905"/>
                    <a:pt x="1741689" y="4020229"/>
                  </a:cubicBezTo>
                  <a:cubicBezTo>
                    <a:pt x="1731650" y="3953040"/>
                    <a:pt x="1596498" y="3939138"/>
                    <a:pt x="1556338" y="3888938"/>
                  </a:cubicBezTo>
                  <a:cubicBezTo>
                    <a:pt x="1489148" y="3804758"/>
                    <a:pt x="1457484" y="3730618"/>
                    <a:pt x="1364036" y="3684280"/>
                  </a:cubicBezTo>
                  <a:cubicBezTo>
                    <a:pt x="1268271" y="3635625"/>
                    <a:pt x="1212666" y="3563801"/>
                    <a:pt x="1169417" y="3468036"/>
                  </a:cubicBezTo>
                  <a:cubicBezTo>
                    <a:pt x="1069018" y="3245615"/>
                    <a:pt x="963986" y="3025510"/>
                    <a:pt x="875944" y="2797682"/>
                  </a:cubicBezTo>
                  <a:cubicBezTo>
                    <a:pt x="801804" y="2605380"/>
                    <a:pt x="729980" y="2411534"/>
                    <a:pt x="695999" y="2206103"/>
                  </a:cubicBezTo>
                  <a:cubicBezTo>
                    <a:pt x="686731" y="2150497"/>
                    <a:pt x="649661" y="2112655"/>
                    <a:pt x="607185" y="2080218"/>
                  </a:cubicBezTo>
                  <a:cubicBezTo>
                    <a:pt x="510648" y="2006078"/>
                    <a:pt x="410249" y="1935799"/>
                    <a:pt x="351554" y="1823043"/>
                  </a:cubicBezTo>
                  <a:cubicBezTo>
                    <a:pt x="332247" y="1786745"/>
                    <a:pt x="312939" y="1750447"/>
                    <a:pt x="293632" y="1714149"/>
                  </a:cubicBezTo>
                  <a:cubicBezTo>
                    <a:pt x="278186" y="1694842"/>
                    <a:pt x="282820" y="1671673"/>
                    <a:pt x="283592" y="1650821"/>
                  </a:cubicBezTo>
                  <a:cubicBezTo>
                    <a:pt x="285137" y="1609889"/>
                    <a:pt x="267374" y="1578997"/>
                    <a:pt x="242660" y="1548105"/>
                  </a:cubicBezTo>
                  <a:cubicBezTo>
                    <a:pt x="171609" y="1459291"/>
                    <a:pt x="97468" y="1373566"/>
                    <a:pt x="46497" y="1270078"/>
                  </a:cubicBezTo>
                  <a:cubicBezTo>
                    <a:pt x="-8336" y="1160412"/>
                    <a:pt x="-8336" y="1047657"/>
                    <a:pt x="14060" y="931812"/>
                  </a:cubicBezTo>
                  <a:cubicBezTo>
                    <a:pt x="28734" y="853038"/>
                    <a:pt x="49586" y="776580"/>
                    <a:pt x="78933" y="702440"/>
                  </a:cubicBezTo>
                  <a:cubicBezTo>
                    <a:pt x="115231" y="610537"/>
                    <a:pt x="152302" y="518633"/>
                    <a:pt x="191689" y="427502"/>
                  </a:cubicBezTo>
                  <a:cubicBezTo>
                    <a:pt x="233393" y="330193"/>
                    <a:pt x="277414" y="234428"/>
                    <a:pt x="315256" y="135574"/>
                  </a:cubicBezTo>
                  <a:cubicBezTo>
                    <a:pt x="317573" y="130168"/>
                    <a:pt x="336881" y="93097"/>
                    <a:pt x="347693" y="83057"/>
                  </a:cubicBezTo>
                  <a:cubicBezTo>
                    <a:pt x="370862" y="59889"/>
                    <a:pt x="392486" y="35175"/>
                    <a:pt x="418744" y="14323"/>
                  </a:cubicBezTo>
                  <a:cubicBezTo>
                    <a:pt x="428784" y="5828"/>
                    <a:pt x="438824" y="-7301"/>
                    <a:pt x="455042" y="5055"/>
                  </a:cubicBezTo>
                  <a:cubicBezTo>
                    <a:pt x="468943" y="41353"/>
                    <a:pt x="455042" y="76879"/>
                    <a:pt x="448091" y="110860"/>
                  </a:cubicBezTo>
                  <a:cubicBezTo>
                    <a:pt x="428784" y="204308"/>
                    <a:pt x="404070" y="296211"/>
                    <a:pt x="396348" y="391204"/>
                  </a:cubicBezTo>
                  <a:cubicBezTo>
                    <a:pt x="388625" y="490830"/>
                    <a:pt x="377812" y="590457"/>
                    <a:pt x="390169" y="690855"/>
                  </a:cubicBezTo>
                  <a:cubicBezTo>
                    <a:pt x="396348" y="741827"/>
                    <a:pt x="397120" y="793571"/>
                    <a:pt x="404070" y="844543"/>
                  </a:cubicBezTo>
                  <a:cubicBezTo>
                    <a:pt x="425695" y="995913"/>
                    <a:pt x="501380" y="1119480"/>
                    <a:pt x="604868" y="1227602"/>
                  </a:cubicBezTo>
                  <a:cubicBezTo>
                    <a:pt x="612591" y="1236097"/>
                    <a:pt x="620314" y="1244593"/>
                    <a:pt x="629581" y="1252316"/>
                  </a:cubicBezTo>
                  <a:cubicBezTo>
                    <a:pt x="733841" y="1340358"/>
                    <a:pt x="803348" y="1450024"/>
                    <a:pt x="838874" y="1582086"/>
                  </a:cubicBezTo>
                  <a:cubicBezTo>
                    <a:pt x="854320" y="1639236"/>
                    <a:pt x="893707" y="1684030"/>
                    <a:pt x="939273" y="1721100"/>
                  </a:cubicBezTo>
                  <a:cubicBezTo>
                    <a:pt x="1012641" y="1780567"/>
                    <a:pt x="1079058" y="1846212"/>
                    <a:pt x="1143931" y="1914174"/>
                  </a:cubicBezTo>
                  <a:cubicBezTo>
                    <a:pt x="1185635" y="1958195"/>
                    <a:pt x="1214983" y="2011484"/>
                    <a:pt x="1242785" y="2065545"/>
                  </a:cubicBezTo>
                  <a:cubicBezTo>
                    <a:pt x="1295302" y="2165943"/>
                    <a:pt x="1340095" y="2270204"/>
                    <a:pt x="1414235" y="2357473"/>
                  </a:cubicBezTo>
                  <a:cubicBezTo>
                    <a:pt x="1442810" y="2390682"/>
                    <a:pt x="1537803" y="2513477"/>
                    <a:pt x="1542437" y="2524289"/>
                  </a:cubicBezTo>
                  <a:close/>
                </a:path>
              </a:pathLst>
            </a:custGeom>
            <a:solidFill>
              <a:srgbClr val="8B470B"/>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28" name="Freeform: Shape 27">
              <a:extLst>
                <a:ext uri="{FF2B5EF4-FFF2-40B4-BE49-F238E27FC236}">
                  <a16:creationId xmlns:a16="http://schemas.microsoft.com/office/drawing/2014/main" id="{B68C0827-B9DD-46B5-A18B-4373AE168B38}"/>
                </a:ext>
              </a:extLst>
            </p:cNvPr>
            <p:cNvSpPr/>
            <p:nvPr/>
          </p:nvSpPr>
          <p:spPr>
            <a:xfrm>
              <a:off x="6339174" y="1414076"/>
              <a:ext cx="1341205" cy="3520131"/>
            </a:xfrm>
            <a:custGeom>
              <a:avLst/>
              <a:gdLst>
                <a:gd name="connsiteX0" fmla="*/ 18634 w 1341205"/>
                <a:gd name="connsiteY0" fmla="*/ 0 h 3520131"/>
                <a:gd name="connsiteX1" fmla="*/ 290483 w 1341205"/>
                <a:gd name="connsiteY1" fmla="*/ 295018 h 3520131"/>
                <a:gd name="connsiteX2" fmla="*/ 310563 w 1341205"/>
                <a:gd name="connsiteY2" fmla="*/ 315097 h 3520131"/>
                <a:gd name="connsiteX3" fmla="*/ 596313 w 1341205"/>
                <a:gd name="connsiteY3" fmla="*/ 1282786 h 3520131"/>
                <a:gd name="connsiteX4" fmla="*/ 743821 w 1341205"/>
                <a:gd name="connsiteY4" fmla="*/ 1644993 h 3520131"/>
                <a:gd name="connsiteX5" fmla="*/ 877429 w 1341205"/>
                <a:gd name="connsiteY5" fmla="*/ 1959318 h 3520131"/>
                <a:gd name="connsiteX6" fmla="*/ 1014898 w 1341205"/>
                <a:gd name="connsiteY6" fmla="*/ 2408795 h 3520131"/>
                <a:gd name="connsiteX7" fmla="*/ 1255082 w 1341205"/>
                <a:gd name="connsiteY7" fmla="*/ 2732388 h 3520131"/>
                <a:gd name="connsiteX8" fmla="*/ 1339263 w 1341205"/>
                <a:gd name="connsiteY8" fmla="*/ 2912333 h 3520131"/>
                <a:gd name="connsiteX9" fmla="*/ 1310688 w 1341205"/>
                <a:gd name="connsiteY9" fmla="*/ 3177231 h 3520131"/>
                <a:gd name="connsiteX10" fmla="*/ 1212606 w 1341205"/>
                <a:gd name="connsiteY10" fmla="*/ 3321651 h 3520131"/>
                <a:gd name="connsiteX11" fmla="*/ 1135376 w 1341205"/>
                <a:gd name="connsiteY11" fmla="*/ 3520131 h 3520131"/>
                <a:gd name="connsiteX12" fmla="*/ 1132287 w 1341205"/>
                <a:gd name="connsiteY12" fmla="*/ 3184954 h 3520131"/>
                <a:gd name="connsiteX13" fmla="*/ 1048879 w 1341205"/>
                <a:gd name="connsiteY13" fmla="*/ 3110041 h 3520131"/>
                <a:gd name="connsiteX14" fmla="*/ 572372 w 1341205"/>
                <a:gd name="connsiteY14" fmla="*/ 2620405 h 3520131"/>
                <a:gd name="connsiteX15" fmla="*/ 281215 w 1341205"/>
                <a:gd name="connsiteY15" fmla="*/ 1802542 h 3520131"/>
                <a:gd name="connsiteX16" fmla="*/ 265770 w 1341205"/>
                <a:gd name="connsiteY16" fmla="*/ 1790185 h 3520131"/>
                <a:gd name="connsiteX17" fmla="*/ 56477 w 1341205"/>
                <a:gd name="connsiteY17" fmla="*/ 1348431 h 3520131"/>
                <a:gd name="connsiteX18" fmla="*/ 10139 w 1341205"/>
                <a:gd name="connsiteY18" fmla="*/ 948381 h 3520131"/>
                <a:gd name="connsiteX19" fmla="*/ 52615 w 1341205"/>
                <a:gd name="connsiteY19" fmla="*/ 373020 h 3520131"/>
                <a:gd name="connsiteX20" fmla="*/ 14773 w 1341205"/>
                <a:gd name="connsiteY20" fmla="*/ 37070 h 3520131"/>
                <a:gd name="connsiteX21" fmla="*/ 18634 w 1341205"/>
                <a:gd name="connsiteY21" fmla="*/ 0 h 352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1205" h="3520131">
                  <a:moveTo>
                    <a:pt x="18634" y="0"/>
                  </a:moveTo>
                  <a:cubicBezTo>
                    <a:pt x="141430" y="68734"/>
                    <a:pt x="215570" y="182262"/>
                    <a:pt x="290483" y="295018"/>
                  </a:cubicBezTo>
                  <a:cubicBezTo>
                    <a:pt x="295889" y="302741"/>
                    <a:pt x="297434" y="315097"/>
                    <a:pt x="310563" y="315097"/>
                  </a:cubicBezTo>
                  <a:cubicBezTo>
                    <a:pt x="329870" y="339038"/>
                    <a:pt x="556153" y="1180843"/>
                    <a:pt x="596313" y="1282786"/>
                  </a:cubicBezTo>
                  <a:cubicBezTo>
                    <a:pt x="644968" y="1404036"/>
                    <a:pt x="695167" y="1524515"/>
                    <a:pt x="743821" y="1644993"/>
                  </a:cubicBezTo>
                  <a:cubicBezTo>
                    <a:pt x="771624" y="1713728"/>
                    <a:pt x="870478" y="1934605"/>
                    <a:pt x="877429" y="1959318"/>
                  </a:cubicBezTo>
                  <a:cubicBezTo>
                    <a:pt x="909865" y="2079797"/>
                    <a:pt x="1000997" y="2380220"/>
                    <a:pt x="1014898" y="2408795"/>
                  </a:cubicBezTo>
                  <a:cubicBezTo>
                    <a:pt x="1095989" y="2579473"/>
                    <a:pt x="1141555" y="2581018"/>
                    <a:pt x="1255082" y="2732388"/>
                  </a:cubicBezTo>
                  <a:cubicBezTo>
                    <a:pt x="1289063" y="2777181"/>
                    <a:pt x="1353164" y="2858272"/>
                    <a:pt x="1339263" y="2912333"/>
                  </a:cubicBezTo>
                  <a:cubicBezTo>
                    <a:pt x="1310688" y="3020455"/>
                    <a:pt x="1331540" y="3067565"/>
                    <a:pt x="1310688" y="3177231"/>
                  </a:cubicBezTo>
                  <a:cubicBezTo>
                    <a:pt x="1283657" y="3270679"/>
                    <a:pt x="1218784" y="3310838"/>
                    <a:pt x="1212606" y="3321651"/>
                  </a:cubicBezTo>
                  <a:cubicBezTo>
                    <a:pt x="1190982" y="3370305"/>
                    <a:pt x="1126881" y="3439812"/>
                    <a:pt x="1135376" y="3520131"/>
                  </a:cubicBezTo>
                  <a:cubicBezTo>
                    <a:pt x="1027255" y="3456030"/>
                    <a:pt x="1163179" y="3259867"/>
                    <a:pt x="1132287" y="3184954"/>
                  </a:cubicBezTo>
                  <a:cubicBezTo>
                    <a:pt x="1116841" y="3147111"/>
                    <a:pt x="1086722" y="3121626"/>
                    <a:pt x="1048879" y="3110041"/>
                  </a:cubicBezTo>
                  <a:cubicBezTo>
                    <a:pt x="800972" y="3032811"/>
                    <a:pt x="668136" y="2846688"/>
                    <a:pt x="572372" y="2620405"/>
                  </a:cubicBezTo>
                  <a:cubicBezTo>
                    <a:pt x="460389" y="2353190"/>
                    <a:pt x="371574" y="2077480"/>
                    <a:pt x="281215" y="1802542"/>
                  </a:cubicBezTo>
                  <a:cubicBezTo>
                    <a:pt x="278126" y="1794047"/>
                    <a:pt x="280443" y="1782462"/>
                    <a:pt x="265770" y="1790185"/>
                  </a:cubicBezTo>
                  <a:cubicBezTo>
                    <a:pt x="197807" y="1641904"/>
                    <a:pt x="117489" y="1499801"/>
                    <a:pt x="56477" y="1348431"/>
                  </a:cubicBezTo>
                  <a:cubicBezTo>
                    <a:pt x="3961" y="1218685"/>
                    <a:pt x="-13030" y="1086622"/>
                    <a:pt x="10139" y="948381"/>
                  </a:cubicBezTo>
                  <a:cubicBezTo>
                    <a:pt x="41803" y="757624"/>
                    <a:pt x="61111" y="566094"/>
                    <a:pt x="52615" y="373020"/>
                  </a:cubicBezTo>
                  <a:cubicBezTo>
                    <a:pt x="47982" y="260264"/>
                    <a:pt x="43348" y="146736"/>
                    <a:pt x="14773" y="37070"/>
                  </a:cubicBezTo>
                  <a:cubicBezTo>
                    <a:pt x="13228" y="23941"/>
                    <a:pt x="8595" y="10812"/>
                    <a:pt x="18634" y="0"/>
                  </a:cubicBezTo>
                  <a:close/>
                </a:path>
              </a:pathLst>
            </a:custGeom>
            <a:solidFill>
              <a:srgbClr val="8B470B"/>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29" name="Freeform: Shape 28">
              <a:extLst>
                <a:ext uri="{FF2B5EF4-FFF2-40B4-BE49-F238E27FC236}">
                  <a16:creationId xmlns:a16="http://schemas.microsoft.com/office/drawing/2014/main" id="{246A7483-F410-4829-9B81-2FF4E66B484B}"/>
                </a:ext>
              </a:extLst>
            </p:cNvPr>
            <p:cNvSpPr/>
            <p:nvPr/>
          </p:nvSpPr>
          <p:spPr>
            <a:xfrm>
              <a:off x="5232479" y="1219648"/>
              <a:ext cx="1377548" cy="2564274"/>
            </a:xfrm>
            <a:custGeom>
              <a:avLst/>
              <a:gdLst>
                <a:gd name="connsiteX0" fmla="*/ 1125330 w 1377548"/>
                <a:gd name="connsiteY0" fmla="*/ 194428 h 2564274"/>
                <a:gd name="connsiteX1" fmla="*/ 1143865 w 1377548"/>
                <a:gd name="connsiteY1" fmla="*/ 1037005 h 2564274"/>
                <a:gd name="connsiteX2" fmla="*/ 1117607 w 1377548"/>
                <a:gd name="connsiteY2" fmla="*/ 1243208 h 2564274"/>
                <a:gd name="connsiteX3" fmla="*/ 1189431 w 1377548"/>
                <a:gd name="connsiteY3" fmla="*/ 1575296 h 2564274"/>
                <a:gd name="connsiteX4" fmla="*/ 1366287 w 1377548"/>
                <a:gd name="connsiteY4" fmla="*/ 1939820 h 2564274"/>
                <a:gd name="connsiteX5" fmla="*/ 1374010 w 1377548"/>
                <a:gd name="connsiteY5" fmla="*/ 1985386 h 2564274"/>
                <a:gd name="connsiteX6" fmla="*/ 1188658 w 1377548"/>
                <a:gd name="connsiteY6" fmla="*/ 2546074 h 2564274"/>
                <a:gd name="connsiteX7" fmla="*/ 1162400 w 1377548"/>
                <a:gd name="connsiteY7" fmla="*/ 2556113 h 2564274"/>
                <a:gd name="connsiteX8" fmla="*/ 905997 w 1377548"/>
                <a:gd name="connsiteY8" fmla="*/ 2229432 h 2564274"/>
                <a:gd name="connsiteX9" fmla="*/ 563097 w 1377548"/>
                <a:gd name="connsiteY9" fmla="*/ 1800807 h 2564274"/>
                <a:gd name="connsiteX10" fmla="*/ 445708 w 1377548"/>
                <a:gd name="connsiteY10" fmla="*/ 1628584 h 2564274"/>
                <a:gd name="connsiteX11" fmla="*/ 227148 w 1377548"/>
                <a:gd name="connsiteY11" fmla="*/ 1304992 h 2564274"/>
                <a:gd name="connsiteX12" fmla="*/ 2410 w 1377548"/>
                <a:gd name="connsiteY12" fmla="*/ 769017 h 2564274"/>
                <a:gd name="connsiteX13" fmla="*/ 61876 w 1377548"/>
                <a:gd name="connsiteY13" fmla="*/ 177438 h 2564274"/>
                <a:gd name="connsiteX14" fmla="*/ 75778 w 1377548"/>
                <a:gd name="connsiteY14" fmla="*/ 71633 h 2564274"/>
                <a:gd name="connsiteX15" fmla="*/ 250317 w 1377548"/>
                <a:gd name="connsiteY15" fmla="*/ 33790 h 2564274"/>
                <a:gd name="connsiteX16" fmla="*/ 701339 w 1377548"/>
                <a:gd name="connsiteY16" fmla="*/ 9077 h 2564274"/>
                <a:gd name="connsiteX17" fmla="*/ 894413 w 1377548"/>
                <a:gd name="connsiteY17" fmla="*/ 40741 h 2564274"/>
                <a:gd name="connsiteX18" fmla="*/ 1125330 w 1377548"/>
                <a:gd name="connsiteY18" fmla="*/ 194428 h 256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7548" h="2564274">
                  <a:moveTo>
                    <a:pt x="1125330" y="194428"/>
                  </a:moveTo>
                  <a:cubicBezTo>
                    <a:pt x="1190975" y="474000"/>
                    <a:pt x="1179391" y="755116"/>
                    <a:pt x="1143865" y="1037005"/>
                  </a:cubicBezTo>
                  <a:cubicBezTo>
                    <a:pt x="1135370" y="1105739"/>
                    <a:pt x="1123785" y="1174473"/>
                    <a:pt x="1117607" y="1243208"/>
                  </a:cubicBezTo>
                  <a:cubicBezTo>
                    <a:pt x="1107567" y="1360597"/>
                    <a:pt x="1144637" y="1468719"/>
                    <a:pt x="1189431" y="1575296"/>
                  </a:cubicBezTo>
                  <a:cubicBezTo>
                    <a:pt x="1241947" y="1699636"/>
                    <a:pt x="1303730" y="1820114"/>
                    <a:pt x="1366287" y="1939820"/>
                  </a:cubicBezTo>
                  <a:cubicBezTo>
                    <a:pt x="1374010" y="1954494"/>
                    <a:pt x="1382505" y="1968395"/>
                    <a:pt x="1374010" y="1985386"/>
                  </a:cubicBezTo>
                  <a:cubicBezTo>
                    <a:pt x="1312226" y="2172282"/>
                    <a:pt x="1249670" y="2359177"/>
                    <a:pt x="1188658" y="2546074"/>
                  </a:cubicBezTo>
                  <a:cubicBezTo>
                    <a:pt x="1182480" y="2564609"/>
                    <a:pt x="1177846" y="2570787"/>
                    <a:pt x="1162400" y="2556113"/>
                  </a:cubicBezTo>
                  <a:cubicBezTo>
                    <a:pt x="1049645" y="2468071"/>
                    <a:pt x="962375" y="2359950"/>
                    <a:pt x="905997" y="2229432"/>
                  </a:cubicBezTo>
                  <a:cubicBezTo>
                    <a:pt x="831084" y="2054120"/>
                    <a:pt x="709834" y="1917424"/>
                    <a:pt x="563097" y="1800807"/>
                  </a:cubicBezTo>
                  <a:cubicBezTo>
                    <a:pt x="506720" y="1756013"/>
                    <a:pt x="462699" y="1700408"/>
                    <a:pt x="445708" y="1628584"/>
                  </a:cubicBezTo>
                  <a:cubicBezTo>
                    <a:pt x="413272" y="1492660"/>
                    <a:pt x="323685" y="1396895"/>
                    <a:pt x="227148" y="1304992"/>
                  </a:cubicBezTo>
                  <a:cubicBezTo>
                    <a:pt x="73461" y="1159027"/>
                    <a:pt x="12449" y="976765"/>
                    <a:pt x="2410" y="769017"/>
                  </a:cubicBezTo>
                  <a:cubicBezTo>
                    <a:pt x="-7630" y="568220"/>
                    <a:pt x="13994" y="372057"/>
                    <a:pt x="61876" y="177438"/>
                  </a:cubicBezTo>
                  <a:cubicBezTo>
                    <a:pt x="70372" y="142684"/>
                    <a:pt x="78867" y="107931"/>
                    <a:pt x="75778" y="71633"/>
                  </a:cubicBezTo>
                  <a:cubicBezTo>
                    <a:pt x="132155" y="50008"/>
                    <a:pt x="191622" y="45375"/>
                    <a:pt x="250317" y="33790"/>
                  </a:cubicBezTo>
                  <a:cubicBezTo>
                    <a:pt x="399370" y="4443"/>
                    <a:pt x="549196" y="-11003"/>
                    <a:pt x="701339" y="9077"/>
                  </a:cubicBezTo>
                  <a:cubicBezTo>
                    <a:pt x="766211" y="17572"/>
                    <a:pt x="831084" y="20661"/>
                    <a:pt x="894413" y="40741"/>
                  </a:cubicBezTo>
                  <a:cubicBezTo>
                    <a:pt x="986316" y="68544"/>
                    <a:pt x="1055823" y="131872"/>
                    <a:pt x="1125330" y="194428"/>
                  </a:cubicBezTo>
                  <a:close/>
                </a:path>
              </a:pathLst>
            </a:custGeom>
            <a:solidFill>
              <a:srgbClr val="FDC594"/>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0" name="Freeform: Shape 29">
              <a:extLst>
                <a:ext uri="{FF2B5EF4-FFF2-40B4-BE49-F238E27FC236}">
                  <a16:creationId xmlns:a16="http://schemas.microsoft.com/office/drawing/2014/main" id="{62508B43-75B0-451A-93F2-F7D2B71940C5}"/>
                </a:ext>
              </a:extLst>
            </p:cNvPr>
            <p:cNvSpPr/>
            <p:nvPr/>
          </p:nvSpPr>
          <p:spPr>
            <a:xfrm>
              <a:off x="7493857" y="4820679"/>
              <a:ext cx="466302" cy="298106"/>
            </a:xfrm>
            <a:custGeom>
              <a:avLst/>
              <a:gdLst>
                <a:gd name="connsiteX0" fmla="*/ 400050 w 466302"/>
                <a:gd name="connsiteY0" fmla="*/ 128974 h 298106"/>
                <a:gd name="connsiteX1" fmla="*/ 328999 w 466302"/>
                <a:gd name="connsiteY1" fmla="*/ 123568 h 298106"/>
                <a:gd name="connsiteX2" fmla="*/ 77230 w 466302"/>
                <a:gd name="connsiteY2" fmla="*/ 0 h 298106"/>
                <a:gd name="connsiteX3" fmla="*/ 69507 w 466302"/>
                <a:gd name="connsiteY3" fmla="*/ 3089 h 298106"/>
                <a:gd name="connsiteX4" fmla="*/ 0 w 466302"/>
                <a:gd name="connsiteY4" fmla="*/ 160638 h 298106"/>
                <a:gd name="connsiteX5" fmla="*/ 247907 w 466302"/>
                <a:gd name="connsiteY5" fmla="*/ 298107 h 298106"/>
                <a:gd name="connsiteX6" fmla="*/ 345989 w 466302"/>
                <a:gd name="connsiteY6" fmla="*/ 254086 h 298106"/>
                <a:gd name="connsiteX7" fmla="*/ 400050 w 466302"/>
                <a:gd name="connsiteY7" fmla="*/ 253313 h 298106"/>
                <a:gd name="connsiteX8" fmla="*/ 454111 w 466302"/>
                <a:gd name="connsiteY8" fmla="*/ 225511 h 298106"/>
                <a:gd name="connsiteX9" fmla="*/ 400050 w 466302"/>
                <a:gd name="connsiteY9" fmla="*/ 128974 h 298106"/>
                <a:gd name="connsiteX10" fmla="*/ 413951 w 466302"/>
                <a:gd name="connsiteY10" fmla="*/ 222422 h 298106"/>
                <a:gd name="connsiteX11" fmla="*/ 329771 w 466302"/>
                <a:gd name="connsiteY11" fmla="*/ 220877 h 298106"/>
                <a:gd name="connsiteX12" fmla="*/ 305057 w 466302"/>
                <a:gd name="connsiteY12" fmla="*/ 200797 h 298106"/>
                <a:gd name="connsiteX13" fmla="*/ 322048 w 466302"/>
                <a:gd name="connsiteY13" fmla="*/ 178400 h 298106"/>
                <a:gd name="connsiteX14" fmla="*/ 413179 w 466302"/>
                <a:gd name="connsiteY14" fmla="*/ 158321 h 298106"/>
                <a:gd name="connsiteX15" fmla="*/ 440209 w 466302"/>
                <a:gd name="connsiteY15" fmla="*/ 189985 h 298106"/>
                <a:gd name="connsiteX16" fmla="*/ 413951 w 466302"/>
                <a:gd name="connsiteY16" fmla="*/ 222422 h 29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6302" h="298106">
                  <a:moveTo>
                    <a:pt x="400050" y="128974"/>
                  </a:moveTo>
                  <a:cubicBezTo>
                    <a:pt x="376881" y="127429"/>
                    <a:pt x="347534" y="152143"/>
                    <a:pt x="328999" y="123568"/>
                  </a:cubicBezTo>
                  <a:cubicBezTo>
                    <a:pt x="298879" y="115845"/>
                    <a:pt x="149826" y="36298"/>
                    <a:pt x="77230" y="0"/>
                  </a:cubicBezTo>
                  <a:cubicBezTo>
                    <a:pt x="74913" y="772"/>
                    <a:pt x="71824" y="2317"/>
                    <a:pt x="69507" y="3089"/>
                  </a:cubicBezTo>
                  <a:cubicBezTo>
                    <a:pt x="65645" y="10812"/>
                    <a:pt x="5406" y="109666"/>
                    <a:pt x="0" y="160638"/>
                  </a:cubicBezTo>
                  <a:cubicBezTo>
                    <a:pt x="21624" y="193074"/>
                    <a:pt x="191530" y="284205"/>
                    <a:pt x="247907" y="298107"/>
                  </a:cubicBezTo>
                  <a:cubicBezTo>
                    <a:pt x="281889" y="233234"/>
                    <a:pt x="260264" y="235551"/>
                    <a:pt x="345989" y="254086"/>
                  </a:cubicBezTo>
                  <a:cubicBezTo>
                    <a:pt x="363752" y="254086"/>
                    <a:pt x="382287" y="254858"/>
                    <a:pt x="400050" y="253313"/>
                  </a:cubicBezTo>
                  <a:cubicBezTo>
                    <a:pt x="421674" y="251769"/>
                    <a:pt x="442526" y="243274"/>
                    <a:pt x="454111" y="225511"/>
                  </a:cubicBezTo>
                  <a:cubicBezTo>
                    <a:pt x="484230" y="177628"/>
                    <a:pt x="455655" y="132063"/>
                    <a:pt x="400050" y="128974"/>
                  </a:cubicBezTo>
                  <a:close/>
                  <a:moveTo>
                    <a:pt x="413951" y="222422"/>
                  </a:moveTo>
                  <a:cubicBezTo>
                    <a:pt x="401595" y="221649"/>
                    <a:pt x="345217" y="221649"/>
                    <a:pt x="329771" y="220877"/>
                  </a:cubicBezTo>
                  <a:cubicBezTo>
                    <a:pt x="317414" y="220105"/>
                    <a:pt x="306602" y="213154"/>
                    <a:pt x="305057" y="200797"/>
                  </a:cubicBezTo>
                  <a:cubicBezTo>
                    <a:pt x="303513" y="189985"/>
                    <a:pt x="315097" y="179173"/>
                    <a:pt x="322048" y="178400"/>
                  </a:cubicBezTo>
                  <a:cubicBezTo>
                    <a:pt x="352940" y="175312"/>
                    <a:pt x="379970" y="155232"/>
                    <a:pt x="413179" y="158321"/>
                  </a:cubicBezTo>
                  <a:cubicBezTo>
                    <a:pt x="436348" y="160638"/>
                    <a:pt x="440209" y="170678"/>
                    <a:pt x="440209" y="189985"/>
                  </a:cubicBezTo>
                  <a:cubicBezTo>
                    <a:pt x="440209" y="209292"/>
                    <a:pt x="437893" y="223966"/>
                    <a:pt x="413951" y="222422"/>
                  </a:cubicBezTo>
                  <a:close/>
                </a:path>
              </a:pathLst>
            </a:custGeom>
            <a:solidFill>
              <a:srgbClr val="1799F5"/>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1" name="Freeform: Shape 30">
              <a:extLst>
                <a:ext uri="{FF2B5EF4-FFF2-40B4-BE49-F238E27FC236}">
                  <a16:creationId xmlns:a16="http://schemas.microsoft.com/office/drawing/2014/main" id="{495D2EC4-2CB5-4880-83E3-3F95265AABBC}"/>
                </a:ext>
              </a:extLst>
            </p:cNvPr>
            <p:cNvSpPr/>
            <p:nvPr/>
          </p:nvSpPr>
          <p:spPr>
            <a:xfrm>
              <a:off x="5631077" y="2599552"/>
              <a:ext cx="567638" cy="295407"/>
            </a:xfrm>
            <a:custGeom>
              <a:avLst/>
              <a:gdLst>
                <a:gd name="connsiteX0" fmla="*/ 567638 w 567638"/>
                <a:gd name="connsiteY0" fmla="*/ 0 h 295407"/>
                <a:gd name="connsiteX1" fmla="*/ 204659 w 567638"/>
                <a:gd name="connsiteY1" fmla="*/ 285750 h 295407"/>
                <a:gd name="connsiteX2" fmla="*/ 135152 w 567638"/>
                <a:gd name="connsiteY2" fmla="*/ 273393 h 295407"/>
                <a:gd name="connsiteX3" fmla="*/ 0 w 567638"/>
                <a:gd name="connsiteY3" fmla="*/ 96537 h 295407"/>
                <a:gd name="connsiteX4" fmla="*/ 79547 w 567638"/>
                <a:gd name="connsiteY4" fmla="*/ 139786 h 295407"/>
                <a:gd name="connsiteX5" fmla="*/ 256403 w 567638"/>
                <a:gd name="connsiteY5" fmla="*/ 149826 h 295407"/>
                <a:gd name="connsiteX6" fmla="*/ 567638 w 567638"/>
                <a:gd name="connsiteY6" fmla="*/ 0 h 29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638" h="295407">
                  <a:moveTo>
                    <a:pt x="567638" y="0"/>
                  </a:moveTo>
                  <a:cubicBezTo>
                    <a:pt x="457200" y="108894"/>
                    <a:pt x="349851" y="220877"/>
                    <a:pt x="204659" y="285750"/>
                  </a:cubicBezTo>
                  <a:cubicBezTo>
                    <a:pt x="175311" y="298879"/>
                    <a:pt x="156776" y="301968"/>
                    <a:pt x="135152" y="273393"/>
                  </a:cubicBezTo>
                  <a:cubicBezTo>
                    <a:pt x="90359" y="214699"/>
                    <a:pt x="41704" y="159093"/>
                    <a:pt x="0" y="96537"/>
                  </a:cubicBezTo>
                  <a:cubicBezTo>
                    <a:pt x="26258" y="111211"/>
                    <a:pt x="53288" y="124340"/>
                    <a:pt x="79547" y="139786"/>
                  </a:cubicBezTo>
                  <a:cubicBezTo>
                    <a:pt x="136697" y="175311"/>
                    <a:pt x="196163" y="171450"/>
                    <a:pt x="256403" y="149826"/>
                  </a:cubicBezTo>
                  <a:cubicBezTo>
                    <a:pt x="364524" y="110438"/>
                    <a:pt x="463378" y="50199"/>
                    <a:pt x="567638" y="0"/>
                  </a:cubicBezTo>
                  <a:close/>
                </a:path>
              </a:pathLst>
            </a:custGeom>
            <a:solidFill>
              <a:srgbClr val="D08A52"/>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AB37F1A5-05B0-4A7F-8833-718AE76104A0}"/>
                </a:ext>
              </a:extLst>
            </p:cNvPr>
            <p:cNvSpPr/>
            <p:nvPr/>
          </p:nvSpPr>
          <p:spPr>
            <a:xfrm>
              <a:off x="4640122" y="-71"/>
              <a:ext cx="2832111" cy="1734850"/>
            </a:xfrm>
            <a:custGeom>
              <a:avLst/>
              <a:gdLst>
                <a:gd name="connsiteX0" fmla="*/ 2185699 w 2832111"/>
                <a:gd name="connsiteY0" fmla="*/ 580067 h 1734850"/>
                <a:gd name="connsiteX1" fmla="*/ 1082858 w 2832111"/>
                <a:gd name="connsiteY1" fmla="*/ 10111 h 1734850"/>
                <a:gd name="connsiteX2" fmla="*/ 1024936 w 2832111"/>
                <a:gd name="connsiteY2" fmla="*/ 10883 h 1734850"/>
                <a:gd name="connsiteX3" fmla="*/ 19405 w 2832111"/>
                <a:gd name="connsiteY3" fmla="*/ 802488 h 1734850"/>
                <a:gd name="connsiteX4" fmla="*/ 24039 w 2832111"/>
                <a:gd name="connsiteY4" fmla="*/ 843420 h 1734850"/>
                <a:gd name="connsiteX5" fmla="*/ 543795 w 2832111"/>
                <a:gd name="connsiteY5" fmla="*/ 1074337 h 1734850"/>
                <a:gd name="connsiteX6" fmla="*/ 563874 w 2832111"/>
                <a:gd name="connsiteY6" fmla="*/ 1109090 h 1734850"/>
                <a:gd name="connsiteX7" fmla="*/ 548429 w 2832111"/>
                <a:gd name="connsiteY7" fmla="*/ 1211806 h 1734850"/>
                <a:gd name="connsiteX8" fmla="*/ 543022 w 2832111"/>
                <a:gd name="connsiteY8" fmla="*/ 1407197 h 1734850"/>
                <a:gd name="connsiteX9" fmla="*/ 724512 w 2832111"/>
                <a:gd name="connsiteY9" fmla="*/ 1298303 h 1734850"/>
                <a:gd name="connsiteX10" fmla="*/ 1208743 w 2832111"/>
                <a:gd name="connsiteY10" fmla="*/ 1228796 h 1734850"/>
                <a:gd name="connsiteX11" fmla="*/ 1538514 w 2832111"/>
                <a:gd name="connsiteY11" fmla="*/ 1306026 h 1734850"/>
                <a:gd name="connsiteX12" fmla="*/ 1899949 w 2832111"/>
                <a:gd name="connsiteY12" fmla="*/ 1596410 h 1734850"/>
                <a:gd name="connsiteX13" fmla="*/ 1981040 w 2832111"/>
                <a:gd name="connsiteY13" fmla="*/ 1713027 h 1734850"/>
                <a:gd name="connsiteX14" fmla="*/ 2018110 w 2832111"/>
                <a:gd name="connsiteY14" fmla="*/ 1726156 h 1734850"/>
                <a:gd name="connsiteX15" fmla="*/ 2076805 w 2832111"/>
                <a:gd name="connsiteY15" fmla="*/ 1440406 h 1734850"/>
                <a:gd name="connsiteX16" fmla="*/ 2150173 w 2832111"/>
                <a:gd name="connsiteY16" fmla="*/ 1320700 h 1734850"/>
                <a:gd name="connsiteX17" fmla="*/ 2832112 w 2832111"/>
                <a:gd name="connsiteY17" fmla="*/ 916016 h 1734850"/>
                <a:gd name="connsiteX18" fmla="*/ 2185699 w 2832111"/>
                <a:gd name="connsiteY18" fmla="*/ 580067 h 173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111" h="1734850">
                  <a:moveTo>
                    <a:pt x="2185699" y="580067"/>
                  </a:moveTo>
                  <a:cubicBezTo>
                    <a:pt x="2181837" y="579294"/>
                    <a:pt x="1446610" y="199324"/>
                    <a:pt x="1082858" y="10111"/>
                  </a:cubicBezTo>
                  <a:cubicBezTo>
                    <a:pt x="1062006" y="-701"/>
                    <a:pt x="1046560" y="-6107"/>
                    <a:pt x="1024936" y="10883"/>
                  </a:cubicBezTo>
                  <a:cubicBezTo>
                    <a:pt x="690531" y="275781"/>
                    <a:pt x="355354" y="539135"/>
                    <a:pt x="19405" y="802488"/>
                  </a:cubicBezTo>
                  <a:cubicBezTo>
                    <a:pt x="-5309" y="821796"/>
                    <a:pt x="-9170" y="828746"/>
                    <a:pt x="24039" y="843420"/>
                  </a:cubicBezTo>
                  <a:cubicBezTo>
                    <a:pt x="197806" y="919105"/>
                    <a:pt x="370800" y="997107"/>
                    <a:pt x="543795" y="1074337"/>
                  </a:cubicBezTo>
                  <a:cubicBezTo>
                    <a:pt x="560013" y="1081287"/>
                    <a:pt x="568508" y="1088238"/>
                    <a:pt x="563874" y="1109090"/>
                  </a:cubicBezTo>
                  <a:cubicBezTo>
                    <a:pt x="556152" y="1143071"/>
                    <a:pt x="552290" y="1177052"/>
                    <a:pt x="548429" y="1211806"/>
                  </a:cubicBezTo>
                  <a:cubicBezTo>
                    <a:pt x="541478" y="1276679"/>
                    <a:pt x="533755" y="1341552"/>
                    <a:pt x="543022" y="1407197"/>
                  </a:cubicBezTo>
                  <a:cubicBezTo>
                    <a:pt x="583182" y="1367037"/>
                    <a:pt x="706749" y="1306026"/>
                    <a:pt x="724512" y="1298303"/>
                  </a:cubicBezTo>
                  <a:cubicBezTo>
                    <a:pt x="865843" y="1231885"/>
                    <a:pt x="1069729" y="1219529"/>
                    <a:pt x="1208743" y="1228796"/>
                  </a:cubicBezTo>
                  <a:cubicBezTo>
                    <a:pt x="1306824" y="1234975"/>
                    <a:pt x="1467462" y="1278996"/>
                    <a:pt x="1538514" y="1306026"/>
                  </a:cubicBezTo>
                  <a:cubicBezTo>
                    <a:pt x="1617288" y="1336146"/>
                    <a:pt x="1859017" y="1524586"/>
                    <a:pt x="1899949" y="1596410"/>
                  </a:cubicBezTo>
                  <a:cubicBezTo>
                    <a:pt x="1923890" y="1637342"/>
                    <a:pt x="1953237" y="1674412"/>
                    <a:pt x="1981040" y="1713027"/>
                  </a:cubicBezTo>
                  <a:cubicBezTo>
                    <a:pt x="1989535" y="1725383"/>
                    <a:pt x="1997258" y="1747008"/>
                    <a:pt x="2018110" y="1726156"/>
                  </a:cubicBezTo>
                  <a:cubicBezTo>
                    <a:pt x="2040507" y="1631935"/>
                    <a:pt x="2061359" y="1536171"/>
                    <a:pt x="2076805" y="1440406"/>
                  </a:cubicBezTo>
                  <a:cubicBezTo>
                    <a:pt x="2085300" y="1388662"/>
                    <a:pt x="2096112" y="1342324"/>
                    <a:pt x="2150173" y="1320700"/>
                  </a:cubicBezTo>
                  <a:cubicBezTo>
                    <a:pt x="2153262" y="1319155"/>
                    <a:pt x="2737891" y="970077"/>
                    <a:pt x="2832112" y="916016"/>
                  </a:cubicBezTo>
                  <a:cubicBezTo>
                    <a:pt x="2621274" y="807122"/>
                    <a:pt x="2194194" y="593196"/>
                    <a:pt x="2185699" y="580067"/>
                  </a:cubicBezTo>
                  <a:close/>
                </a:path>
              </a:pathLst>
            </a:custGeom>
            <a:solidFill>
              <a:srgbClr val="170B00"/>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8B933D41-F37D-4A42-89AD-1AFA6C74F49D}"/>
                </a:ext>
              </a:extLst>
            </p:cNvPr>
            <p:cNvSpPr/>
            <p:nvPr/>
          </p:nvSpPr>
          <p:spPr>
            <a:xfrm>
              <a:off x="6710397" y="580627"/>
              <a:ext cx="221345" cy="1790897"/>
            </a:xfrm>
            <a:custGeom>
              <a:avLst/>
              <a:gdLst>
                <a:gd name="connsiteX0" fmla="*/ 18886 w 221345"/>
                <a:gd name="connsiteY0" fmla="*/ 1774880 h 1790897"/>
                <a:gd name="connsiteX1" fmla="*/ 351 w 221345"/>
                <a:gd name="connsiteY1" fmla="*/ 1751711 h 1790897"/>
                <a:gd name="connsiteX2" fmla="*/ 104612 w 221345"/>
                <a:gd name="connsiteY2" fmla="*/ 314465 h 1790897"/>
                <a:gd name="connsiteX3" fmla="*/ 92255 w 221345"/>
                <a:gd name="connsiteY3" fmla="*/ 280484 h 1790897"/>
                <a:gd name="connsiteX4" fmla="*/ 71403 w 221345"/>
                <a:gd name="connsiteY4" fmla="*/ 133748 h 1790897"/>
                <a:gd name="connsiteX5" fmla="*/ 115424 w 221345"/>
                <a:gd name="connsiteY5" fmla="*/ 140 h 1790897"/>
                <a:gd name="connsiteX6" fmla="*/ 141682 w 221345"/>
                <a:gd name="connsiteY6" fmla="*/ 16359 h 1790897"/>
                <a:gd name="connsiteX7" fmla="*/ 192653 w 221345"/>
                <a:gd name="connsiteY7" fmla="*/ 97450 h 1790897"/>
                <a:gd name="connsiteX8" fmla="*/ 208099 w 221345"/>
                <a:gd name="connsiteY8" fmla="*/ 220245 h 1790897"/>
                <a:gd name="connsiteX9" fmla="*/ 172574 w 221345"/>
                <a:gd name="connsiteY9" fmla="*/ 535342 h 1790897"/>
                <a:gd name="connsiteX10" fmla="*/ 188020 w 221345"/>
                <a:gd name="connsiteY10" fmla="*/ 1744760 h 1790897"/>
                <a:gd name="connsiteX11" fmla="*/ 140909 w 221345"/>
                <a:gd name="connsiteY11" fmla="*/ 1788781 h 1790897"/>
                <a:gd name="connsiteX12" fmla="*/ 18886 w 221345"/>
                <a:gd name="connsiteY12" fmla="*/ 1774880 h 1790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45" h="1790897">
                  <a:moveTo>
                    <a:pt x="18886" y="1774880"/>
                  </a:moveTo>
                  <a:cubicBezTo>
                    <a:pt x="1896" y="1773335"/>
                    <a:pt x="-1193" y="1769473"/>
                    <a:pt x="351" y="1751711"/>
                  </a:cubicBezTo>
                  <a:cubicBezTo>
                    <a:pt x="6530" y="1688382"/>
                    <a:pt x="95344" y="453479"/>
                    <a:pt x="104612" y="314465"/>
                  </a:cubicBezTo>
                  <a:cubicBezTo>
                    <a:pt x="105384" y="299792"/>
                    <a:pt x="102295" y="289752"/>
                    <a:pt x="92255" y="280484"/>
                  </a:cubicBezTo>
                  <a:cubicBezTo>
                    <a:pt x="44372" y="237236"/>
                    <a:pt x="45145" y="187036"/>
                    <a:pt x="71403" y="133748"/>
                  </a:cubicBezTo>
                  <a:cubicBezTo>
                    <a:pt x="92255" y="91271"/>
                    <a:pt x="115424" y="49567"/>
                    <a:pt x="115424" y="140"/>
                  </a:cubicBezTo>
                  <a:cubicBezTo>
                    <a:pt x="128553" y="-1404"/>
                    <a:pt x="133186" y="10180"/>
                    <a:pt x="141682" y="16359"/>
                  </a:cubicBezTo>
                  <a:cubicBezTo>
                    <a:pt x="157900" y="44161"/>
                    <a:pt x="174118" y="71192"/>
                    <a:pt x="192653" y="97450"/>
                  </a:cubicBezTo>
                  <a:cubicBezTo>
                    <a:pt x="218911" y="134520"/>
                    <a:pt x="233585" y="177769"/>
                    <a:pt x="208099" y="220245"/>
                  </a:cubicBezTo>
                  <a:cubicBezTo>
                    <a:pt x="147088" y="320644"/>
                    <a:pt x="169484" y="429538"/>
                    <a:pt x="172574" y="535342"/>
                  </a:cubicBezTo>
                  <a:cubicBezTo>
                    <a:pt x="174118" y="583997"/>
                    <a:pt x="184158" y="1674481"/>
                    <a:pt x="188020" y="1744760"/>
                  </a:cubicBezTo>
                  <a:cubicBezTo>
                    <a:pt x="190337" y="1783375"/>
                    <a:pt x="177207" y="1796504"/>
                    <a:pt x="140909" y="1788781"/>
                  </a:cubicBezTo>
                  <a:cubicBezTo>
                    <a:pt x="133959" y="1787236"/>
                    <a:pt x="52868" y="1777196"/>
                    <a:pt x="18886" y="1774880"/>
                  </a:cubicBezTo>
                  <a:close/>
                </a:path>
              </a:pathLst>
            </a:custGeom>
            <a:solidFill>
              <a:srgbClr val="F7D821"/>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CDAD3895-0135-4EC5-B8D3-8F22BA24257E}"/>
                </a:ext>
              </a:extLst>
            </p:cNvPr>
            <p:cNvSpPr/>
            <p:nvPr/>
          </p:nvSpPr>
          <p:spPr>
            <a:xfrm>
              <a:off x="6698391" y="5413178"/>
              <a:ext cx="1056359" cy="986665"/>
            </a:xfrm>
            <a:custGeom>
              <a:avLst/>
              <a:gdLst>
                <a:gd name="connsiteX0" fmla="*/ 839487 w 1056359"/>
                <a:gd name="connsiteY0" fmla="*/ 109519 h 986665"/>
                <a:gd name="connsiteX1" fmla="*/ 905905 w 1056359"/>
                <a:gd name="connsiteY1" fmla="*/ 145817 h 986665"/>
                <a:gd name="connsiteX2" fmla="*/ 923668 w 1056359"/>
                <a:gd name="connsiteY2" fmla="*/ 181343 h 986665"/>
                <a:gd name="connsiteX3" fmla="*/ 875785 w 1056359"/>
                <a:gd name="connsiteY3" fmla="*/ 225364 h 986665"/>
                <a:gd name="connsiteX4" fmla="*/ 841032 w 1056359"/>
                <a:gd name="connsiteY4" fmla="*/ 225364 h 986665"/>
                <a:gd name="connsiteX5" fmla="*/ 961510 w 1056359"/>
                <a:gd name="connsiteY5" fmla="*/ 347387 h 986665"/>
                <a:gd name="connsiteX6" fmla="*/ 1016343 w 1056359"/>
                <a:gd name="connsiteY6" fmla="*/ 412260 h 986665"/>
                <a:gd name="connsiteX7" fmla="*/ 1030244 w 1056359"/>
                <a:gd name="connsiteY7" fmla="*/ 633909 h 986665"/>
                <a:gd name="connsiteX8" fmla="*/ 747584 w 1056359"/>
                <a:gd name="connsiteY8" fmla="*/ 943600 h 986665"/>
                <a:gd name="connsiteX9" fmla="*/ 471101 w 1056359"/>
                <a:gd name="connsiteY9" fmla="*/ 956729 h 986665"/>
                <a:gd name="connsiteX10" fmla="*/ 417813 w 1056359"/>
                <a:gd name="connsiteY10" fmla="*/ 850152 h 986665"/>
                <a:gd name="connsiteX11" fmla="*/ 434803 w 1056359"/>
                <a:gd name="connsiteY11" fmla="*/ 795319 h 986665"/>
                <a:gd name="connsiteX12" fmla="*/ 251769 w 1056359"/>
                <a:gd name="connsiteY12" fmla="*/ 795319 h 986665"/>
                <a:gd name="connsiteX13" fmla="*/ 224739 w 1056359"/>
                <a:gd name="connsiteY13" fmla="*/ 793002 h 986665"/>
                <a:gd name="connsiteX14" fmla="*/ 85725 w 1056359"/>
                <a:gd name="connsiteY14" fmla="*/ 558224 h 986665"/>
                <a:gd name="connsiteX15" fmla="*/ 127429 w 1056359"/>
                <a:gd name="connsiteY15" fmla="*/ 315723 h 986665"/>
                <a:gd name="connsiteX16" fmla="*/ 28575 w 1056359"/>
                <a:gd name="connsiteY16" fmla="*/ 162036 h 986665"/>
                <a:gd name="connsiteX17" fmla="*/ 0 w 1056359"/>
                <a:gd name="connsiteY17" fmla="*/ 152768 h 986665"/>
                <a:gd name="connsiteX18" fmla="*/ 87269 w 1056359"/>
                <a:gd name="connsiteY18" fmla="*/ 116470 h 986665"/>
                <a:gd name="connsiteX19" fmla="*/ 206203 w 1056359"/>
                <a:gd name="connsiteY19" fmla="*/ 86350 h 986665"/>
                <a:gd name="connsiteX20" fmla="*/ 399278 w 1056359"/>
                <a:gd name="connsiteY20" fmla="*/ 130371 h 986665"/>
                <a:gd name="connsiteX21" fmla="*/ 481913 w 1056359"/>
                <a:gd name="connsiteY21" fmla="*/ 15299 h 986665"/>
                <a:gd name="connsiteX22" fmla="*/ 556054 w 1056359"/>
                <a:gd name="connsiteY22" fmla="*/ 36923 h 986665"/>
                <a:gd name="connsiteX23" fmla="*/ 569183 w 1056359"/>
                <a:gd name="connsiteY23" fmla="*/ 53914 h 986665"/>
                <a:gd name="connsiteX24" fmla="*/ 573817 w 1056359"/>
                <a:gd name="connsiteY24" fmla="*/ 60092 h 986665"/>
                <a:gd name="connsiteX25" fmla="*/ 657997 w 1056359"/>
                <a:gd name="connsiteY25" fmla="*/ 107202 h 986665"/>
                <a:gd name="connsiteX26" fmla="*/ 839487 w 1056359"/>
                <a:gd name="connsiteY26" fmla="*/ 109519 h 9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6359" h="986665">
                  <a:moveTo>
                    <a:pt x="839487" y="109519"/>
                  </a:moveTo>
                  <a:cubicBezTo>
                    <a:pt x="858795" y="127282"/>
                    <a:pt x="888142" y="126510"/>
                    <a:pt x="905905" y="145817"/>
                  </a:cubicBezTo>
                  <a:cubicBezTo>
                    <a:pt x="915172" y="155857"/>
                    <a:pt x="938341" y="163580"/>
                    <a:pt x="923668" y="181343"/>
                  </a:cubicBezTo>
                  <a:cubicBezTo>
                    <a:pt x="910538" y="197561"/>
                    <a:pt x="911311" y="232315"/>
                    <a:pt x="875785" y="225364"/>
                  </a:cubicBezTo>
                  <a:cubicBezTo>
                    <a:pt x="867290" y="223819"/>
                    <a:pt x="858022" y="225364"/>
                    <a:pt x="841032" y="225364"/>
                  </a:cubicBezTo>
                  <a:cubicBezTo>
                    <a:pt x="883508" y="268613"/>
                    <a:pt x="922123" y="308000"/>
                    <a:pt x="961510" y="347387"/>
                  </a:cubicBezTo>
                  <a:cubicBezTo>
                    <a:pt x="981590" y="367467"/>
                    <a:pt x="1000125" y="388319"/>
                    <a:pt x="1016343" y="412260"/>
                  </a:cubicBezTo>
                  <a:cubicBezTo>
                    <a:pt x="1064998" y="484083"/>
                    <a:pt x="1068859" y="557452"/>
                    <a:pt x="1030244" y="633909"/>
                  </a:cubicBezTo>
                  <a:cubicBezTo>
                    <a:pt x="964599" y="763655"/>
                    <a:pt x="865745" y="863282"/>
                    <a:pt x="747584" y="943600"/>
                  </a:cubicBezTo>
                  <a:cubicBezTo>
                    <a:pt x="659542" y="1003840"/>
                    <a:pt x="564549" y="993799"/>
                    <a:pt x="471101" y="956729"/>
                  </a:cubicBezTo>
                  <a:cubicBezTo>
                    <a:pt x="423991" y="938194"/>
                    <a:pt x="407001" y="901124"/>
                    <a:pt x="417813" y="850152"/>
                  </a:cubicBezTo>
                  <a:cubicBezTo>
                    <a:pt x="421674" y="832390"/>
                    <a:pt x="428625" y="816171"/>
                    <a:pt x="434803" y="795319"/>
                  </a:cubicBezTo>
                  <a:cubicBezTo>
                    <a:pt x="373019" y="793002"/>
                    <a:pt x="312008" y="804587"/>
                    <a:pt x="251769" y="795319"/>
                  </a:cubicBezTo>
                  <a:cubicBezTo>
                    <a:pt x="243274" y="793775"/>
                    <a:pt x="234006" y="794547"/>
                    <a:pt x="224739" y="793002"/>
                  </a:cubicBezTo>
                  <a:cubicBezTo>
                    <a:pt x="88042" y="767516"/>
                    <a:pt x="56378" y="712684"/>
                    <a:pt x="85725" y="558224"/>
                  </a:cubicBezTo>
                  <a:cubicBezTo>
                    <a:pt x="101171" y="477905"/>
                    <a:pt x="115072" y="396814"/>
                    <a:pt x="127429" y="315723"/>
                  </a:cubicBezTo>
                  <a:cubicBezTo>
                    <a:pt x="139786" y="235404"/>
                    <a:pt x="107349" y="185205"/>
                    <a:pt x="28575" y="162036"/>
                  </a:cubicBezTo>
                  <a:cubicBezTo>
                    <a:pt x="20080" y="159718"/>
                    <a:pt x="12357" y="156629"/>
                    <a:pt x="0" y="152768"/>
                  </a:cubicBezTo>
                  <a:cubicBezTo>
                    <a:pt x="28575" y="131916"/>
                    <a:pt x="58695" y="124965"/>
                    <a:pt x="87269" y="116470"/>
                  </a:cubicBezTo>
                  <a:cubicBezTo>
                    <a:pt x="126657" y="104885"/>
                    <a:pt x="166816" y="95618"/>
                    <a:pt x="206203" y="86350"/>
                  </a:cubicBezTo>
                  <a:cubicBezTo>
                    <a:pt x="283433" y="68587"/>
                    <a:pt x="293473" y="70904"/>
                    <a:pt x="399278" y="130371"/>
                  </a:cubicBezTo>
                  <a:cubicBezTo>
                    <a:pt x="409318" y="79400"/>
                    <a:pt x="438665" y="42330"/>
                    <a:pt x="481913" y="15299"/>
                  </a:cubicBezTo>
                  <a:cubicBezTo>
                    <a:pt x="520528" y="-9414"/>
                    <a:pt x="534430" y="-5553"/>
                    <a:pt x="556054" y="36923"/>
                  </a:cubicBezTo>
                  <a:cubicBezTo>
                    <a:pt x="559143" y="43102"/>
                    <a:pt x="559916" y="52369"/>
                    <a:pt x="569183" y="53914"/>
                  </a:cubicBezTo>
                  <a:cubicBezTo>
                    <a:pt x="570728" y="55458"/>
                    <a:pt x="573045" y="57775"/>
                    <a:pt x="573817" y="60092"/>
                  </a:cubicBezTo>
                  <a:cubicBezTo>
                    <a:pt x="581540" y="123421"/>
                    <a:pt x="606253" y="118015"/>
                    <a:pt x="657997" y="107202"/>
                  </a:cubicBezTo>
                  <a:cubicBezTo>
                    <a:pt x="719009" y="93301"/>
                    <a:pt x="779248" y="82489"/>
                    <a:pt x="839487" y="109519"/>
                  </a:cubicBezTo>
                  <a:close/>
                </a:path>
              </a:pathLst>
            </a:custGeom>
            <a:solidFill>
              <a:srgbClr val="FDC594"/>
            </a:solidFill>
            <a:ln w="7712" cap="flat">
              <a:noFill/>
              <a:prstDash val="solid"/>
              <a:miter/>
            </a:ln>
          </p:spPr>
          <p:txBody>
            <a:bodyPr rtlCol="0" anchor="ctr"/>
            <a:lstStyle/>
            <a:p>
              <a:endParaRPr lang="en-US" sz="2000">
                <a:latin typeface="Al Tarikh" pitchFamily="2" charset="-78"/>
                <a:cs typeface="Al Tarikh" pitchFamily="2" charset="-78"/>
              </a:endParaRPr>
            </a:p>
          </p:txBody>
        </p:sp>
        <p:sp>
          <p:nvSpPr>
            <p:cNvPr id="35" name="Freeform: Shape 34">
              <a:extLst>
                <a:ext uri="{FF2B5EF4-FFF2-40B4-BE49-F238E27FC236}">
                  <a16:creationId xmlns:a16="http://schemas.microsoft.com/office/drawing/2014/main" id="{E5861CBB-ACFB-442C-B4C6-B652C153D868}"/>
                </a:ext>
              </a:extLst>
            </p:cNvPr>
            <p:cNvSpPr/>
            <p:nvPr/>
          </p:nvSpPr>
          <p:spPr>
            <a:xfrm>
              <a:off x="7250584" y="5690286"/>
              <a:ext cx="349284" cy="505854"/>
            </a:xfrm>
            <a:custGeom>
              <a:avLst/>
              <a:gdLst>
                <a:gd name="connsiteX0" fmla="*/ 254086 w 349284"/>
                <a:gd name="connsiteY0" fmla="*/ 0 h 505854"/>
                <a:gd name="connsiteX1" fmla="*/ 289611 w 349284"/>
                <a:gd name="connsiteY1" fmla="*/ 339811 h 505854"/>
                <a:gd name="connsiteX2" fmla="*/ 0 w 349284"/>
                <a:gd name="connsiteY2" fmla="*/ 505855 h 505854"/>
                <a:gd name="connsiteX3" fmla="*/ 106577 w 349284"/>
                <a:gd name="connsiteY3" fmla="*/ 428625 h 505854"/>
                <a:gd name="connsiteX4" fmla="*/ 227055 w 349284"/>
                <a:gd name="connsiteY4" fmla="*/ 339811 h 505854"/>
                <a:gd name="connsiteX5" fmla="*/ 283433 w 349284"/>
                <a:gd name="connsiteY5" fmla="*/ 175312 h 505854"/>
                <a:gd name="connsiteX6" fmla="*/ 254086 w 349284"/>
                <a:gd name="connsiteY6" fmla="*/ 0 h 50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284" h="505854">
                  <a:moveTo>
                    <a:pt x="254086" y="0"/>
                  </a:moveTo>
                  <a:cubicBezTo>
                    <a:pt x="348306" y="88814"/>
                    <a:pt x="393872" y="250225"/>
                    <a:pt x="289611" y="339811"/>
                  </a:cubicBezTo>
                  <a:cubicBezTo>
                    <a:pt x="203114" y="414724"/>
                    <a:pt x="107349" y="468785"/>
                    <a:pt x="0" y="505855"/>
                  </a:cubicBezTo>
                  <a:cubicBezTo>
                    <a:pt x="35526" y="480369"/>
                    <a:pt x="71051" y="454883"/>
                    <a:pt x="106577" y="428625"/>
                  </a:cubicBezTo>
                  <a:cubicBezTo>
                    <a:pt x="146736" y="399278"/>
                    <a:pt x="184579" y="366069"/>
                    <a:pt x="227055" y="339811"/>
                  </a:cubicBezTo>
                  <a:cubicBezTo>
                    <a:pt x="292701" y="299651"/>
                    <a:pt x="288839" y="237095"/>
                    <a:pt x="283433" y="175312"/>
                  </a:cubicBezTo>
                  <a:cubicBezTo>
                    <a:pt x="278027" y="119706"/>
                    <a:pt x="264898" y="64873"/>
                    <a:pt x="254086" y="0"/>
                  </a:cubicBezTo>
                  <a:close/>
                </a:path>
              </a:pathLst>
            </a:custGeom>
            <a:solidFill>
              <a:srgbClr val="DF9D6B"/>
            </a:solidFill>
            <a:ln w="7712" cap="flat">
              <a:noFill/>
              <a:prstDash val="solid"/>
              <a:miter/>
            </a:ln>
          </p:spPr>
          <p:txBody>
            <a:bodyPr rtlCol="0" anchor="ctr"/>
            <a:lstStyle/>
            <a:p>
              <a:endParaRPr lang="en-US" sz="2000">
                <a:latin typeface="Al Tarikh" pitchFamily="2" charset="-78"/>
                <a:cs typeface="Al Tarikh" pitchFamily="2" charset="-78"/>
              </a:endParaRPr>
            </a:p>
          </p:txBody>
        </p:sp>
      </p:grpSp>
      <p:sp>
        <p:nvSpPr>
          <p:cNvPr id="52" name="Text Placeholder 1">
            <a:extLst>
              <a:ext uri="{FF2B5EF4-FFF2-40B4-BE49-F238E27FC236}">
                <a16:creationId xmlns:a16="http://schemas.microsoft.com/office/drawing/2014/main" id="{0B677A43-639B-4E56-A9A5-1788C95C4D9B}"/>
              </a:ext>
            </a:extLst>
          </p:cNvPr>
          <p:cNvSpPr txBox="1">
            <a:spLocks/>
          </p:cNvSpPr>
          <p:nvPr/>
        </p:nvSpPr>
        <p:spPr>
          <a:xfrm>
            <a:off x="616226" y="339509"/>
            <a:ext cx="11194774" cy="724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DZ" sz="6000" dirty="0">
                <a:latin typeface="Al Tarikh" pitchFamily="2" charset="-78"/>
                <a:cs typeface="Al Tarikh" pitchFamily="2" charset="-78"/>
              </a:rPr>
              <a:t>نمط</a:t>
            </a:r>
            <a:r>
              <a:rPr lang="ar-DZ" sz="6000" dirty="0">
                <a:solidFill>
                  <a:schemeClr val="accent2"/>
                </a:solidFill>
                <a:latin typeface="Al Tarikh" pitchFamily="2" charset="-78"/>
                <a:cs typeface="Al Tarikh" pitchFamily="2" charset="-78"/>
              </a:rPr>
              <a:t> </a:t>
            </a:r>
            <a:r>
              <a:rPr lang="ar-DZ" sz="6000" dirty="0" err="1">
                <a:solidFill>
                  <a:schemeClr val="accent2"/>
                </a:solidFill>
                <a:latin typeface="Al Tarikh" pitchFamily="2" charset="-78"/>
                <a:cs typeface="Al Tarikh" pitchFamily="2" charset="-78"/>
              </a:rPr>
              <a:t>انفوجرافيك</a:t>
            </a:r>
            <a:endParaRPr lang="en-US" sz="6000" dirty="0">
              <a:latin typeface="Al Tarikh" pitchFamily="2" charset="-78"/>
              <a:cs typeface="Al Tarikh" pitchFamily="2" charset="-78"/>
            </a:endParaRPr>
          </a:p>
        </p:txBody>
      </p:sp>
      <p:sp>
        <p:nvSpPr>
          <p:cNvPr id="53" name="TextBox 35">
            <a:extLst>
              <a:ext uri="{FF2B5EF4-FFF2-40B4-BE49-F238E27FC236}">
                <a16:creationId xmlns:a16="http://schemas.microsoft.com/office/drawing/2014/main" id="{B8F22772-9245-480D-B233-4A0220EFA33A}"/>
              </a:ext>
            </a:extLst>
          </p:cNvPr>
          <p:cNvSpPr txBox="1"/>
          <p:nvPr/>
        </p:nvSpPr>
        <p:spPr>
          <a:xfrm>
            <a:off x="5667568" y="2540931"/>
            <a:ext cx="5890592" cy="584775"/>
          </a:xfrm>
          <a:prstGeom prst="rect">
            <a:avLst/>
          </a:prstGeom>
          <a:noFill/>
        </p:spPr>
        <p:txBody>
          <a:bodyPr wrap="square" rtlCol="0">
            <a:spAutoFit/>
          </a:bodyPr>
          <a:lstStyle/>
          <a:p>
            <a:pPr algn="r" rtl="1"/>
            <a:r>
              <a:rPr lang="ar-DZ" altLang="ko-KR" sz="3200" b="1" dirty="0">
                <a:solidFill>
                  <a:schemeClr val="accent4"/>
                </a:solidFill>
                <a:latin typeface="Al Tarikh" pitchFamily="2" charset="-78"/>
                <a:cs typeface="Al Tarikh" pitchFamily="2" charset="-78"/>
              </a:rPr>
              <a:t>العرض </a:t>
            </a:r>
            <a:r>
              <a:rPr lang="ar-DZ" altLang="ko-KR" sz="3200" b="1" dirty="0" err="1">
                <a:solidFill>
                  <a:schemeClr val="accent4"/>
                </a:solidFill>
                <a:latin typeface="Al Tarikh" pitchFamily="2" charset="-78"/>
                <a:cs typeface="Al Tarikh" pitchFamily="2" charset="-78"/>
              </a:rPr>
              <a:t>التقديمي</a:t>
            </a:r>
            <a:r>
              <a:rPr lang="ar-DZ" altLang="ko-KR" sz="3200" b="1" dirty="0">
                <a:solidFill>
                  <a:schemeClr val="accent4"/>
                </a:solidFill>
                <a:latin typeface="Al Tarikh" pitchFamily="2" charset="-78"/>
                <a:cs typeface="Al Tarikh" pitchFamily="2" charset="-78"/>
              </a:rPr>
              <a:t> الاول</a:t>
            </a:r>
            <a:endParaRPr lang="ko-KR" altLang="en-US" sz="3200" b="1" dirty="0">
              <a:solidFill>
                <a:schemeClr val="accent4"/>
              </a:solidFill>
              <a:latin typeface="Al Tarikh" pitchFamily="2" charset="-78"/>
              <a:cs typeface="Al Tarikh" pitchFamily="2" charset="-78"/>
            </a:endParaRPr>
          </a:p>
        </p:txBody>
      </p:sp>
      <p:sp>
        <p:nvSpPr>
          <p:cNvPr id="54" name="TextBox 36">
            <a:extLst>
              <a:ext uri="{FF2B5EF4-FFF2-40B4-BE49-F238E27FC236}">
                <a16:creationId xmlns:a16="http://schemas.microsoft.com/office/drawing/2014/main" id="{6FA19056-80D9-4B0B-9566-EEF28AA455BC}"/>
              </a:ext>
            </a:extLst>
          </p:cNvPr>
          <p:cNvSpPr txBox="1"/>
          <p:nvPr/>
        </p:nvSpPr>
        <p:spPr>
          <a:xfrm>
            <a:off x="5667568" y="2202247"/>
            <a:ext cx="5890592" cy="369332"/>
          </a:xfrm>
          <a:prstGeom prst="rect">
            <a:avLst/>
          </a:prstGeom>
          <a:noFill/>
        </p:spPr>
        <p:txBody>
          <a:bodyPr wrap="square" rtlCol="0">
            <a:spAutoFit/>
          </a:bodyPr>
          <a:lstStyle/>
          <a:p>
            <a:pPr algn="r" rtl="1"/>
            <a:r>
              <a:rPr lang="ar-DZ" altLang="ko-KR" b="1" dirty="0">
                <a:solidFill>
                  <a:schemeClr val="tx1">
                    <a:lumMod val="75000"/>
                    <a:lumOff val="25000"/>
                  </a:schemeClr>
                </a:solidFill>
                <a:latin typeface="Al Tarikh" pitchFamily="2" charset="-78"/>
                <a:cs typeface="Al Tarikh" pitchFamily="2" charset="-78"/>
              </a:rPr>
              <a:t>عرض تقديمي احترافي</a:t>
            </a:r>
            <a:endParaRPr lang="ko-KR" altLang="en-US" b="1" dirty="0">
              <a:solidFill>
                <a:srgbClr val="C00000"/>
              </a:solidFill>
              <a:latin typeface="Al Tarikh" pitchFamily="2" charset="-78"/>
              <a:cs typeface="Al Tarikh" pitchFamily="2" charset="-78"/>
            </a:endParaRPr>
          </a:p>
        </p:txBody>
      </p:sp>
      <p:sp>
        <p:nvSpPr>
          <p:cNvPr id="55" name="TextBox 37">
            <a:extLst>
              <a:ext uri="{FF2B5EF4-FFF2-40B4-BE49-F238E27FC236}">
                <a16:creationId xmlns:a16="http://schemas.microsoft.com/office/drawing/2014/main" id="{03E10F2D-324C-4985-9C7D-6635CC953B6C}"/>
              </a:ext>
            </a:extLst>
          </p:cNvPr>
          <p:cNvSpPr txBox="1"/>
          <p:nvPr/>
        </p:nvSpPr>
        <p:spPr>
          <a:xfrm>
            <a:off x="5667568" y="3064281"/>
            <a:ext cx="5890592" cy="523220"/>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يمكنك ببساطة إقناع جمهورك وإضافة لمسة فريدة وجاذبية لعروضك التقديمية. من السهل تغيير الألوان والصور والنص.</a:t>
            </a:r>
            <a:endParaRPr lang="en-US" altLang="ko-KR" sz="1400" dirty="0">
              <a:solidFill>
                <a:schemeClr val="tx1">
                  <a:lumMod val="75000"/>
                  <a:lumOff val="25000"/>
                </a:schemeClr>
              </a:solidFill>
              <a:latin typeface="Al Tarikh" pitchFamily="2" charset="-78"/>
              <a:cs typeface="Al Tarikh" pitchFamily="2" charset="-78"/>
            </a:endParaRPr>
          </a:p>
        </p:txBody>
      </p:sp>
      <p:sp>
        <p:nvSpPr>
          <p:cNvPr id="56" name="AutoShape 92">
            <a:extLst>
              <a:ext uri="{FF2B5EF4-FFF2-40B4-BE49-F238E27FC236}">
                <a16:creationId xmlns:a16="http://schemas.microsoft.com/office/drawing/2014/main" id="{B4580CB7-9C88-4E6B-800D-1F6869B3486C}"/>
              </a:ext>
            </a:extLst>
          </p:cNvPr>
          <p:cNvSpPr>
            <a:spLocks noChangeArrowheads="1"/>
          </p:cNvSpPr>
          <p:nvPr/>
        </p:nvSpPr>
        <p:spPr bwMode="auto">
          <a:xfrm flipH="1">
            <a:off x="6029483" y="3925670"/>
            <a:ext cx="560666" cy="560666"/>
          </a:xfrm>
          <a:prstGeom prst="rect">
            <a:avLst/>
          </a:prstGeom>
          <a:noFill/>
          <a:ln w="38100">
            <a:solidFill>
              <a:schemeClr val="accent4"/>
            </a:solidFill>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defRPr/>
            </a:pPr>
            <a:endParaRPr lang="ko-KR" altLang="en-US" sz="3200" dirty="0">
              <a:solidFill>
                <a:schemeClr val="accent2"/>
              </a:solidFill>
              <a:latin typeface="Al Tarikh" pitchFamily="2" charset="-78"/>
              <a:cs typeface="Al Tarikh" pitchFamily="2" charset="-78"/>
            </a:endParaRPr>
          </a:p>
        </p:txBody>
      </p:sp>
      <p:sp>
        <p:nvSpPr>
          <p:cNvPr id="57" name="AutoShape 92">
            <a:extLst>
              <a:ext uri="{FF2B5EF4-FFF2-40B4-BE49-F238E27FC236}">
                <a16:creationId xmlns:a16="http://schemas.microsoft.com/office/drawing/2014/main" id="{EE072941-1B2B-4D65-B113-B425E0B96D10}"/>
              </a:ext>
            </a:extLst>
          </p:cNvPr>
          <p:cNvSpPr>
            <a:spLocks noChangeArrowheads="1"/>
          </p:cNvSpPr>
          <p:nvPr/>
        </p:nvSpPr>
        <p:spPr bwMode="auto">
          <a:xfrm flipH="1">
            <a:off x="9041365" y="3925670"/>
            <a:ext cx="560666" cy="560666"/>
          </a:xfrm>
          <a:prstGeom prst="rect">
            <a:avLst/>
          </a:prstGeom>
          <a:noFill/>
          <a:ln w="38100">
            <a:solidFill>
              <a:schemeClr val="accent2"/>
            </a:solidFill>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defRPr/>
            </a:pPr>
            <a:endParaRPr lang="ko-KR" altLang="en-US" sz="3200" dirty="0">
              <a:solidFill>
                <a:schemeClr val="accent2"/>
              </a:solidFill>
              <a:latin typeface="Al Tarikh" pitchFamily="2" charset="-78"/>
              <a:cs typeface="Al Tarikh" pitchFamily="2" charset="-78"/>
            </a:endParaRPr>
          </a:p>
        </p:txBody>
      </p:sp>
      <p:sp>
        <p:nvSpPr>
          <p:cNvPr id="58" name="AutoShape 92">
            <a:extLst>
              <a:ext uri="{FF2B5EF4-FFF2-40B4-BE49-F238E27FC236}">
                <a16:creationId xmlns:a16="http://schemas.microsoft.com/office/drawing/2014/main" id="{268EAE6A-AE52-4C88-A52B-AECC69F54CE8}"/>
              </a:ext>
            </a:extLst>
          </p:cNvPr>
          <p:cNvSpPr>
            <a:spLocks noChangeArrowheads="1"/>
          </p:cNvSpPr>
          <p:nvPr/>
        </p:nvSpPr>
        <p:spPr bwMode="auto">
          <a:xfrm flipH="1">
            <a:off x="10547306" y="3925608"/>
            <a:ext cx="560666" cy="560728"/>
          </a:xfrm>
          <a:prstGeom prst="rect">
            <a:avLst/>
          </a:prstGeom>
          <a:noFill/>
          <a:ln w="38100">
            <a:solidFill>
              <a:schemeClr val="accent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defRPr/>
            </a:pPr>
            <a:endParaRPr lang="ko-KR" altLang="en-US" sz="3200" dirty="0">
              <a:solidFill>
                <a:schemeClr val="accent2"/>
              </a:solidFill>
              <a:latin typeface="Al Tarikh" pitchFamily="2" charset="-78"/>
              <a:cs typeface="Al Tarikh" pitchFamily="2" charset="-78"/>
            </a:endParaRPr>
          </a:p>
        </p:txBody>
      </p:sp>
      <p:sp>
        <p:nvSpPr>
          <p:cNvPr id="59" name="AutoShape 92">
            <a:extLst>
              <a:ext uri="{FF2B5EF4-FFF2-40B4-BE49-F238E27FC236}">
                <a16:creationId xmlns:a16="http://schemas.microsoft.com/office/drawing/2014/main" id="{FB09B2C5-514D-4E46-86A7-105001574A9B}"/>
              </a:ext>
            </a:extLst>
          </p:cNvPr>
          <p:cNvSpPr>
            <a:spLocks noChangeArrowheads="1"/>
          </p:cNvSpPr>
          <p:nvPr/>
        </p:nvSpPr>
        <p:spPr bwMode="auto">
          <a:xfrm flipH="1">
            <a:off x="7535424" y="3925608"/>
            <a:ext cx="560666" cy="560728"/>
          </a:xfrm>
          <a:prstGeom prst="rect">
            <a:avLst/>
          </a:prstGeom>
          <a:noFill/>
          <a:ln w="38100">
            <a:solidFill>
              <a:schemeClr val="accent3"/>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defRPr/>
            </a:pPr>
            <a:endParaRPr lang="ko-KR" altLang="en-US" sz="3200" dirty="0">
              <a:solidFill>
                <a:schemeClr val="accent2"/>
              </a:solidFill>
              <a:latin typeface="Al Tarikh" pitchFamily="2" charset="-78"/>
              <a:cs typeface="Al Tarikh" pitchFamily="2" charset="-78"/>
            </a:endParaRPr>
          </a:p>
        </p:txBody>
      </p:sp>
      <p:sp>
        <p:nvSpPr>
          <p:cNvPr id="60" name="TextBox 42">
            <a:extLst>
              <a:ext uri="{FF2B5EF4-FFF2-40B4-BE49-F238E27FC236}">
                <a16:creationId xmlns:a16="http://schemas.microsoft.com/office/drawing/2014/main" id="{989838AC-FA9F-4D2F-8F65-751EC2CCE24B}"/>
              </a:ext>
            </a:extLst>
          </p:cNvPr>
          <p:cNvSpPr txBox="1"/>
          <p:nvPr/>
        </p:nvSpPr>
        <p:spPr>
          <a:xfrm>
            <a:off x="5667567" y="5346825"/>
            <a:ext cx="5890592" cy="738664"/>
          </a:xfrm>
          <a:prstGeom prst="rect">
            <a:avLst/>
          </a:prstGeom>
          <a:noFill/>
        </p:spPr>
        <p:txBody>
          <a:bodyPr wrap="square" rtlCol="0">
            <a:spAutoFit/>
          </a:bodyPr>
          <a:lstStyle/>
          <a:p>
            <a:pPr algn="r" rtl="1"/>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وجذابة إلى عروضك التقديمية. احصل على عرض تقديمي بوربوينت حديث مصمم بشكل جميل. يمكنك ببساطة إقناع جمهورك وإضافة لمسة فريدة وجذابة إلى عروضك التقديمية.</a:t>
            </a:r>
            <a:endParaRPr lang="en-US" altLang="ko-KR" sz="1400" dirty="0">
              <a:solidFill>
                <a:schemeClr val="tx1">
                  <a:lumMod val="75000"/>
                  <a:lumOff val="25000"/>
                </a:schemeClr>
              </a:solidFill>
              <a:latin typeface="Al Tarikh" pitchFamily="2" charset="-78"/>
              <a:cs typeface="Al Tarikh" pitchFamily="2" charset="-78"/>
            </a:endParaRPr>
          </a:p>
        </p:txBody>
      </p:sp>
      <p:sp>
        <p:nvSpPr>
          <p:cNvPr id="61" name="Trapezoid 10">
            <a:extLst>
              <a:ext uri="{FF2B5EF4-FFF2-40B4-BE49-F238E27FC236}">
                <a16:creationId xmlns:a16="http://schemas.microsoft.com/office/drawing/2014/main" id="{7DC52EA8-7D11-42D6-BF75-90F111C979C1}"/>
              </a:ext>
            </a:extLst>
          </p:cNvPr>
          <p:cNvSpPr/>
          <p:nvPr/>
        </p:nvSpPr>
        <p:spPr>
          <a:xfrm>
            <a:off x="7635853" y="4020090"/>
            <a:ext cx="368250" cy="367819"/>
          </a:xfrm>
          <a:custGeom>
            <a:avLst/>
            <a:gdLst/>
            <a:ahLst/>
            <a:cxnLst/>
            <a:rect l="l" t="t" r="r" b="b"/>
            <a:pathLst>
              <a:path w="3910377" h="3905794">
                <a:moveTo>
                  <a:pt x="1" y="3797782"/>
                </a:moveTo>
                <a:lnTo>
                  <a:pt x="3910377" y="3797782"/>
                </a:lnTo>
                <a:lnTo>
                  <a:pt x="3910377" y="3905794"/>
                </a:lnTo>
                <a:lnTo>
                  <a:pt x="1" y="3905794"/>
                </a:lnTo>
                <a:close/>
                <a:moveTo>
                  <a:pt x="1757257" y="3353296"/>
                </a:moveTo>
                <a:cubicBezTo>
                  <a:pt x="1690135" y="3353296"/>
                  <a:pt x="1635721" y="3407710"/>
                  <a:pt x="1635721" y="3474832"/>
                </a:cubicBezTo>
                <a:cubicBezTo>
                  <a:pt x="1635721" y="3541954"/>
                  <a:pt x="1690135" y="3596368"/>
                  <a:pt x="1757257" y="3596368"/>
                </a:cubicBezTo>
                <a:lnTo>
                  <a:pt x="2187409" y="3596368"/>
                </a:lnTo>
                <a:cubicBezTo>
                  <a:pt x="2254531" y="3596368"/>
                  <a:pt x="2308945" y="3541954"/>
                  <a:pt x="2308945" y="3474832"/>
                </a:cubicBezTo>
                <a:cubicBezTo>
                  <a:pt x="2308945" y="3407710"/>
                  <a:pt x="2254531" y="3353296"/>
                  <a:pt x="2187409" y="3353296"/>
                </a:cubicBezTo>
                <a:close/>
                <a:moveTo>
                  <a:pt x="492288" y="2449553"/>
                </a:moveTo>
                <a:lnTo>
                  <a:pt x="472244" y="2517369"/>
                </a:lnTo>
                <a:lnTo>
                  <a:pt x="3438134" y="2517369"/>
                </a:lnTo>
                <a:lnTo>
                  <a:pt x="3418090" y="2449553"/>
                </a:lnTo>
                <a:close/>
                <a:moveTo>
                  <a:pt x="432162" y="2249610"/>
                </a:moveTo>
                <a:lnTo>
                  <a:pt x="3478215" y="2249610"/>
                </a:lnTo>
                <a:lnTo>
                  <a:pt x="3910377" y="3711740"/>
                </a:lnTo>
                <a:lnTo>
                  <a:pt x="0" y="3711740"/>
                </a:lnTo>
                <a:close/>
                <a:moveTo>
                  <a:pt x="1637280" y="544956"/>
                </a:moveTo>
                <a:cubicBezTo>
                  <a:pt x="1626413" y="544956"/>
                  <a:pt x="1615547" y="549102"/>
                  <a:pt x="1607256" y="557393"/>
                </a:cubicBezTo>
                <a:lnTo>
                  <a:pt x="796281" y="1368368"/>
                </a:lnTo>
                <a:cubicBezTo>
                  <a:pt x="779699" y="1384950"/>
                  <a:pt x="779699" y="1411834"/>
                  <a:pt x="796281" y="1428415"/>
                </a:cubicBezTo>
                <a:lnTo>
                  <a:pt x="825565" y="1457699"/>
                </a:lnTo>
                <a:cubicBezTo>
                  <a:pt x="842147" y="1474281"/>
                  <a:pt x="869031" y="1474281"/>
                  <a:pt x="885612" y="1457699"/>
                </a:cubicBezTo>
                <a:lnTo>
                  <a:pt x="1696588" y="646724"/>
                </a:lnTo>
                <a:cubicBezTo>
                  <a:pt x="1713169" y="630143"/>
                  <a:pt x="1713169" y="603258"/>
                  <a:pt x="1696588" y="586677"/>
                </a:cubicBezTo>
                <a:lnTo>
                  <a:pt x="1667304" y="557393"/>
                </a:lnTo>
                <a:cubicBezTo>
                  <a:pt x="1659013" y="549102"/>
                  <a:pt x="1648146" y="544956"/>
                  <a:pt x="1637280" y="544956"/>
                </a:cubicBezTo>
                <a:close/>
                <a:moveTo>
                  <a:pt x="1372791" y="439020"/>
                </a:moveTo>
                <a:cubicBezTo>
                  <a:pt x="1361925" y="439020"/>
                  <a:pt x="1351058" y="443165"/>
                  <a:pt x="1342767" y="451456"/>
                </a:cubicBezTo>
                <a:lnTo>
                  <a:pt x="851745" y="942478"/>
                </a:lnTo>
                <a:cubicBezTo>
                  <a:pt x="835164" y="959060"/>
                  <a:pt x="835164" y="985944"/>
                  <a:pt x="851745" y="1002526"/>
                </a:cubicBezTo>
                <a:lnTo>
                  <a:pt x="881029" y="1031810"/>
                </a:lnTo>
                <a:cubicBezTo>
                  <a:pt x="897611" y="1048392"/>
                  <a:pt x="924495" y="1048392"/>
                  <a:pt x="941077" y="1031810"/>
                </a:cubicBezTo>
                <a:lnTo>
                  <a:pt x="1432099" y="540788"/>
                </a:lnTo>
                <a:cubicBezTo>
                  <a:pt x="1448681" y="524206"/>
                  <a:pt x="1448681" y="497322"/>
                  <a:pt x="1432099" y="480740"/>
                </a:cubicBezTo>
                <a:lnTo>
                  <a:pt x="1402815" y="451456"/>
                </a:lnTo>
                <a:cubicBezTo>
                  <a:pt x="1394524" y="443165"/>
                  <a:pt x="1383658" y="439020"/>
                  <a:pt x="1372791" y="439020"/>
                </a:cubicBezTo>
                <a:close/>
                <a:moveTo>
                  <a:pt x="864042" y="270000"/>
                </a:moveTo>
                <a:lnTo>
                  <a:pt x="2945402" y="270000"/>
                </a:lnTo>
                <a:cubicBezTo>
                  <a:pt x="3094522" y="270000"/>
                  <a:pt x="3215407" y="390885"/>
                  <a:pt x="3215407" y="540005"/>
                </a:cubicBezTo>
                <a:lnTo>
                  <a:pt x="3215407" y="1619995"/>
                </a:lnTo>
                <a:cubicBezTo>
                  <a:pt x="3215407" y="1769115"/>
                  <a:pt x="3094522" y="1890000"/>
                  <a:pt x="2945402" y="1890000"/>
                </a:cubicBezTo>
                <a:lnTo>
                  <a:pt x="864042" y="1890000"/>
                </a:lnTo>
                <a:cubicBezTo>
                  <a:pt x="714922" y="1890000"/>
                  <a:pt x="594037" y="1769115"/>
                  <a:pt x="594037" y="1619995"/>
                </a:cubicBezTo>
                <a:lnTo>
                  <a:pt x="594037" y="540005"/>
                </a:lnTo>
                <a:cubicBezTo>
                  <a:pt x="594037" y="390885"/>
                  <a:pt x="714922" y="270000"/>
                  <a:pt x="864042" y="270000"/>
                </a:cubicBezTo>
                <a:close/>
                <a:moveTo>
                  <a:pt x="804042" y="180000"/>
                </a:moveTo>
                <a:cubicBezTo>
                  <a:pt x="638353" y="180000"/>
                  <a:pt x="504036" y="314317"/>
                  <a:pt x="504036" y="480006"/>
                </a:cubicBezTo>
                <a:lnTo>
                  <a:pt x="504036" y="1679994"/>
                </a:lnTo>
                <a:cubicBezTo>
                  <a:pt x="504036" y="1845683"/>
                  <a:pt x="638353" y="1980000"/>
                  <a:pt x="804042" y="1980000"/>
                </a:cubicBezTo>
                <a:lnTo>
                  <a:pt x="3027043" y="1980000"/>
                </a:lnTo>
                <a:cubicBezTo>
                  <a:pt x="3192732" y="1980000"/>
                  <a:pt x="3327049" y="1845683"/>
                  <a:pt x="3327049" y="1679994"/>
                </a:cubicBezTo>
                <a:lnTo>
                  <a:pt x="3327049" y="480006"/>
                </a:lnTo>
                <a:cubicBezTo>
                  <a:pt x="3327049" y="314317"/>
                  <a:pt x="3192732" y="180000"/>
                  <a:pt x="3027043" y="180000"/>
                </a:cubicBezTo>
                <a:close/>
                <a:moveTo>
                  <a:pt x="684043" y="0"/>
                </a:moveTo>
                <a:lnTo>
                  <a:pt x="3190330" y="0"/>
                </a:lnTo>
                <a:cubicBezTo>
                  <a:pt x="3389156" y="0"/>
                  <a:pt x="3550337" y="161181"/>
                  <a:pt x="3550337" y="360007"/>
                </a:cubicBezTo>
                <a:lnTo>
                  <a:pt x="3550337" y="1799993"/>
                </a:lnTo>
                <a:cubicBezTo>
                  <a:pt x="3550337" y="1998819"/>
                  <a:pt x="3389156" y="2160000"/>
                  <a:pt x="3190330" y="2160000"/>
                </a:cubicBezTo>
                <a:lnTo>
                  <a:pt x="684043" y="2160000"/>
                </a:lnTo>
                <a:cubicBezTo>
                  <a:pt x="485217" y="2160000"/>
                  <a:pt x="324036" y="1998819"/>
                  <a:pt x="324036" y="1799993"/>
                </a:cubicBezTo>
                <a:lnTo>
                  <a:pt x="324036" y="360007"/>
                </a:lnTo>
                <a:cubicBezTo>
                  <a:pt x="324036" y="161181"/>
                  <a:pt x="485217" y="0"/>
                  <a:pt x="6840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800">
              <a:latin typeface="Al Tarikh" pitchFamily="2" charset="-78"/>
              <a:cs typeface="Al Tarikh" pitchFamily="2" charset="-78"/>
            </a:endParaRPr>
          </a:p>
        </p:txBody>
      </p:sp>
      <p:sp>
        <p:nvSpPr>
          <p:cNvPr id="62" name="Oval 7">
            <a:extLst>
              <a:ext uri="{FF2B5EF4-FFF2-40B4-BE49-F238E27FC236}">
                <a16:creationId xmlns:a16="http://schemas.microsoft.com/office/drawing/2014/main" id="{384A8E50-565F-40B1-A2D7-001965494FAB}"/>
              </a:ext>
            </a:extLst>
          </p:cNvPr>
          <p:cNvSpPr/>
          <p:nvPr/>
        </p:nvSpPr>
        <p:spPr>
          <a:xfrm>
            <a:off x="10682089" y="3982652"/>
            <a:ext cx="308517" cy="405255"/>
          </a:xfrm>
          <a:custGeom>
            <a:avLst/>
            <a:gdLst/>
            <a:ahLst/>
            <a:cxnLst/>
            <a:rect l="l" t="t" r="r" b="b"/>
            <a:pathLst>
              <a:path w="3025265" h="3973870">
                <a:moveTo>
                  <a:pt x="1048235" y="955278"/>
                </a:moveTo>
                <a:cubicBezTo>
                  <a:pt x="1143886" y="955278"/>
                  <a:pt x="1221426" y="1089843"/>
                  <a:pt x="1221426" y="1255837"/>
                </a:cubicBezTo>
                <a:cubicBezTo>
                  <a:pt x="1221426" y="1421831"/>
                  <a:pt x="1143886" y="1556396"/>
                  <a:pt x="1048235" y="1556396"/>
                </a:cubicBezTo>
                <a:cubicBezTo>
                  <a:pt x="952584" y="1556396"/>
                  <a:pt x="875044" y="1421831"/>
                  <a:pt x="875044" y="1255837"/>
                </a:cubicBezTo>
                <a:cubicBezTo>
                  <a:pt x="875044" y="1089843"/>
                  <a:pt x="952584" y="955278"/>
                  <a:pt x="1048235" y="955278"/>
                </a:cubicBezTo>
                <a:close/>
                <a:moveTo>
                  <a:pt x="805954" y="648071"/>
                </a:moveTo>
                <a:lnTo>
                  <a:pt x="805954" y="1853034"/>
                </a:lnTo>
                <a:cubicBezTo>
                  <a:pt x="805954" y="1947724"/>
                  <a:pt x="869395" y="2027597"/>
                  <a:pt x="956357" y="2051540"/>
                </a:cubicBezTo>
                <a:lnTo>
                  <a:pt x="956356" y="2473030"/>
                </a:lnTo>
                <a:cubicBezTo>
                  <a:pt x="956356" y="2523517"/>
                  <a:pt x="997284" y="2564445"/>
                  <a:pt x="1047771" y="2564445"/>
                </a:cubicBezTo>
                <a:cubicBezTo>
                  <a:pt x="1098258" y="2564445"/>
                  <a:pt x="1139186" y="2523517"/>
                  <a:pt x="1139186" y="2473030"/>
                </a:cubicBezTo>
                <a:lnTo>
                  <a:pt x="1139186" y="2051828"/>
                </a:lnTo>
                <a:cubicBezTo>
                  <a:pt x="1226618" y="2028173"/>
                  <a:pt x="1290517" y="1948066"/>
                  <a:pt x="1290517" y="1853034"/>
                </a:cubicBezTo>
                <a:lnTo>
                  <a:pt x="1290517" y="649328"/>
                </a:lnTo>
                <a:cubicBezTo>
                  <a:pt x="1740927" y="708507"/>
                  <a:pt x="2088232" y="1094132"/>
                  <a:pt x="2088232" y="1560875"/>
                </a:cubicBezTo>
                <a:lnTo>
                  <a:pt x="2088232" y="2137870"/>
                </a:lnTo>
                <a:lnTo>
                  <a:pt x="2088233" y="2137870"/>
                </a:lnTo>
                <a:lnTo>
                  <a:pt x="2088233" y="3055870"/>
                </a:lnTo>
                <a:cubicBezTo>
                  <a:pt x="2088233" y="3562867"/>
                  <a:pt x="1677230" y="3973870"/>
                  <a:pt x="1170233" y="3973870"/>
                </a:cubicBezTo>
                <a:lnTo>
                  <a:pt x="918001" y="3973870"/>
                </a:lnTo>
                <a:cubicBezTo>
                  <a:pt x="411004" y="3973870"/>
                  <a:pt x="1" y="3562867"/>
                  <a:pt x="1" y="3055870"/>
                </a:cubicBezTo>
                <a:lnTo>
                  <a:pt x="1" y="2152339"/>
                </a:lnTo>
                <a:lnTo>
                  <a:pt x="0" y="2152339"/>
                </a:lnTo>
                <a:lnTo>
                  <a:pt x="0" y="1560875"/>
                </a:lnTo>
                <a:cubicBezTo>
                  <a:pt x="0" y="1091278"/>
                  <a:pt x="351565" y="703794"/>
                  <a:pt x="805954" y="648071"/>
                </a:cubicBezTo>
                <a:close/>
                <a:moveTo>
                  <a:pt x="1619797" y="91"/>
                </a:moveTo>
                <a:cubicBezTo>
                  <a:pt x="1732841" y="1988"/>
                  <a:pt x="1845389" y="33430"/>
                  <a:pt x="1945434" y="94215"/>
                </a:cubicBezTo>
                <a:cubicBezTo>
                  <a:pt x="2133478" y="208468"/>
                  <a:pt x="2249869" y="409692"/>
                  <a:pt x="2255221" y="627780"/>
                </a:cubicBezTo>
                <a:lnTo>
                  <a:pt x="2257891" y="627572"/>
                </a:lnTo>
                <a:cubicBezTo>
                  <a:pt x="2272309" y="812739"/>
                  <a:pt x="2385479" y="975734"/>
                  <a:pt x="2553934" y="1053951"/>
                </a:cubicBezTo>
                <a:cubicBezTo>
                  <a:pt x="2706200" y="1124651"/>
                  <a:pt x="2882234" y="1116149"/>
                  <a:pt x="3025265" y="1032491"/>
                </a:cubicBezTo>
                <a:lnTo>
                  <a:pt x="3025265" y="1181594"/>
                </a:lnTo>
                <a:cubicBezTo>
                  <a:pt x="2858744" y="1255002"/>
                  <a:pt x="2666516" y="1253932"/>
                  <a:pt x="2497514" y="1175460"/>
                </a:cubicBezTo>
                <a:cubicBezTo>
                  <a:pt x="2293602" y="1080779"/>
                  <a:pt x="2153951" y="887555"/>
                  <a:pt x="2128339" y="665512"/>
                </a:cubicBezTo>
                <a:lnTo>
                  <a:pt x="2122734" y="665324"/>
                </a:lnTo>
                <a:cubicBezTo>
                  <a:pt x="2128967" y="479701"/>
                  <a:pt x="2034597" y="305147"/>
                  <a:pt x="1875870" y="208708"/>
                </a:cubicBezTo>
                <a:cubicBezTo>
                  <a:pt x="1717143" y="112268"/>
                  <a:pt x="1518741" y="108938"/>
                  <a:pt x="1356867" y="199997"/>
                </a:cubicBezTo>
                <a:cubicBezTo>
                  <a:pt x="1194993" y="291056"/>
                  <a:pt x="1094818" y="462344"/>
                  <a:pt x="1094818" y="648071"/>
                </a:cubicBezTo>
                <a:lnTo>
                  <a:pt x="960849" y="648071"/>
                </a:lnTo>
                <a:cubicBezTo>
                  <a:pt x="960849" y="413945"/>
                  <a:pt x="1087128" y="198021"/>
                  <a:pt x="1291185" y="83234"/>
                </a:cubicBezTo>
                <a:cubicBezTo>
                  <a:pt x="1393213" y="25840"/>
                  <a:pt x="1506753" y="-1807"/>
                  <a:pt x="1619797" y="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800">
              <a:latin typeface="Al Tarikh" pitchFamily="2" charset="-78"/>
              <a:cs typeface="Al Tarikh" pitchFamily="2" charset="-78"/>
            </a:endParaRPr>
          </a:p>
        </p:txBody>
      </p:sp>
      <p:sp>
        <p:nvSpPr>
          <p:cNvPr id="63" name="Rounded Rectangle 12">
            <a:extLst>
              <a:ext uri="{FF2B5EF4-FFF2-40B4-BE49-F238E27FC236}">
                <a16:creationId xmlns:a16="http://schemas.microsoft.com/office/drawing/2014/main" id="{4544FADC-38C1-495C-81EB-2FDB56E17421}"/>
              </a:ext>
            </a:extLst>
          </p:cNvPr>
          <p:cNvSpPr>
            <a:spLocks noChangeAspect="1"/>
          </p:cNvSpPr>
          <p:nvPr/>
        </p:nvSpPr>
        <p:spPr>
          <a:xfrm>
            <a:off x="6154532" y="4000425"/>
            <a:ext cx="310571" cy="370101"/>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800">
              <a:latin typeface="Al Tarikh" pitchFamily="2" charset="-78"/>
              <a:cs typeface="Al Tarikh" pitchFamily="2" charset="-78"/>
            </a:endParaRPr>
          </a:p>
        </p:txBody>
      </p:sp>
      <p:sp>
        <p:nvSpPr>
          <p:cNvPr id="64" name="Rounded Rectangle 1">
            <a:extLst>
              <a:ext uri="{FF2B5EF4-FFF2-40B4-BE49-F238E27FC236}">
                <a16:creationId xmlns:a16="http://schemas.microsoft.com/office/drawing/2014/main" id="{59FA5F8F-653B-4287-B6FD-3AB45AC95E24}"/>
              </a:ext>
            </a:extLst>
          </p:cNvPr>
          <p:cNvSpPr>
            <a:spLocks/>
          </p:cNvSpPr>
          <p:nvPr/>
        </p:nvSpPr>
        <p:spPr>
          <a:xfrm>
            <a:off x="9157433" y="4042081"/>
            <a:ext cx="327776" cy="327776"/>
          </a:xfrm>
          <a:custGeom>
            <a:avLst/>
            <a:gdLst/>
            <a:ahLst/>
            <a:cxnLst/>
            <a:rect l="l" t="t" r="r" b="b"/>
            <a:pathLst>
              <a:path w="3888432" h="3902714">
                <a:moveTo>
                  <a:pt x="1113894" y="3227140"/>
                </a:moveTo>
                <a:lnTo>
                  <a:pt x="2774538" y="3227140"/>
                </a:lnTo>
                <a:cubicBezTo>
                  <a:pt x="2813020" y="3227140"/>
                  <a:pt x="2844216" y="3258336"/>
                  <a:pt x="2844216" y="3296818"/>
                </a:cubicBezTo>
                <a:lnTo>
                  <a:pt x="2844216" y="3337462"/>
                </a:lnTo>
                <a:cubicBezTo>
                  <a:pt x="2844216" y="3375944"/>
                  <a:pt x="2813020" y="3407140"/>
                  <a:pt x="2774538" y="3407140"/>
                </a:cubicBezTo>
                <a:lnTo>
                  <a:pt x="1113894" y="3407140"/>
                </a:lnTo>
                <a:cubicBezTo>
                  <a:pt x="1075412" y="3407140"/>
                  <a:pt x="1044216" y="3375944"/>
                  <a:pt x="1044216" y="3337462"/>
                </a:cubicBezTo>
                <a:lnTo>
                  <a:pt x="1044216" y="3296818"/>
                </a:lnTo>
                <a:cubicBezTo>
                  <a:pt x="1044216" y="3258336"/>
                  <a:pt x="1075412" y="3227140"/>
                  <a:pt x="1113894" y="3227140"/>
                </a:cubicBezTo>
                <a:close/>
                <a:moveTo>
                  <a:pt x="1111898" y="2923315"/>
                </a:moveTo>
                <a:lnTo>
                  <a:pt x="2772542" y="2923315"/>
                </a:lnTo>
                <a:cubicBezTo>
                  <a:pt x="2811024" y="2923315"/>
                  <a:pt x="2842220" y="2954511"/>
                  <a:pt x="2842220" y="2992993"/>
                </a:cubicBezTo>
                <a:lnTo>
                  <a:pt x="2842220" y="3033637"/>
                </a:lnTo>
                <a:cubicBezTo>
                  <a:pt x="2842220" y="3072119"/>
                  <a:pt x="2811024" y="3103315"/>
                  <a:pt x="2772542" y="3103315"/>
                </a:cubicBezTo>
                <a:lnTo>
                  <a:pt x="1111898" y="3103315"/>
                </a:lnTo>
                <a:cubicBezTo>
                  <a:pt x="1073416" y="3103315"/>
                  <a:pt x="1042220" y="3072119"/>
                  <a:pt x="1042220" y="3033637"/>
                </a:cubicBezTo>
                <a:lnTo>
                  <a:pt x="1042220" y="2992993"/>
                </a:lnTo>
                <a:cubicBezTo>
                  <a:pt x="1042220" y="2954511"/>
                  <a:pt x="1073416" y="2923315"/>
                  <a:pt x="1111898" y="2923315"/>
                </a:cubicBezTo>
                <a:close/>
                <a:moveTo>
                  <a:pt x="495275" y="2664296"/>
                </a:moveTo>
                <a:lnTo>
                  <a:pt x="853982" y="2664296"/>
                </a:lnTo>
                <a:lnTo>
                  <a:pt x="853982" y="3560524"/>
                </a:lnTo>
                <a:lnTo>
                  <a:pt x="3006222" y="3560524"/>
                </a:lnTo>
                <a:lnTo>
                  <a:pt x="3006222" y="2664296"/>
                </a:lnTo>
                <a:lnTo>
                  <a:pt x="3364929" y="2664296"/>
                </a:lnTo>
                <a:lnTo>
                  <a:pt x="3364929" y="3902714"/>
                </a:lnTo>
                <a:lnTo>
                  <a:pt x="495275" y="3902714"/>
                </a:lnTo>
                <a:close/>
                <a:moveTo>
                  <a:pt x="1113894" y="2619490"/>
                </a:moveTo>
                <a:lnTo>
                  <a:pt x="2774538" y="2619490"/>
                </a:lnTo>
                <a:cubicBezTo>
                  <a:pt x="2813020" y="2619490"/>
                  <a:pt x="2844216" y="2650686"/>
                  <a:pt x="2844216" y="2689168"/>
                </a:cubicBezTo>
                <a:lnTo>
                  <a:pt x="2844216" y="2729812"/>
                </a:lnTo>
                <a:cubicBezTo>
                  <a:pt x="2844216" y="2768294"/>
                  <a:pt x="2813020" y="2799490"/>
                  <a:pt x="2774538" y="2799490"/>
                </a:cubicBezTo>
                <a:lnTo>
                  <a:pt x="1113894" y="2799490"/>
                </a:lnTo>
                <a:cubicBezTo>
                  <a:pt x="1075412" y="2799490"/>
                  <a:pt x="1044216" y="2768294"/>
                  <a:pt x="1044216" y="2729812"/>
                </a:cubicBezTo>
                <a:lnTo>
                  <a:pt x="1044216" y="2689168"/>
                </a:lnTo>
                <a:cubicBezTo>
                  <a:pt x="1044216" y="2650686"/>
                  <a:pt x="1075412" y="2619490"/>
                  <a:pt x="1113894" y="2619490"/>
                </a:cubicBezTo>
                <a:close/>
                <a:moveTo>
                  <a:pt x="3183220" y="1512740"/>
                </a:moveTo>
                <a:cubicBezTo>
                  <a:pt x="3130821" y="1512740"/>
                  <a:pt x="3088344" y="1555217"/>
                  <a:pt x="3088344" y="1607616"/>
                </a:cubicBezTo>
                <a:lnTo>
                  <a:pt x="3088344" y="1777903"/>
                </a:lnTo>
                <a:cubicBezTo>
                  <a:pt x="3088344" y="1830302"/>
                  <a:pt x="3130821" y="1872779"/>
                  <a:pt x="3183220" y="1872779"/>
                </a:cubicBezTo>
                <a:lnTo>
                  <a:pt x="3334111" y="1872779"/>
                </a:lnTo>
                <a:cubicBezTo>
                  <a:pt x="3386510" y="1872779"/>
                  <a:pt x="3428987" y="1830302"/>
                  <a:pt x="3428987" y="1777903"/>
                </a:cubicBezTo>
                <a:lnTo>
                  <a:pt x="3428987" y="1607616"/>
                </a:lnTo>
                <a:cubicBezTo>
                  <a:pt x="3428987" y="1555217"/>
                  <a:pt x="3386510" y="1512740"/>
                  <a:pt x="3334111" y="1512740"/>
                </a:cubicBezTo>
                <a:close/>
                <a:moveTo>
                  <a:pt x="317370" y="1192161"/>
                </a:moveTo>
                <a:lnTo>
                  <a:pt x="3571062" y="1192161"/>
                </a:lnTo>
                <a:cubicBezTo>
                  <a:pt x="3746341" y="1192161"/>
                  <a:pt x="3888432" y="1369515"/>
                  <a:pt x="3888432" y="1588294"/>
                </a:cubicBezTo>
                <a:lnTo>
                  <a:pt x="3888432" y="3172779"/>
                </a:lnTo>
                <a:cubicBezTo>
                  <a:pt x="3888432" y="3391558"/>
                  <a:pt x="3746341" y="3568912"/>
                  <a:pt x="3571062" y="3568912"/>
                </a:cubicBezTo>
                <a:lnTo>
                  <a:pt x="3484959" y="3568912"/>
                </a:lnTo>
                <a:lnTo>
                  <a:pt x="3484959" y="2490370"/>
                </a:lnTo>
                <a:lnTo>
                  <a:pt x="388615" y="2490370"/>
                </a:lnTo>
                <a:lnTo>
                  <a:pt x="388615" y="3568912"/>
                </a:lnTo>
                <a:lnTo>
                  <a:pt x="317370" y="3568912"/>
                </a:lnTo>
                <a:cubicBezTo>
                  <a:pt x="142091" y="3568912"/>
                  <a:pt x="0" y="3391558"/>
                  <a:pt x="0" y="3172779"/>
                </a:cubicBezTo>
                <a:lnTo>
                  <a:pt x="0" y="1588294"/>
                </a:lnTo>
                <a:cubicBezTo>
                  <a:pt x="0" y="1369515"/>
                  <a:pt x="142091" y="1192161"/>
                  <a:pt x="317370" y="1192161"/>
                </a:cubicBezTo>
                <a:close/>
                <a:moveTo>
                  <a:pt x="3010811" y="792088"/>
                </a:moveTo>
                <a:lnTo>
                  <a:pt x="3369518" y="792088"/>
                </a:lnTo>
                <a:lnTo>
                  <a:pt x="3369518" y="1080119"/>
                </a:lnTo>
                <a:lnTo>
                  <a:pt x="3010811" y="1080119"/>
                </a:lnTo>
                <a:close/>
                <a:moveTo>
                  <a:pt x="2700857" y="0"/>
                </a:moveTo>
                <a:lnTo>
                  <a:pt x="3329483" y="698376"/>
                </a:lnTo>
                <a:lnTo>
                  <a:pt x="2700857" y="698376"/>
                </a:lnTo>
                <a:close/>
                <a:moveTo>
                  <a:pt x="499864" y="0"/>
                </a:moveTo>
                <a:lnTo>
                  <a:pt x="2592288" y="0"/>
                </a:lnTo>
                <a:lnTo>
                  <a:pt x="2592288" y="298450"/>
                </a:lnTo>
                <a:lnTo>
                  <a:pt x="858571" y="298450"/>
                </a:lnTo>
                <a:lnTo>
                  <a:pt x="858571" y="1080119"/>
                </a:lnTo>
                <a:lnTo>
                  <a:pt x="499864" y="10801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ko-KR" altLang="en-US" sz="2800">
              <a:latin typeface="Al Tarikh" pitchFamily="2" charset="-78"/>
              <a:cs typeface="Al Tarikh" pitchFamily="2" charset="-78"/>
            </a:endParaRPr>
          </a:p>
        </p:txBody>
      </p:sp>
      <p:sp>
        <p:nvSpPr>
          <p:cNvPr id="65" name="TextBox 47">
            <a:extLst>
              <a:ext uri="{FF2B5EF4-FFF2-40B4-BE49-F238E27FC236}">
                <a16:creationId xmlns:a16="http://schemas.microsoft.com/office/drawing/2014/main" id="{C05CB9FB-5D8C-4A72-9C62-6B7E2882B630}"/>
              </a:ext>
            </a:extLst>
          </p:cNvPr>
          <p:cNvSpPr txBox="1"/>
          <p:nvPr/>
        </p:nvSpPr>
        <p:spPr>
          <a:xfrm>
            <a:off x="5667569" y="4603745"/>
            <a:ext cx="1250733" cy="738664"/>
          </a:xfrm>
          <a:prstGeom prst="rect">
            <a:avLst/>
          </a:prstGeom>
          <a:noFill/>
        </p:spPr>
        <p:txBody>
          <a:bodyPr wrap="square" rtlCol="0">
            <a:spAutoFit/>
          </a:bodyPr>
          <a:lstStyle/>
          <a:p>
            <a:pPr algn="ctr" rtl="1"/>
            <a:r>
              <a:rPr lang="ar-DZ" altLang="ko-KR" sz="14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400" dirty="0">
              <a:solidFill>
                <a:schemeClr val="tx1">
                  <a:lumMod val="75000"/>
                  <a:lumOff val="25000"/>
                </a:schemeClr>
              </a:solidFill>
              <a:latin typeface="Al Tarikh" pitchFamily="2" charset="-78"/>
              <a:cs typeface="Al Tarikh" pitchFamily="2" charset="-78"/>
            </a:endParaRPr>
          </a:p>
        </p:txBody>
      </p:sp>
      <p:sp>
        <p:nvSpPr>
          <p:cNvPr id="66" name="TextBox 48">
            <a:extLst>
              <a:ext uri="{FF2B5EF4-FFF2-40B4-BE49-F238E27FC236}">
                <a16:creationId xmlns:a16="http://schemas.microsoft.com/office/drawing/2014/main" id="{202F39D9-1CE4-4A28-818B-256F89877FD3}"/>
              </a:ext>
            </a:extLst>
          </p:cNvPr>
          <p:cNvSpPr txBox="1"/>
          <p:nvPr/>
        </p:nvSpPr>
        <p:spPr>
          <a:xfrm>
            <a:off x="7179135" y="4603745"/>
            <a:ext cx="1250733" cy="738664"/>
          </a:xfrm>
          <a:prstGeom prst="rect">
            <a:avLst/>
          </a:prstGeom>
          <a:noFill/>
        </p:spPr>
        <p:txBody>
          <a:bodyPr wrap="square" rtlCol="0">
            <a:spAutoFit/>
          </a:bodyPr>
          <a:lstStyle/>
          <a:p>
            <a:pPr algn="ctr" rtl="1"/>
            <a:r>
              <a:rPr lang="ar-DZ" altLang="ko-KR" sz="14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400" dirty="0">
              <a:solidFill>
                <a:schemeClr val="tx1">
                  <a:lumMod val="75000"/>
                  <a:lumOff val="25000"/>
                </a:schemeClr>
              </a:solidFill>
              <a:latin typeface="Al Tarikh" pitchFamily="2" charset="-78"/>
              <a:cs typeface="Al Tarikh" pitchFamily="2" charset="-78"/>
            </a:endParaRPr>
          </a:p>
        </p:txBody>
      </p:sp>
      <p:sp>
        <p:nvSpPr>
          <p:cNvPr id="67" name="TextBox 49">
            <a:extLst>
              <a:ext uri="{FF2B5EF4-FFF2-40B4-BE49-F238E27FC236}">
                <a16:creationId xmlns:a16="http://schemas.microsoft.com/office/drawing/2014/main" id="{C3477304-BA74-4A74-8CF1-A2570042D7E4}"/>
              </a:ext>
            </a:extLst>
          </p:cNvPr>
          <p:cNvSpPr txBox="1"/>
          <p:nvPr/>
        </p:nvSpPr>
        <p:spPr>
          <a:xfrm>
            <a:off x="8690703" y="4603745"/>
            <a:ext cx="1250733" cy="738664"/>
          </a:xfrm>
          <a:prstGeom prst="rect">
            <a:avLst/>
          </a:prstGeom>
          <a:noFill/>
        </p:spPr>
        <p:txBody>
          <a:bodyPr wrap="square" rtlCol="0">
            <a:spAutoFit/>
          </a:bodyPr>
          <a:lstStyle/>
          <a:p>
            <a:pPr algn="ctr" rtl="1"/>
            <a:r>
              <a:rPr lang="ar-DZ" altLang="ko-KR" sz="14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400" dirty="0">
              <a:solidFill>
                <a:schemeClr val="tx1">
                  <a:lumMod val="75000"/>
                  <a:lumOff val="25000"/>
                </a:schemeClr>
              </a:solidFill>
              <a:latin typeface="Al Tarikh" pitchFamily="2" charset="-78"/>
              <a:cs typeface="Al Tarikh" pitchFamily="2" charset="-78"/>
            </a:endParaRPr>
          </a:p>
        </p:txBody>
      </p:sp>
      <p:sp>
        <p:nvSpPr>
          <p:cNvPr id="68" name="TextBox 50">
            <a:extLst>
              <a:ext uri="{FF2B5EF4-FFF2-40B4-BE49-F238E27FC236}">
                <a16:creationId xmlns:a16="http://schemas.microsoft.com/office/drawing/2014/main" id="{B4916E49-5389-4F1C-89A2-1362F26D80A9}"/>
              </a:ext>
            </a:extLst>
          </p:cNvPr>
          <p:cNvSpPr txBox="1"/>
          <p:nvPr/>
        </p:nvSpPr>
        <p:spPr>
          <a:xfrm>
            <a:off x="10202269" y="4603745"/>
            <a:ext cx="1250733" cy="738664"/>
          </a:xfrm>
          <a:prstGeom prst="rect">
            <a:avLst/>
          </a:prstGeom>
          <a:noFill/>
        </p:spPr>
        <p:txBody>
          <a:bodyPr wrap="square" rtlCol="0">
            <a:spAutoFit/>
          </a:bodyPr>
          <a:lstStyle/>
          <a:p>
            <a:pPr algn="ctr" rtl="1"/>
            <a:r>
              <a:rPr lang="ar-DZ" altLang="ko-KR" sz="14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4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27379425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1000" fill="hold"/>
                                        <p:tgtEl>
                                          <p:spTgt spid="53"/>
                                        </p:tgtEl>
                                        <p:attrNameLst>
                                          <p:attrName>ppt_w</p:attrName>
                                        </p:attrNameLst>
                                      </p:cBhvr>
                                      <p:tavLst>
                                        <p:tav tm="0">
                                          <p:val>
                                            <p:fltVal val="0"/>
                                          </p:val>
                                        </p:tav>
                                        <p:tav tm="100000">
                                          <p:val>
                                            <p:strVal val="#ppt_w"/>
                                          </p:val>
                                        </p:tav>
                                      </p:tavLst>
                                    </p:anim>
                                    <p:anim calcmode="lin" valueType="num">
                                      <p:cBhvr>
                                        <p:cTn id="13" dur="1000" fill="hold"/>
                                        <p:tgtEl>
                                          <p:spTgt spid="53"/>
                                        </p:tgtEl>
                                        <p:attrNameLst>
                                          <p:attrName>ppt_h</p:attrName>
                                        </p:attrNameLst>
                                      </p:cBhvr>
                                      <p:tavLst>
                                        <p:tav tm="0">
                                          <p:val>
                                            <p:fltVal val="0"/>
                                          </p:val>
                                        </p:tav>
                                        <p:tav tm="100000">
                                          <p:val>
                                            <p:strVal val="#ppt_h"/>
                                          </p:val>
                                        </p:tav>
                                      </p:tavLst>
                                    </p:anim>
                                    <p:anim calcmode="lin" valueType="num">
                                      <p:cBhvr>
                                        <p:cTn id="14" dur="1000" fill="hold"/>
                                        <p:tgtEl>
                                          <p:spTgt spid="53"/>
                                        </p:tgtEl>
                                        <p:attrNameLst>
                                          <p:attrName>style.rotation</p:attrName>
                                        </p:attrNameLst>
                                      </p:cBhvr>
                                      <p:tavLst>
                                        <p:tav tm="0">
                                          <p:val>
                                            <p:fltVal val="90"/>
                                          </p:val>
                                        </p:tav>
                                        <p:tav tm="100000">
                                          <p:val>
                                            <p:fltVal val="0"/>
                                          </p:val>
                                        </p:tav>
                                      </p:tavLst>
                                    </p:anim>
                                    <p:animEffect transition="in" filter="fade">
                                      <p:cBhvr>
                                        <p:cTn id="15" dur="1000"/>
                                        <p:tgtEl>
                                          <p:spTgt spid="5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1000" fill="hold"/>
                                        <p:tgtEl>
                                          <p:spTgt spid="54"/>
                                        </p:tgtEl>
                                        <p:attrNameLst>
                                          <p:attrName>ppt_w</p:attrName>
                                        </p:attrNameLst>
                                      </p:cBhvr>
                                      <p:tavLst>
                                        <p:tav tm="0">
                                          <p:val>
                                            <p:fltVal val="0"/>
                                          </p:val>
                                        </p:tav>
                                        <p:tav tm="100000">
                                          <p:val>
                                            <p:strVal val="#ppt_w"/>
                                          </p:val>
                                        </p:tav>
                                      </p:tavLst>
                                    </p:anim>
                                    <p:anim calcmode="lin" valueType="num">
                                      <p:cBhvr>
                                        <p:cTn id="19" dur="1000" fill="hold"/>
                                        <p:tgtEl>
                                          <p:spTgt spid="54"/>
                                        </p:tgtEl>
                                        <p:attrNameLst>
                                          <p:attrName>ppt_h</p:attrName>
                                        </p:attrNameLst>
                                      </p:cBhvr>
                                      <p:tavLst>
                                        <p:tav tm="0">
                                          <p:val>
                                            <p:fltVal val="0"/>
                                          </p:val>
                                        </p:tav>
                                        <p:tav tm="100000">
                                          <p:val>
                                            <p:strVal val="#ppt_h"/>
                                          </p:val>
                                        </p:tav>
                                      </p:tavLst>
                                    </p:anim>
                                    <p:anim calcmode="lin" valueType="num">
                                      <p:cBhvr>
                                        <p:cTn id="20" dur="1000" fill="hold"/>
                                        <p:tgtEl>
                                          <p:spTgt spid="54"/>
                                        </p:tgtEl>
                                        <p:attrNameLst>
                                          <p:attrName>style.rotation</p:attrName>
                                        </p:attrNameLst>
                                      </p:cBhvr>
                                      <p:tavLst>
                                        <p:tav tm="0">
                                          <p:val>
                                            <p:fltVal val="90"/>
                                          </p:val>
                                        </p:tav>
                                        <p:tav tm="100000">
                                          <p:val>
                                            <p:fltVal val="0"/>
                                          </p:val>
                                        </p:tav>
                                      </p:tavLst>
                                    </p:anim>
                                    <p:animEffect transition="in" filter="fade">
                                      <p:cBhvr>
                                        <p:cTn id="21" dur="1000"/>
                                        <p:tgtEl>
                                          <p:spTgt spid="54"/>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1000" fill="hold"/>
                                        <p:tgtEl>
                                          <p:spTgt spid="55"/>
                                        </p:tgtEl>
                                        <p:attrNameLst>
                                          <p:attrName>ppt_w</p:attrName>
                                        </p:attrNameLst>
                                      </p:cBhvr>
                                      <p:tavLst>
                                        <p:tav tm="0">
                                          <p:val>
                                            <p:fltVal val="0"/>
                                          </p:val>
                                        </p:tav>
                                        <p:tav tm="100000">
                                          <p:val>
                                            <p:strVal val="#ppt_w"/>
                                          </p:val>
                                        </p:tav>
                                      </p:tavLst>
                                    </p:anim>
                                    <p:anim calcmode="lin" valueType="num">
                                      <p:cBhvr>
                                        <p:cTn id="25" dur="1000" fill="hold"/>
                                        <p:tgtEl>
                                          <p:spTgt spid="55"/>
                                        </p:tgtEl>
                                        <p:attrNameLst>
                                          <p:attrName>ppt_h</p:attrName>
                                        </p:attrNameLst>
                                      </p:cBhvr>
                                      <p:tavLst>
                                        <p:tav tm="0">
                                          <p:val>
                                            <p:fltVal val="0"/>
                                          </p:val>
                                        </p:tav>
                                        <p:tav tm="100000">
                                          <p:val>
                                            <p:strVal val="#ppt_h"/>
                                          </p:val>
                                        </p:tav>
                                      </p:tavLst>
                                    </p:anim>
                                    <p:anim calcmode="lin" valueType="num">
                                      <p:cBhvr>
                                        <p:cTn id="26" dur="1000" fill="hold"/>
                                        <p:tgtEl>
                                          <p:spTgt spid="55"/>
                                        </p:tgtEl>
                                        <p:attrNameLst>
                                          <p:attrName>style.rotation</p:attrName>
                                        </p:attrNameLst>
                                      </p:cBhvr>
                                      <p:tavLst>
                                        <p:tav tm="0">
                                          <p:val>
                                            <p:fltVal val="90"/>
                                          </p:val>
                                        </p:tav>
                                        <p:tav tm="100000">
                                          <p:val>
                                            <p:fltVal val="0"/>
                                          </p:val>
                                        </p:tav>
                                      </p:tavLst>
                                    </p:anim>
                                    <p:animEffect transition="in" filter="fade">
                                      <p:cBhvr>
                                        <p:cTn id="27" dur="1000"/>
                                        <p:tgtEl>
                                          <p:spTgt spid="55"/>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1000" fill="hold"/>
                                        <p:tgtEl>
                                          <p:spTgt spid="56"/>
                                        </p:tgtEl>
                                        <p:attrNameLst>
                                          <p:attrName>ppt_w</p:attrName>
                                        </p:attrNameLst>
                                      </p:cBhvr>
                                      <p:tavLst>
                                        <p:tav tm="0">
                                          <p:val>
                                            <p:fltVal val="0"/>
                                          </p:val>
                                        </p:tav>
                                        <p:tav tm="100000">
                                          <p:val>
                                            <p:strVal val="#ppt_w"/>
                                          </p:val>
                                        </p:tav>
                                      </p:tavLst>
                                    </p:anim>
                                    <p:anim calcmode="lin" valueType="num">
                                      <p:cBhvr>
                                        <p:cTn id="31" dur="1000" fill="hold"/>
                                        <p:tgtEl>
                                          <p:spTgt spid="56"/>
                                        </p:tgtEl>
                                        <p:attrNameLst>
                                          <p:attrName>ppt_h</p:attrName>
                                        </p:attrNameLst>
                                      </p:cBhvr>
                                      <p:tavLst>
                                        <p:tav tm="0">
                                          <p:val>
                                            <p:fltVal val="0"/>
                                          </p:val>
                                        </p:tav>
                                        <p:tav tm="100000">
                                          <p:val>
                                            <p:strVal val="#ppt_h"/>
                                          </p:val>
                                        </p:tav>
                                      </p:tavLst>
                                    </p:anim>
                                    <p:anim calcmode="lin" valueType="num">
                                      <p:cBhvr>
                                        <p:cTn id="32" dur="1000" fill="hold"/>
                                        <p:tgtEl>
                                          <p:spTgt spid="56"/>
                                        </p:tgtEl>
                                        <p:attrNameLst>
                                          <p:attrName>style.rotation</p:attrName>
                                        </p:attrNameLst>
                                      </p:cBhvr>
                                      <p:tavLst>
                                        <p:tav tm="0">
                                          <p:val>
                                            <p:fltVal val="90"/>
                                          </p:val>
                                        </p:tav>
                                        <p:tav tm="100000">
                                          <p:val>
                                            <p:fltVal val="0"/>
                                          </p:val>
                                        </p:tav>
                                      </p:tavLst>
                                    </p:anim>
                                    <p:animEffect transition="in" filter="fade">
                                      <p:cBhvr>
                                        <p:cTn id="33" dur="1000"/>
                                        <p:tgtEl>
                                          <p:spTgt spid="56"/>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1000" fill="hold"/>
                                        <p:tgtEl>
                                          <p:spTgt spid="57"/>
                                        </p:tgtEl>
                                        <p:attrNameLst>
                                          <p:attrName>ppt_w</p:attrName>
                                        </p:attrNameLst>
                                      </p:cBhvr>
                                      <p:tavLst>
                                        <p:tav tm="0">
                                          <p:val>
                                            <p:fltVal val="0"/>
                                          </p:val>
                                        </p:tav>
                                        <p:tav tm="100000">
                                          <p:val>
                                            <p:strVal val="#ppt_w"/>
                                          </p:val>
                                        </p:tav>
                                      </p:tavLst>
                                    </p:anim>
                                    <p:anim calcmode="lin" valueType="num">
                                      <p:cBhvr>
                                        <p:cTn id="37" dur="1000" fill="hold"/>
                                        <p:tgtEl>
                                          <p:spTgt spid="57"/>
                                        </p:tgtEl>
                                        <p:attrNameLst>
                                          <p:attrName>ppt_h</p:attrName>
                                        </p:attrNameLst>
                                      </p:cBhvr>
                                      <p:tavLst>
                                        <p:tav tm="0">
                                          <p:val>
                                            <p:fltVal val="0"/>
                                          </p:val>
                                        </p:tav>
                                        <p:tav tm="100000">
                                          <p:val>
                                            <p:strVal val="#ppt_h"/>
                                          </p:val>
                                        </p:tav>
                                      </p:tavLst>
                                    </p:anim>
                                    <p:anim calcmode="lin" valueType="num">
                                      <p:cBhvr>
                                        <p:cTn id="38" dur="1000" fill="hold"/>
                                        <p:tgtEl>
                                          <p:spTgt spid="57"/>
                                        </p:tgtEl>
                                        <p:attrNameLst>
                                          <p:attrName>style.rotation</p:attrName>
                                        </p:attrNameLst>
                                      </p:cBhvr>
                                      <p:tavLst>
                                        <p:tav tm="0">
                                          <p:val>
                                            <p:fltVal val="90"/>
                                          </p:val>
                                        </p:tav>
                                        <p:tav tm="100000">
                                          <p:val>
                                            <p:fltVal val="0"/>
                                          </p:val>
                                        </p:tav>
                                      </p:tavLst>
                                    </p:anim>
                                    <p:animEffect transition="in" filter="fade">
                                      <p:cBhvr>
                                        <p:cTn id="39" dur="1000"/>
                                        <p:tgtEl>
                                          <p:spTgt spid="57"/>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p:cTn id="42" dur="1000" fill="hold"/>
                                        <p:tgtEl>
                                          <p:spTgt spid="58"/>
                                        </p:tgtEl>
                                        <p:attrNameLst>
                                          <p:attrName>ppt_w</p:attrName>
                                        </p:attrNameLst>
                                      </p:cBhvr>
                                      <p:tavLst>
                                        <p:tav tm="0">
                                          <p:val>
                                            <p:fltVal val="0"/>
                                          </p:val>
                                        </p:tav>
                                        <p:tav tm="100000">
                                          <p:val>
                                            <p:strVal val="#ppt_w"/>
                                          </p:val>
                                        </p:tav>
                                      </p:tavLst>
                                    </p:anim>
                                    <p:anim calcmode="lin" valueType="num">
                                      <p:cBhvr>
                                        <p:cTn id="43" dur="1000" fill="hold"/>
                                        <p:tgtEl>
                                          <p:spTgt spid="58"/>
                                        </p:tgtEl>
                                        <p:attrNameLst>
                                          <p:attrName>ppt_h</p:attrName>
                                        </p:attrNameLst>
                                      </p:cBhvr>
                                      <p:tavLst>
                                        <p:tav tm="0">
                                          <p:val>
                                            <p:fltVal val="0"/>
                                          </p:val>
                                        </p:tav>
                                        <p:tav tm="100000">
                                          <p:val>
                                            <p:strVal val="#ppt_h"/>
                                          </p:val>
                                        </p:tav>
                                      </p:tavLst>
                                    </p:anim>
                                    <p:anim calcmode="lin" valueType="num">
                                      <p:cBhvr>
                                        <p:cTn id="44" dur="1000" fill="hold"/>
                                        <p:tgtEl>
                                          <p:spTgt spid="58"/>
                                        </p:tgtEl>
                                        <p:attrNameLst>
                                          <p:attrName>style.rotation</p:attrName>
                                        </p:attrNameLst>
                                      </p:cBhvr>
                                      <p:tavLst>
                                        <p:tav tm="0">
                                          <p:val>
                                            <p:fltVal val="90"/>
                                          </p:val>
                                        </p:tav>
                                        <p:tav tm="100000">
                                          <p:val>
                                            <p:fltVal val="0"/>
                                          </p:val>
                                        </p:tav>
                                      </p:tavLst>
                                    </p:anim>
                                    <p:animEffect transition="in" filter="fade">
                                      <p:cBhvr>
                                        <p:cTn id="45" dur="1000"/>
                                        <p:tgtEl>
                                          <p:spTgt spid="58"/>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1000" fill="hold"/>
                                        <p:tgtEl>
                                          <p:spTgt spid="59"/>
                                        </p:tgtEl>
                                        <p:attrNameLst>
                                          <p:attrName>ppt_w</p:attrName>
                                        </p:attrNameLst>
                                      </p:cBhvr>
                                      <p:tavLst>
                                        <p:tav tm="0">
                                          <p:val>
                                            <p:fltVal val="0"/>
                                          </p:val>
                                        </p:tav>
                                        <p:tav tm="100000">
                                          <p:val>
                                            <p:strVal val="#ppt_w"/>
                                          </p:val>
                                        </p:tav>
                                      </p:tavLst>
                                    </p:anim>
                                    <p:anim calcmode="lin" valueType="num">
                                      <p:cBhvr>
                                        <p:cTn id="49" dur="1000" fill="hold"/>
                                        <p:tgtEl>
                                          <p:spTgt spid="59"/>
                                        </p:tgtEl>
                                        <p:attrNameLst>
                                          <p:attrName>ppt_h</p:attrName>
                                        </p:attrNameLst>
                                      </p:cBhvr>
                                      <p:tavLst>
                                        <p:tav tm="0">
                                          <p:val>
                                            <p:fltVal val="0"/>
                                          </p:val>
                                        </p:tav>
                                        <p:tav tm="100000">
                                          <p:val>
                                            <p:strVal val="#ppt_h"/>
                                          </p:val>
                                        </p:tav>
                                      </p:tavLst>
                                    </p:anim>
                                    <p:anim calcmode="lin" valueType="num">
                                      <p:cBhvr>
                                        <p:cTn id="50" dur="1000" fill="hold"/>
                                        <p:tgtEl>
                                          <p:spTgt spid="59"/>
                                        </p:tgtEl>
                                        <p:attrNameLst>
                                          <p:attrName>style.rotation</p:attrName>
                                        </p:attrNameLst>
                                      </p:cBhvr>
                                      <p:tavLst>
                                        <p:tav tm="0">
                                          <p:val>
                                            <p:fltVal val="90"/>
                                          </p:val>
                                        </p:tav>
                                        <p:tav tm="100000">
                                          <p:val>
                                            <p:fltVal val="0"/>
                                          </p:val>
                                        </p:tav>
                                      </p:tavLst>
                                    </p:anim>
                                    <p:animEffect transition="in" filter="fade">
                                      <p:cBhvr>
                                        <p:cTn id="51" dur="1000"/>
                                        <p:tgtEl>
                                          <p:spTgt spid="59"/>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60"/>
                                        </p:tgtEl>
                                        <p:attrNameLst>
                                          <p:attrName>style.visibility</p:attrName>
                                        </p:attrNameLst>
                                      </p:cBhvr>
                                      <p:to>
                                        <p:strVal val="visible"/>
                                      </p:to>
                                    </p:set>
                                    <p:anim calcmode="lin" valueType="num">
                                      <p:cBhvr>
                                        <p:cTn id="54" dur="1000" fill="hold"/>
                                        <p:tgtEl>
                                          <p:spTgt spid="60"/>
                                        </p:tgtEl>
                                        <p:attrNameLst>
                                          <p:attrName>ppt_w</p:attrName>
                                        </p:attrNameLst>
                                      </p:cBhvr>
                                      <p:tavLst>
                                        <p:tav tm="0">
                                          <p:val>
                                            <p:fltVal val="0"/>
                                          </p:val>
                                        </p:tav>
                                        <p:tav tm="100000">
                                          <p:val>
                                            <p:strVal val="#ppt_w"/>
                                          </p:val>
                                        </p:tav>
                                      </p:tavLst>
                                    </p:anim>
                                    <p:anim calcmode="lin" valueType="num">
                                      <p:cBhvr>
                                        <p:cTn id="55" dur="1000" fill="hold"/>
                                        <p:tgtEl>
                                          <p:spTgt spid="60"/>
                                        </p:tgtEl>
                                        <p:attrNameLst>
                                          <p:attrName>ppt_h</p:attrName>
                                        </p:attrNameLst>
                                      </p:cBhvr>
                                      <p:tavLst>
                                        <p:tav tm="0">
                                          <p:val>
                                            <p:fltVal val="0"/>
                                          </p:val>
                                        </p:tav>
                                        <p:tav tm="100000">
                                          <p:val>
                                            <p:strVal val="#ppt_h"/>
                                          </p:val>
                                        </p:tav>
                                      </p:tavLst>
                                    </p:anim>
                                    <p:anim calcmode="lin" valueType="num">
                                      <p:cBhvr>
                                        <p:cTn id="56" dur="1000" fill="hold"/>
                                        <p:tgtEl>
                                          <p:spTgt spid="60"/>
                                        </p:tgtEl>
                                        <p:attrNameLst>
                                          <p:attrName>style.rotation</p:attrName>
                                        </p:attrNameLst>
                                      </p:cBhvr>
                                      <p:tavLst>
                                        <p:tav tm="0">
                                          <p:val>
                                            <p:fltVal val="90"/>
                                          </p:val>
                                        </p:tav>
                                        <p:tav tm="100000">
                                          <p:val>
                                            <p:fltVal val="0"/>
                                          </p:val>
                                        </p:tav>
                                      </p:tavLst>
                                    </p:anim>
                                    <p:animEffect transition="in" filter="fade">
                                      <p:cBhvr>
                                        <p:cTn id="57" dur="1000"/>
                                        <p:tgtEl>
                                          <p:spTgt spid="60"/>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1000" fill="hold"/>
                                        <p:tgtEl>
                                          <p:spTgt spid="61"/>
                                        </p:tgtEl>
                                        <p:attrNameLst>
                                          <p:attrName>ppt_w</p:attrName>
                                        </p:attrNameLst>
                                      </p:cBhvr>
                                      <p:tavLst>
                                        <p:tav tm="0">
                                          <p:val>
                                            <p:fltVal val="0"/>
                                          </p:val>
                                        </p:tav>
                                        <p:tav tm="100000">
                                          <p:val>
                                            <p:strVal val="#ppt_w"/>
                                          </p:val>
                                        </p:tav>
                                      </p:tavLst>
                                    </p:anim>
                                    <p:anim calcmode="lin" valueType="num">
                                      <p:cBhvr>
                                        <p:cTn id="61" dur="1000" fill="hold"/>
                                        <p:tgtEl>
                                          <p:spTgt spid="61"/>
                                        </p:tgtEl>
                                        <p:attrNameLst>
                                          <p:attrName>ppt_h</p:attrName>
                                        </p:attrNameLst>
                                      </p:cBhvr>
                                      <p:tavLst>
                                        <p:tav tm="0">
                                          <p:val>
                                            <p:fltVal val="0"/>
                                          </p:val>
                                        </p:tav>
                                        <p:tav tm="100000">
                                          <p:val>
                                            <p:strVal val="#ppt_h"/>
                                          </p:val>
                                        </p:tav>
                                      </p:tavLst>
                                    </p:anim>
                                    <p:anim calcmode="lin" valueType="num">
                                      <p:cBhvr>
                                        <p:cTn id="62" dur="1000" fill="hold"/>
                                        <p:tgtEl>
                                          <p:spTgt spid="61"/>
                                        </p:tgtEl>
                                        <p:attrNameLst>
                                          <p:attrName>style.rotation</p:attrName>
                                        </p:attrNameLst>
                                      </p:cBhvr>
                                      <p:tavLst>
                                        <p:tav tm="0">
                                          <p:val>
                                            <p:fltVal val="90"/>
                                          </p:val>
                                        </p:tav>
                                        <p:tav tm="100000">
                                          <p:val>
                                            <p:fltVal val="0"/>
                                          </p:val>
                                        </p:tav>
                                      </p:tavLst>
                                    </p:anim>
                                    <p:animEffect transition="in" filter="fade">
                                      <p:cBhvr>
                                        <p:cTn id="63" dur="1000"/>
                                        <p:tgtEl>
                                          <p:spTgt spid="61"/>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p:cTn id="66" dur="1000" fill="hold"/>
                                        <p:tgtEl>
                                          <p:spTgt spid="62"/>
                                        </p:tgtEl>
                                        <p:attrNameLst>
                                          <p:attrName>ppt_w</p:attrName>
                                        </p:attrNameLst>
                                      </p:cBhvr>
                                      <p:tavLst>
                                        <p:tav tm="0">
                                          <p:val>
                                            <p:fltVal val="0"/>
                                          </p:val>
                                        </p:tav>
                                        <p:tav tm="100000">
                                          <p:val>
                                            <p:strVal val="#ppt_w"/>
                                          </p:val>
                                        </p:tav>
                                      </p:tavLst>
                                    </p:anim>
                                    <p:anim calcmode="lin" valueType="num">
                                      <p:cBhvr>
                                        <p:cTn id="67" dur="1000" fill="hold"/>
                                        <p:tgtEl>
                                          <p:spTgt spid="62"/>
                                        </p:tgtEl>
                                        <p:attrNameLst>
                                          <p:attrName>ppt_h</p:attrName>
                                        </p:attrNameLst>
                                      </p:cBhvr>
                                      <p:tavLst>
                                        <p:tav tm="0">
                                          <p:val>
                                            <p:fltVal val="0"/>
                                          </p:val>
                                        </p:tav>
                                        <p:tav tm="100000">
                                          <p:val>
                                            <p:strVal val="#ppt_h"/>
                                          </p:val>
                                        </p:tav>
                                      </p:tavLst>
                                    </p:anim>
                                    <p:anim calcmode="lin" valueType="num">
                                      <p:cBhvr>
                                        <p:cTn id="68" dur="1000" fill="hold"/>
                                        <p:tgtEl>
                                          <p:spTgt spid="62"/>
                                        </p:tgtEl>
                                        <p:attrNameLst>
                                          <p:attrName>style.rotation</p:attrName>
                                        </p:attrNameLst>
                                      </p:cBhvr>
                                      <p:tavLst>
                                        <p:tav tm="0">
                                          <p:val>
                                            <p:fltVal val="90"/>
                                          </p:val>
                                        </p:tav>
                                        <p:tav tm="100000">
                                          <p:val>
                                            <p:fltVal val="0"/>
                                          </p:val>
                                        </p:tav>
                                      </p:tavLst>
                                    </p:anim>
                                    <p:animEffect transition="in" filter="fade">
                                      <p:cBhvr>
                                        <p:cTn id="69" dur="1000"/>
                                        <p:tgtEl>
                                          <p:spTgt spid="62"/>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1000" fill="hold"/>
                                        <p:tgtEl>
                                          <p:spTgt spid="63"/>
                                        </p:tgtEl>
                                        <p:attrNameLst>
                                          <p:attrName>ppt_w</p:attrName>
                                        </p:attrNameLst>
                                      </p:cBhvr>
                                      <p:tavLst>
                                        <p:tav tm="0">
                                          <p:val>
                                            <p:fltVal val="0"/>
                                          </p:val>
                                        </p:tav>
                                        <p:tav tm="100000">
                                          <p:val>
                                            <p:strVal val="#ppt_w"/>
                                          </p:val>
                                        </p:tav>
                                      </p:tavLst>
                                    </p:anim>
                                    <p:anim calcmode="lin" valueType="num">
                                      <p:cBhvr>
                                        <p:cTn id="73" dur="1000" fill="hold"/>
                                        <p:tgtEl>
                                          <p:spTgt spid="63"/>
                                        </p:tgtEl>
                                        <p:attrNameLst>
                                          <p:attrName>ppt_h</p:attrName>
                                        </p:attrNameLst>
                                      </p:cBhvr>
                                      <p:tavLst>
                                        <p:tav tm="0">
                                          <p:val>
                                            <p:fltVal val="0"/>
                                          </p:val>
                                        </p:tav>
                                        <p:tav tm="100000">
                                          <p:val>
                                            <p:strVal val="#ppt_h"/>
                                          </p:val>
                                        </p:tav>
                                      </p:tavLst>
                                    </p:anim>
                                    <p:anim calcmode="lin" valueType="num">
                                      <p:cBhvr>
                                        <p:cTn id="74" dur="1000" fill="hold"/>
                                        <p:tgtEl>
                                          <p:spTgt spid="63"/>
                                        </p:tgtEl>
                                        <p:attrNameLst>
                                          <p:attrName>style.rotation</p:attrName>
                                        </p:attrNameLst>
                                      </p:cBhvr>
                                      <p:tavLst>
                                        <p:tav tm="0">
                                          <p:val>
                                            <p:fltVal val="90"/>
                                          </p:val>
                                        </p:tav>
                                        <p:tav tm="100000">
                                          <p:val>
                                            <p:fltVal val="0"/>
                                          </p:val>
                                        </p:tav>
                                      </p:tavLst>
                                    </p:anim>
                                    <p:animEffect transition="in" filter="fade">
                                      <p:cBhvr>
                                        <p:cTn id="75" dur="1000"/>
                                        <p:tgtEl>
                                          <p:spTgt spid="63"/>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 calcmode="lin" valueType="num">
                                      <p:cBhvr>
                                        <p:cTn id="78" dur="1000" fill="hold"/>
                                        <p:tgtEl>
                                          <p:spTgt spid="64"/>
                                        </p:tgtEl>
                                        <p:attrNameLst>
                                          <p:attrName>ppt_w</p:attrName>
                                        </p:attrNameLst>
                                      </p:cBhvr>
                                      <p:tavLst>
                                        <p:tav tm="0">
                                          <p:val>
                                            <p:fltVal val="0"/>
                                          </p:val>
                                        </p:tav>
                                        <p:tav tm="100000">
                                          <p:val>
                                            <p:strVal val="#ppt_w"/>
                                          </p:val>
                                        </p:tav>
                                      </p:tavLst>
                                    </p:anim>
                                    <p:anim calcmode="lin" valueType="num">
                                      <p:cBhvr>
                                        <p:cTn id="79" dur="1000" fill="hold"/>
                                        <p:tgtEl>
                                          <p:spTgt spid="64"/>
                                        </p:tgtEl>
                                        <p:attrNameLst>
                                          <p:attrName>ppt_h</p:attrName>
                                        </p:attrNameLst>
                                      </p:cBhvr>
                                      <p:tavLst>
                                        <p:tav tm="0">
                                          <p:val>
                                            <p:fltVal val="0"/>
                                          </p:val>
                                        </p:tav>
                                        <p:tav tm="100000">
                                          <p:val>
                                            <p:strVal val="#ppt_h"/>
                                          </p:val>
                                        </p:tav>
                                      </p:tavLst>
                                    </p:anim>
                                    <p:anim calcmode="lin" valueType="num">
                                      <p:cBhvr>
                                        <p:cTn id="80" dur="1000" fill="hold"/>
                                        <p:tgtEl>
                                          <p:spTgt spid="64"/>
                                        </p:tgtEl>
                                        <p:attrNameLst>
                                          <p:attrName>style.rotation</p:attrName>
                                        </p:attrNameLst>
                                      </p:cBhvr>
                                      <p:tavLst>
                                        <p:tav tm="0">
                                          <p:val>
                                            <p:fltVal val="90"/>
                                          </p:val>
                                        </p:tav>
                                        <p:tav tm="100000">
                                          <p:val>
                                            <p:fltVal val="0"/>
                                          </p:val>
                                        </p:tav>
                                      </p:tavLst>
                                    </p:anim>
                                    <p:animEffect transition="in" filter="fade">
                                      <p:cBhvr>
                                        <p:cTn id="81" dur="1000"/>
                                        <p:tgtEl>
                                          <p:spTgt spid="64"/>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1000" fill="hold"/>
                                        <p:tgtEl>
                                          <p:spTgt spid="65"/>
                                        </p:tgtEl>
                                        <p:attrNameLst>
                                          <p:attrName>ppt_w</p:attrName>
                                        </p:attrNameLst>
                                      </p:cBhvr>
                                      <p:tavLst>
                                        <p:tav tm="0">
                                          <p:val>
                                            <p:fltVal val="0"/>
                                          </p:val>
                                        </p:tav>
                                        <p:tav tm="100000">
                                          <p:val>
                                            <p:strVal val="#ppt_w"/>
                                          </p:val>
                                        </p:tav>
                                      </p:tavLst>
                                    </p:anim>
                                    <p:anim calcmode="lin" valueType="num">
                                      <p:cBhvr>
                                        <p:cTn id="85" dur="1000" fill="hold"/>
                                        <p:tgtEl>
                                          <p:spTgt spid="65"/>
                                        </p:tgtEl>
                                        <p:attrNameLst>
                                          <p:attrName>ppt_h</p:attrName>
                                        </p:attrNameLst>
                                      </p:cBhvr>
                                      <p:tavLst>
                                        <p:tav tm="0">
                                          <p:val>
                                            <p:fltVal val="0"/>
                                          </p:val>
                                        </p:tav>
                                        <p:tav tm="100000">
                                          <p:val>
                                            <p:strVal val="#ppt_h"/>
                                          </p:val>
                                        </p:tav>
                                      </p:tavLst>
                                    </p:anim>
                                    <p:anim calcmode="lin" valueType="num">
                                      <p:cBhvr>
                                        <p:cTn id="86" dur="1000" fill="hold"/>
                                        <p:tgtEl>
                                          <p:spTgt spid="65"/>
                                        </p:tgtEl>
                                        <p:attrNameLst>
                                          <p:attrName>style.rotation</p:attrName>
                                        </p:attrNameLst>
                                      </p:cBhvr>
                                      <p:tavLst>
                                        <p:tav tm="0">
                                          <p:val>
                                            <p:fltVal val="90"/>
                                          </p:val>
                                        </p:tav>
                                        <p:tav tm="100000">
                                          <p:val>
                                            <p:fltVal val="0"/>
                                          </p:val>
                                        </p:tav>
                                      </p:tavLst>
                                    </p:anim>
                                    <p:animEffect transition="in" filter="fade">
                                      <p:cBhvr>
                                        <p:cTn id="87" dur="1000"/>
                                        <p:tgtEl>
                                          <p:spTgt spid="65"/>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66"/>
                                        </p:tgtEl>
                                        <p:attrNameLst>
                                          <p:attrName>style.visibility</p:attrName>
                                        </p:attrNameLst>
                                      </p:cBhvr>
                                      <p:to>
                                        <p:strVal val="visible"/>
                                      </p:to>
                                    </p:set>
                                    <p:anim calcmode="lin" valueType="num">
                                      <p:cBhvr>
                                        <p:cTn id="90" dur="1000" fill="hold"/>
                                        <p:tgtEl>
                                          <p:spTgt spid="66"/>
                                        </p:tgtEl>
                                        <p:attrNameLst>
                                          <p:attrName>ppt_w</p:attrName>
                                        </p:attrNameLst>
                                      </p:cBhvr>
                                      <p:tavLst>
                                        <p:tav tm="0">
                                          <p:val>
                                            <p:fltVal val="0"/>
                                          </p:val>
                                        </p:tav>
                                        <p:tav tm="100000">
                                          <p:val>
                                            <p:strVal val="#ppt_w"/>
                                          </p:val>
                                        </p:tav>
                                      </p:tavLst>
                                    </p:anim>
                                    <p:anim calcmode="lin" valueType="num">
                                      <p:cBhvr>
                                        <p:cTn id="91" dur="1000" fill="hold"/>
                                        <p:tgtEl>
                                          <p:spTgt spid="66"/>
                                        </p:tgtEl>
                                        <p:attrNameLst>
                                          <p:attrName>ppt_h</p:attrName>
                                        </p:attrNameLst>
                                      </p:cBhvr>
                                      <p:tavLst>
                                        <p:tav tm="0">
                                          <p:val>
                                            <p:fltVal val="0"/>
                                          </p:val>
                                        </p:tav>
                                        <p:tav tm="100000">
                                          <p:val>
                                            <p:strVal val="#ppt_h"/>
                                          </p:val>
                                        </p:tav>
                                      </p:tavLst>
                                    </p:anim>
                                    <p:anim calcmode="lin" valueType="num">
                                      <p:cBhvr>
                                        <p:cTn id="92" dur="1000" fill="hold"/>
                                        <p:tgtEl>
                                          <p:spTgt spid="66"/>
                                        </p:tgtEl>
                                        <p:attrNameLst>
                                          <p:attrName>style.rotation</p:attrName>
                                        </p:attrNameLst>
                                      </p:cBhvr>
                                      <p:tavLst>
                                        <p:tav tm="0">
                                          <p:val>
                                            <p:fltVal val="90"/>
                                          </p:val>
                                        </p:tav>
                                        <p:tav tm="100000">
                                          <p:val>
                                            <p:fltVal val="0"/>
                                          </p:val>
                                        </p:tav>
                                      </p:tavLst>
                                    </p:anim>
                                    <p:animEffect transition="in" filter="fade">
                                      <p:cBhvr>
                                        <p:cTn id="93" dur="1000"/>
                                        <p:tgtEl>
                                          <p:spTgt spid="66"/>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p:cTn id="96" dur="1000" fill="hold"/>
                                        <p:tgtEl>
                                          <p:spTgt spid="67"/>
                                        </p:tgtEl>
                                        <p:attrNameLst>
                                          <p:attrName>ppt_w</p:attrName>
                                        </p:attrNameLst>
                                      </p:cBhvr>
                                      <p:tavLst>
                                        <p:tav tm="0">
                                          <p:val>
                                            <p:fltVal val="0"/>
                                          </p:val>
                                        </p:tav>
                                        <p:tav tm="100000">
                                          <p:val>
                                            <p:strVal val="#ppt_w"/>
                                          </p:val>
                                        </p:tav>
                                      </p:tavLst>
                                    </p:anim>
                                    <p:anim calcmode="lin" valueType="num">
                                      <p:cBhvr>
                                        <p:cTn id="97" dur="1000" fill="hold"/>
                                        <p:tgtEl>
                                          <p:spTgt spid="67"/>
                                        </p:tgtEl>
                                        <p:attrNameLst>
                                          <p:attrName>ppt_h</p:attrName>
                                        </p:attrNameLst>
                                      </p:cBhvr>
                                      <p:tavLst>
                                        <p:tav tm="0">
                                          <p:val>
                                            <p:fltVal val="0"/>
                                          </p:val>
                                        </p:tav>
                                        <p:tav tm="100000">
                                          <p:val>
                                            <p:strVal val="#ppt_h"/>
                                          </p:val>
                                        </p:tav>
                                      </p:tavLst>
                                    </p:anim>
                                    <p:anim calcmode="lin" valueType="num">
                                      <p:cBhvr>
                                        <p:cTn id="98" dur="1000" fill="hold"/>
                                        <p:tgtEl>
                                          <p:spTgt spid="67"/>
                                        </p:tgtEl>
                                        <p:attrNameLst>
                                          <p:attrName>style.rotation</p:attrName>
                                        </p:attrNameLst>
                                      </p:cBhvr>
                                      <p:tavLst>
                                        <p:tav tm="0">
                                          <p:val>
                                            <p:fltVal val="90"/>
                                          </p:val>
                                        </p:tav>
                                        <p:tav tm="100000">
                                          <p:val>
                                            <p:fltVal val="0"/>
                                          </p:val>
                                        </p:tav>
                                      </p:tavLst>
                                    </p:anim>
                                    <p:animEffect transition="in" filter="fade">
                                      <p:cBhvr>
                                        <p:cTn id="99" dur="1000"/>
                                        <p:tgtEl>
                                          <p:spTgt spid="67"/>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68"/>
                                        </p:tgtEl>
                                        <p:attrNameLst>
                                          <p:attrName>style.visibility</p:attrName>
                                        </p:attrNameLst>
                                      </p:cBhvr>
                                      <p:to>
                                        <p:strVal val="visible"/>
                                      </p:to>
                                    </p:set>
                                    <p:anim calcmode="lin" valueType="num">
                                      <p:cBhvr>
                                        <p:cTn id="102" dur="1000" fill="hold"/>
                                        <p:tgtEl>
                                          <p:spTgt spid="68"/>
                                        </p:tgtEl>
                                        <p:attrNameLst>
                                          <p:attrName>ppt_w</p:attrName>
                                        </p:attrNameLst>
                                      </p:cBhvr>
                                      <p:tavLst>
                                        <p:tav tm="0">
                                          <p:val>
                                            <p:fltVal val="0"/>
                                          </p:val>
                                        </p:tav>
                                        <p:tav tm="100000">
                                          <p:val>
                                            <p:strVal val="#ppt_w"/>
                                          </p:val>
                                        </p:tav>
                                      </p:tavLst>
                                    </p:anim>
                                    <p:anim calcmode="lin" valueType="num">
                                      <p:cBhvr>
                                        <p:cTn id="103" dur="1000" fill="hold"/>
                                        <p:tgtEl>
                                          <p:spTgt spid="68"/>
                                        </p:tgtEl>
                                        <p:attrNameLst>
                                          <p:attrName>ppt_h</p:attrName>
                                        </p:attrNameLst>
                                      </p:cBhvr>
                                      <p:tavLst>
                                        <p:tav tm="0">
                                          <p:val>
                                            <p:fltVal val="0"/>
                                          </p:val>
                                        </p:tav>
                                        <p:tav tm="100000">
                                          <p:val>
                                            <p:strVal val="#ppt_h"/>
                                          </p:val>
                                        </p:tav>
                                      </p:tavLst>
                                    </p:anim>
                                    <p:anim calcmode="lin" valueType="num">
                                      <p:cBhvr>
                                        <p:cTn id="104" dur="1000" fill="hold"/>
                                        <p:tgtEl>
                                          <p:spTgt spid="68"/>
                                        </p:tgtEl>
                                        <p:attrNameLst>
                                          <p:attrName>style.rotation</p:attrName>
                                        </p:attrNameLst>
                                      </p:cBhvr>
                                      <p:tavLst>
                                        <p:tav tm="0">
                                          <p:val>
                                            <p:fltVal val="90"/>
                                          </p:val>
                                        </p:tav>
                                        <p:tav tm="100000">
                                          <p:val>
                                            <p:fltVal val="0"/>
                                          </p:val>
                                        </p:tav>
                                      </p:tavLst>
                                    </p:anim>
                                    <p:animEffect transition="in" filter="fade">
                                      <p:cBhvr>
                                        <p:cTn id="105" dur="1000"/>
                                        <p:tgtEl>
                                          <p:spTgt spid="68"/>
                                        </p:tgtEl>
                                      </p:cBhvr>
                                    </p:animEffect>
                                  </p:childTnLst>
                                </p:cTn>
                              </p:par>
                              <p:par>
                                <p:cTn id="106" presetID="26" presetClass="entr" presetSubtype="0" fill="hold" grpId="0" nodeType="with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wipe(down)">
                                      <p:cBhvr>
                                        <p:cTn id="108" dur="580">
                                          <p:stCondLst>
                                            <p:cond delay="0"/>
                                          </p:stCondLst>
                                        </p:cTn>
                                        <p:tgtEl>
                                          <p:spTgt spid="52"/>
                                        </p:tgtEl>
                                      </p:cBhvr>
                                    </p:animEffect>
                                    <p:anim calcmode="lin" valueType="num">
                                      <p:cBhvr>
                                        <p:cTn id="109"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14" dur="26">
                                          <p:stCondLst>
                                            <p:cond delay="650"/>
                                          </p:stCondLst>
                                        </p:cTn>
                                        <p:tgtEl>
                                          <p:spTgt spid="52"/>
                                        </p:tgtEl>
                                      </p:cBhvr>
                                      <p:to x="100000" y="60000"/>
                                    </p:animScale>
                                    <p:animScale>
                                      <p:cBhvr>
                                        <p:cTn id="115" dur="166" decel="50000">
                                          <p:stCondLst>
                                            <p:cond delay="676"/>
                                          </p:stCondLst>
                                        </p:cTn>
                                        <p:tgtEl>
                                          <p:spTgt spid="52"/>
                                        </p:tgtEl>
                                      </p:cBhvr>
                                      <p:to x="100000" y="100000"/>
                                    </p:animScale>
                                    <p:animScale>
                                      <p:cBhvr>
                                        <p:cTn id="116" dur="26">
                                          <p:stCondLst>
                                            <p:cond delay="1312"/>
                                          </p:stCondLst>
                                        </p:cTn>
                                        <p:tgtEl>
                                          <p:spTgt spid="52"/>
                                        </p:tgtEl>
                                      </p:cBhvr>
                                      <p:to x="100000" y="80000"/>
                                    </p:animScale>
                                    <p:animScale>
                                      <p:cBhvr>
                                        <p:cTn id="117" dur="166" decel="50000">
                                          <p:stCondLst>
                                            <p:cond delay="1338"/>
                                          </p:stCondLst>
                                        </p:cTn>
                                        <p:tgtEl>
                                          <p:spTgt spid="52"/>
                                        </p:tgtEl>
                                      </p:cBhvr>
                                      <p:to x="100000" y="100000"/>
                                    </p:animScale>
                                    <p:animScale>
                                      <p:cBhvr>
                                        <p:cTn id="118" dur="26">
                                          <p:stCondLst>
                                            <p:cond delay="1642"/>
                                          </p:stCondLst>
                                        </p:cTn>
                                        <p:tgtEl>
                                          <p:spTgt spid="52"/>
                                        </p:tgtEl>
                                      </p:cBhvr>
                                      <p:to x="100000" y="90000"/>
                                    </p:animScale>
                                    <p:animScale>
                                      <p:cBhvr>
                                        <p:cTn id="119" dur="166" decel="50000">
                                          <p:stCondLst>
                                            <p:cond delay="1668"/>
                                          </p:stCondLst>
                                        </p:cTn>
                                        <p:tgtEl>
                                          <p:spTgt spid="52"/>
                                        </p:tgtEl>
                                      </p:cBhvr>
                                      <p:to x="100000" y="100000"/>
                                    </p:animScale>
                                    <p:animScale>
                                      <p:cBhvr>
                                        <p:cTn id="120" dur="26">
                                          <p:stCondLst>
                                            <p:cond delay="1808"/>
                                          </p:stCondLst>
                                        </p:cTn>
                                        <p:tgtEl>
                                          <p:spTgt spid="52"/>
                                        </p:tgtEl>
                                      </p:cBhvr>
                                      <p:to x="100000" y="95000"/>
                                    </p:animScale>
                                    <p:animScale>
                                      <p:cBhvr>
                                        <p:cTn id="121" dur="166" decel="50000">
                                          <p:stCondLst>
                                            <p:cond delay="1834"/>
                                          </p:stCondLst>
                                        </p:cTn>
                                        <p:tgtEl>
                                          <p:spTgt spid="5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p:bldP spid="61" grpId="0" animBg="1"/>
      <p:bldP spid="62" grpId="0" animBg="1"/>
      <p:bldP spid="63" grpId="0" animBg="1"/>
      <p:bldP spid="64" grpId="0" animBg="1"/>
      <p:bldP spid="65" grpId="0"/>
      <p:bldP spid="66" grpId="0"/>
      <p:bldP spid="67"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Hexagon 15">
            <a:extLst>
              <a:ext uri="{FF2B5EF4-FFF2-40B4-BE49-F238E27FC236}">
                <a16:creationId xmlns:a16="http://schemas.microsoft.com/office/drawing/2014/main" id="{D6255163-472E-4156-8263-2A33AD389387}"/>
              </a:ext>
            </a:extLst>
          </p:cNvPr>
          <p:cNvSpPr/>
          <p:nvPr/>
        </p:nvSpPr>
        <p:spPr>
          <a:xfrm>
            <a:off x="3995737" y="2211818"/>
            <a:ext cx="4200525" cy="3621142"/>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sp>
        <p:nvSpPr>
          <p:cNvPr id="15" name="Graphic 28">
            <a:extLst>
              <a:ext uri="{FF2B5EF4-FFF2-40B4-BE49-F238E27FC236}">
                <a16:creationId xmlns:a16="http://schemas.microsoft.com/office/drawing/2014/main" id="{EDA5C748-AAEF-4860-8C46-D7F169EB91CC}"/>
              </a:ext>
            </a:extLst>
          </p:cNvPr>
          <p:cNvSpPr/>
          <p:nvPr/>
        </p:nvSpPr>
        <p:spPr>
          <a:xfrm>
            <a:off x="4481157" y="1863523"/>
            <a:ext cx="3229686" cy="4317732"/>
          </a:xfrm>
          <a:custGeom>
            <a:avLst/>
            <a:gdLst>
              <a:gd name="connsiteX0" fmla="*/ 3006831 w 3006830"/>
              <a:gd name="connsiteY0" fmla="*/ 2890669 h 4019798"/>
              <a:gd name="connsiteX1" fmla="*/ 3006831 w 3006830"/>
              <a:gd name="connsiteY1" fmla="*/ 2893929 h 4019798"/>
              <a:gd name="connsiteX2" fmla="*/ 2956711 w 3006830"/>
              <a:gd name="connsiteY2" fmla="*/ 2951792 h 4019798"/>
              <a:gd name="connsiteX3" fmla="*/ 2929817 w 3006830"/>
              <a:gd name="connsiteY3" fmla="*/ 2972166 h 4019798"/>
              <a:gd name="connsiteX4" fmla="*/ 2752155 w 3006830"/>
              <a:gd name="connsiteY4" fmla="*/ 3027990 h 4019798"/>
              <a:gd name="connsiteX5" fmla="*/ 2579791 w 3006830"/>
              <a:gd name="connsiteY5" fmla="*/ 3050809 h 4019798"/>
              <a:gd name="connsiteX6" fmla="*/ 2481180 w 3006830"/>
              <a:gd name="connsiteY6" fmla="*/ 3062219 h 4019798"/>
              <a:gd name="connsiteX7" fmla="*/ 2491775 w 3006830"/>
              <a:gd name="connsiteY7" fmla="*/ 3080148 h 4019798"/>
              <a:gd name="connsiteX8" fmla="*/ 2564307 w 3006830"/>
              <a:gd name="connsiteY8" fmla="*/ 3210134 h 4019798"/>
              <a:gd name="connsiteX9" fmla="*/ 2646618 w 3006830"/>
              <a:gd name="connsiteY9" fmla="*/ 3379239 h 4019798"/>
              <a:gd name="connsiteX10" fmla="*/ 2686143 w 3006830"/>
              <a:gd name="connsiteY10" fmla="*/ 3452178 h 4019798"/>
              <a:gd name="connsiteX11" fmla="*/ 2744413 w 3006830"/>
              <a:gd name="connsiteY11" fmla="*/ 3478257 h 4019798"/>
              <a:gd name="connsiteX12" fmla="*/ 2829169 w 3006830"/>
              <a:gd name="connsiteY12" fmla="*/ 3525932 h 4019798"/>
              <a:gd name="connsiteX13" fmla="*/ 2871547 w 3006830"/>
              <a:gd name="connsiteY13" fmla="*/ 3605798 h 4019798"/>
              <a:gd name="connsiteX14" fmla="*/ 2932669 w 3006830"/>
              <a:gd name="connsiteY14" fmla="*/ 3693407 h 4019798"/>
              <a:gd name="connsiteX15" fmla="*/ 2929409 w 3006830"/>
              <a:gd name="connsiteY15" fmla="*/ 3709706 h 4019798"/>
              <a:gd name="connsiteX16" fmla="*/ 2882957 w 3006830"/>
              <a:gd name="connsiteY16" fmla="*/ 3650621 h 4019798"/>
              <a:gd name="connsiteX17" fmla="*/ 2832429 w 3006830"/>
              <a:gd name="connsiteY17" fmla="*/ 3601723 h 4019798"/>
              <a:gd name="connsiteX18" fmla="*/ 2816537 w 3006830"/>
              <a:gd name="connsiteY18" fmla="*/ 3610280 h 4019798"/>
              <a:gd name="connsiteX19" fmla="*/ 2821020 w 3006830"/>
              <a:gd name="connsiteY19" fmla="*/ 3637989 h 4019798"/>
              <a:gd name="connsiteX20" fmla="*/ 2862582 w 3006830"/>
              <a:gd name="connsiteY20" fmla="*/ 3762678 h 4019798"/>
              <a:gd name="connsiteX21" fmla="*/ 2849136 w 3006830"/>
              <a:gd name="connsiteY21" fmla="*/ 3842137 h 4019798"/>
              <a:gd name="connsiteX22" fmla="*/ 2676364 w 3006830"/>
              <a:gd name="connsiteY22" fmla="*/ 4007982 h 4019798"/>
              <a:gd name="connsiteX23" fmla="*/ 2654360 w 3006830"/>
              <a:gd name="connsiteY23" fmla="*/ 4019799 h 4019798"/>
              <a:gd name="connsiteX24" fmla="*/ 2659250 w 3006830"/>
              <a:gd name="connsiteY24" fmla="*/ 3990460 h 4019798"/>
              <a:gd name="connsiteX25" fmla="*/ 2713445 w 3006830"/>
              <a:gd name="connsiteY25" fmla="*/ 3851917 h 4019798"/>
              <a:gd name="connsiteX26" fmla="*/ 2710185 w 3006830"/>
              <a:gd name="connsiteY26" fmla="*/ 3812798 h 4019798"/>
              <a:gd name="connsiteX27" fmla="*/ 2594868 w 3006830"/>
              <a:gd name="connsiteY27" fmla="*/ 3624135 h 4019798"/>
              <a:gd name="connsiteX28" fmla="*/ 2505222 w 3006830"/>
              <a:gd name="connsiteY28" fmla="*/ 3467662 h 4019798"/>
              <a:gd name="connsiteX29" fmla="*/ 2496665 w 3006830"/>
              <a:gd name="connsiteY29" fmla="*/ 3454215 h 4019798"/>
              <a:gd name="connsiteX30" fmla="*/ 2493812 w 3006830"/>
              <a:gd name="connsiteY30" fmla="*/ 3593166 h 4019798"/>
              <a:gd name="connsiteX31" fmla="*/ 2533338 w 3006830"/>
              <a:gd name="connsiteY31" fmla="*/ 3686479 h 4019798"/>
              <a:gd name="connsiteX32" fmla="*/ 2558194 w 3006830"/>
              <a:gd name="connsiteY32" fmla="*/ 3756974 h 4019798"/>
              <a:gd name="connsiteX33" fmla="*/ 2546785 w 3006830"/>
              <a:gd name="connsiteY33" fmla="*/ 3818096 h 4019798"/>
              <a:gd name="connsiteX34" fmla="*/ 2532116 w 3006830"/>
              <a:gd name="connsiteY34" fmla="*/ 3896332 h 4019798"/>
              <a:gd name="connsiteX35" fmla="*/ 2527226 w 3006830"/>
              <a:gd name="connsiteY35" fmla="*/ 3991682 h 4019798"/>
              <a:gd name="connsiteX36" fmla="*/ 2519076 w 3006830"/>
              <a:gd name="connsiteY36" fmla="*/ 4003499 h 4019798"/>
              <a:gd name="connsiteX37" fmla="*/ 2513372 w 3006830"/>
              <a:gd name="connsiteY37" fmla="*/ 3990868 h 4019798"/>
              <a:gd name="connsiteX38" fmla="*/ 2512964 w 3006830"/>
              <a:gd name="connsiteY38" fmla="*/ 3893480 h 4019798"/>
              <a:gd name="connsiteX39" fmla="*/ 2506852 w 3006830"/>
              <a:gd name="connsiteY39" fmla="*/ 3853547 h 4019798"/>
              <a:gd name="connsiteX40" fmla="*/ 2482811 w 3006830"/>
              <a:gd name="connsiteY40" fmla="*/ 3848249 h 4019798"/>
              <a:gd name="connsiteX41" fmla="*/ 2460806 w 3006830"/>
              <a:gd name="connsiteY41" fmla="*/ 3880440 h 4019798"/>
              <a:gd name="connsiteX42" fmla="*/ 2419243 w 3006830"/>
              <a:gd name="connsiteY42" fmla="*/ 3963159 h 4019798"/>
              <a:gd name="connsiteX43" fmla="*/ 2342637 w 3006830"/>
              <a:gd name="connsiteY43" fmla="*/ 4013279 h 4019798"/>
              <a:gd name="connsiteX44" fmla="*/ 2301889 w 3006830"/>
              <a:gd name="connsiteY44" fmla="*/ 4013279 h 4019798"/>
              <a:gd name="connsiteX45" fmla="*/ 2144601 w 3006830"/>
              <a:gd name="connsiteY45" fmla="*/ 3994535 h 4019798"/>
              <a:gd name="connsiteX46" fmla="*/ 2114855 w 3006830"/>
              <a:gd name="connsiteY46" fmla="*/ 3984348 h 4019798"/>
              <a:gd name="connsiteX47" fmla="*/ 2114855 w 3006830"/>
              <a:gd name="connsiteY47" fmla="*/ 3979458 h 4019798"/>
              <a:gd name="connsiteX48" fmla="*/ 2135229 w 3006830"/>
              <a:gd name="connsiteY48" fmla="*/ 3970086 h 4019798"/>
              <a:gd name="connsiteX49" fmla="*/ 2245657 w 3006830"/>
              <a:gd name="connsiteY49" fmla="*/ 3949305 h 4019798"/>
              <a:gd name="connsiteX50" fmla="*/ 2277847 w 3006830"/>
              <a:gd name="connsiteY50" fmla="*/ 3929746 h 4019798"/>
              <a:gd name="connsiteX51" fmla="*/ 2291294 w 3006830"/>
              <a:gd name="connsiteY51" fmla="*/ 3905297 h 4019798"/>
              <a:gd name="connsiteX52" fmla="*/ 2340600 w 3006830"/>
              <a:gd name="connsiteY52" fmla="*/ 3700334 h 4019798"/>
              <a:gd name="connsiteX53" fmla="*/ 2308816 w 3006830"/>
              <a:gd name="connsiteY53" fmla="*/ 3258625 h 4019798"/>
              <a:gd name="connsiteX54" fmla="*/ 2262363 w 3006830"/>
              <a:gd name="connsiteY54" fmla="*/ 3163274 h 4019798"/>
              <a:gd name="connsiteX55" fmla="*/ 2242804 w 3006830"/>
              <a:gd name="connsiteY55" fmla="*/ 3178351 h 4019798"/>
              <a:gd name="connsiteX56" fmla="*/ 2117300 w 3006830"/>
              <a:gd name="connsiteY56" fmla="*/ 3224396 h 4019798"/>
              <a:gd name="connsiteX57" fmla="*/ 2030099 w 3006830"/>
              <a:gd name="connsiteY57" fmla="*/ 3254550 h 4019798"/>
              <a:gd name="connsiteX58" fmla="*/ 1947380 w 3006830"/>
              <a:gd name="connsiteY58" fmla="*/ 3273701 h 4019798"/>
              <a:gd name="connsiteX59" fmla="*/ 1923747 w 3006830"/>
              <a:gd name="connsiteY59" fmla="*/ 3254550 h 4019798"/>
              <a:gd name="connsiteX60" fmla="*/ 1886666 w 3006830"/>
              <a:gd name="connsiteY60" fmla="*/ 3131490 h 4019798"/>
              <a:gd name="connsiteX61" fmla="*/ 1752197 w 3006830"/>
              <a:gd name="connsiteY61" fmla="*/ 2680817 h 4019798"/>
              <a:gd name="connsiteX62" fmla="*/ 1679258 w 3006830"/>
              <a:gd name="connsiteY62" fmla="*/ 2366241 h 4019798"/>
              <a:gd name="connsiteX63" fmla="*/ 1642585 w 3006830"/>
              <a:gd name="connsiteY63" fmla="*/ 2202434 h 4019798"/>
              <a:gd name="connsiteX64" fmla="*/ 1617321 w 3006830"/>
              <a:gd name="connsiteY64" fmla="*/ 2186950 h 4019798"/>
              <a:gd name="connsiteX65" fmla="*/ 1574128 w 3006830"/>
              <a:gd name="connsiteY65" fmla="*/ 2200397 h 4019798"/>
              <a:gd name="connsiteX66" fmla="*/ 1550087 w 3006830"/>
              <a:gd name="connsiteY66" fmla="*/ 2234625 h 4019798"/>
              <a:gd name="connsiteX67" fmla="*/ 1552531 w 3006830"/>
              <a:gd name="connsiteY67" fmla="*/ 2316121 h 4019798"/>
              <a:gd name="connsiteX68" fmla="*/ 1547642 w 3006830"/>
              <a:gd name="connsiteY68" fmla="*/ 2398432 h 4019798"/>
              <a:gd name="connsiteX69" fmla="*/ 1541122 w 3006830"/>
              <a:gd name="connsiteY69" fmla="*/ 2497043 h 4019798"/>
              <a:gd name="connsiteX70" fmla="*/ 1522378 w 3006830"/>
              <a:gd name="connsiteY70" fmla="*/ 2754978 h 4019798"/>
              <a:gd name="connsiteX71" fmla="*/ 1507709 w 3006830"/>
              <a:gd name="connsiteY71" fmla="*/ 2833214 h 4019798"/>
              <a:gd name="connsiteX72" fmla="*/ 1482445 w 3006830"/>
              <a:gd name="connsiteY72" fmla="*/ 2861331 h 4019798"/>
              <a:gd name="connsiteX73" fmla="*/ 1451884 w 3006830"/>
              <a:gd name="connsiteY73" fmla="*/ 2858478 h 4019798"/>
              <a:gd name="connsiteX74" fmla="*/ 1393206 w 3006830"/>
              <a:gd name="connsiteY74" fmla="*/ 2849921 h 4019798"/>
              <a:gd name="connsiteX75" fmla="*/ 1386687 w 3006830"/>
              <a:gd name="connsiteY75" fmla="*/ 2943234 h 4019798"/>
              <a:gd name="connsiteX76" fmla="*/ 1380574 w 3006830"/>
              <a:gd name="connsiteY76" fmla="*/ 2966868 h 4019798"/>
              <a:gd name="connsiteX77" fmla="*/ 1372017 w 3006830"/>
              <a:gd name="connsiteY77" fmla="*/ 2992540 h 4019798"/>
              <a:gd name="connsiteX78" fmla="*/ 1320675 w 3006830"/>
              <a:gd name="connsiteY78" fmla="*/ 3329934 h 4019798"/>
              <a:gd name="connsiteX79" fmla="*/ 1329232 w 3006830"/>
              <a:gd name="connsiteY79" fmla="*/ 3432211 h 4019798"/>
              <a:gd name="connsiteX80" fmla="*/ 1330047 w 3006830"/>
              <a:gd name="connsiteY80" fmla="*/ 3473774 h 4019798"/>
              <a:gd name="connsiteX81" fmla="*/ 1307635 w 3006830"/>
              <a:gd name="connsiteY81" fmla="*/ 3523487 h 4019798"/>
              <a:gd name="connsiteX82" fmla="*/ 1305598 w 3006830"/>
              <a:gd name="connsiteY82" fmla="*/ 3525932 h 4019798"/>
              <a:gd name="connsiteX83" fmla="*/ 1294189 w 3006830"/>
              <a:gd name="connsiteY83" fmla="*/ 3521450 h 4019798"/>
              <a:gd name="connsiteX84" fmla="*/ 1296633 w 3006830"/>
              <a:gd name="connsiteY84" fmla="*/ 3549566 h 4019798"/>
              <a:gd name="connsiteX85" fmla="*/ 1346346 w 3006830"/>
              <a:gd name="connsiteY85" fmla="*/ 3728450 h 4019798"/>
              <a:gd name="connsiteX86" fmla="*/ 1374462 w 3006830"/>
              <a:gd name="connsiteY86" fmla="*/ 3799759 h 4019798"/>
              <a:gd name="connsiteX87" fmla="*/ 1374055 w 3006830"/>
              <a:gd name="connsiteY87" fmla="*/ 3814428 h 4019798"/>
              <a:gd name="connsiteX88" fmla="*/ 1299486 w 3006830"/>
              <a:gd name="connsiteY88" fmla="*/ 3860474 h 4019798"/>
              <a:gd name="connsiteX89" fmla="*/ 1249773 w 3006830"/>
              <a:gd name="connsiteY89" fmla="*/ 3865771 h 4019798"/>
              <a:gd name="connsiteX90" fmla="*/ 1183354 w 3006830"/>
              <a:gd name="connsiteY90" fmla="*/ 3831950 h 4019798"/>
              <a:gd name="connsiteX91" fmla="*/ 1160942 w 3006830"/>
              <a:gd name="connsiteY91" fmla="*/ 3799759 h 4019798"/>
              <a:gd name="connsiteX92" fmla="*/ 1133641 w 3006830"/>
              <a:gd name="connsiteY92" fmla="*/ 3719893 h 4019798"/>
              <a:gd name="connsiteX93" fmla="*/ 1131196 w 3006830"/>
              <a:gd name="connsiteY93" fmla="*/ 3577275 h 4019798"/>
              <a:gd name="connsiteX94" fmla="*/ 1124269 w 3006830"/>
              <a:gd name="connsiteY94" fmla="*/ 3560975 h 4019798"/>
              <a:gd name="connsiteX95" fmla="*/ 1115304 w 3006830"/>
              <a:gd name="connsiteY95" fmla="*/ 3509633 h 4019798"/>
              <a:gd name="connsiteX96" fmla="*/ 1133234 w 3006830"/>
              <a:gd name="connsiteY96" fmla="*/ 3484369 h 4019798"/>
              <a:gd name="connsiteX97" fmla="*/ 1124269 w 3006830"/>
              <a:gd name="connsiteY97" fmla="*/ 3440769 h 4019798"/>
              <a:gd name="connsiteX98" fmla="*/ 1116934 w 3006830"/>
              <a:gd name="connsiteY98" fmla="*/ 3391056 h 4019798"/>
              <a:gd name="connsiteX99" fmla="*/ 1114897 w 3006830"/>
              <a:gd name="connsiteY99" fmla="*/ 3379646 h 4019798"/>
              <a:gd name="connsiteX100" fmla="*/ 1130381 w 3006830"/>
              <a:gd name="connsiteY100" fmla="*/ 3267589 h 4019798"/>
              <a:gd name="connsiteX101" fmla="*/ 1130789 w 3006830"/>
              <a:gd name="connsiteY101" fmla="*/ 3261477 h 4019798"/>
              <a:gd name="connsiteX102" fmla="*/ 1136901 w 3006830"/>
              <a:gd name="connsiteY102" fmla="*/ 2977870 h 4019798"/>
              <a:gd name="connsiteX103" fmla="*/ 1124269 w 3006830"/>
              <a:gd name="connsiteY103" fmla="*/ 2959533 h 4019798"/>
              <a:gd name="connsiteX104" fmla="*/ 1049700 w 3006830"/>
              <a:gd name="connsiteY104" fmla="*/ 2930602 h 4019798"/>
              <a:gd name="connsiteX105" fmla="*/ 1010989 w 3006830"/>
              <a:gd name="connsiteY105" fmla="*/ 2920008 h 4019798"/>
              <a:gd name="connsiteX106" fmla="*/ 781985 w 3006830"/>
              <a:gd name="connsiteY106" fmla="*/ 2918378 h 4019798"/>
              <a:gd name="connsiteX107" fmla="*/ 766501 w 3006830"/>
              <a:gd name="connsiteY107" fmla="*/ 2918378 h 4019798"/>
              <a:gd name="connsiteX108" fmla="*/ 760389 w 3006830"/>
              <a:gd name="connsiteY108" fmla="*/ 2961979 h 4019798"/>
              <a:gd name="connsiteX109" fmla="*/ 740829 w 3006830"/>
              <a:gd name="connsiteY109" fmla="*/ 2976648 h 4019798"/>
              <a:gd name="connsiteX110" fmla="*/ 713936 w 3006830"/>
              <a:gd name="connsiteY110" fmla="*/ 2993762 h 4019798"/>
              <a:gd name="connsiteX111" fmla="*/ 621845 w 3006830"/>
              <a:gd name="connsiteY111" fmla="*/ 3187315 h 4019798"/>
              <a:gd name="connsiteX112" fmla="*/ 536682 w 3006830"/>
              <a:gd name="connsiteY112" fmla="*/ 3322599 h 4019798"/>
              <a:gd name="connsiteX113" fmla="*/ 530977 w 3006830"/>
              <a:gd name="connsiteY113" fmla="*/ 3356420 h 4019798"/>
              <a:gd name="connsiteX114" fmla="*/ 528532 w 3006830"/>
              <a:gd name="connsiteY114" fmla="*/ 3377609 h 4019798"/>
              <a:gd name="connsiteX115" fmla="*/ 503268 w 3006830"/>
              <a:gd name="connsiteY115" fmla="*/ 3415097 h 4019798"/>
              <a:gd name="connsiteX116" fmla="*/ 495118 w 3006830"/>
              <a:gd name="connsiteY116" fmla="*/ 3429359 h 4019798"/>
              <a:gd name="connsiteX117" fmla="*/ 485746 w 3006830"/>
              <a:gd name="connsiteY117" fmla="*/ 3512078 h 4019798"/>
              <a:gd name="connsiteX118" fmla="*/ 481672 w 3006830"/>
              <a:gd name="connsiteY118" fmla="*/ 3539786 h 4019798"/>
              <a:gd name="connsiteX119" fmla="*/ 475967 w 3006830"/>
              <a:gd name="connsiteY119" fmla="*/ 3604168 h 4019798"/>
              <a:gd name="connsiteX120" fmla="*/ 482487 w 3006830"/>
              <a:gd name="connsiteY120" fmla="*/ 3668143 h 4019798"/>
              <a:gd name="connsiteX121" fmla="*/ 463742 w 3006830"/>
              <a:gd name="connsiteY121" fmla="*/ 3693814 h 4019798"/>
              <a:gd name="connsiteX122" fmla="*/ 397323 w 3006830"/>
              <a:gd name="connsiteY122" fmla="*/ 3706038 h 4019798"/>
              <a:gd name="connsiteX123" fmla="*/ 372467 w 3006830"/>
              <a:gd name="connsiteY123" fmla="*/ 3680775 h 4019798"/>
              <a:gd name="connsiteX124" fmla="*/ 282413 w 3006830"/>
              <a:gd name="connsiteY124" fmla="*/ 3697481 h 4019798"/>
              <a:gd name="connsiteX125" fmla="*/ 233923 w 3006830"/>
              <a:gd name="connsiteY125" fmla="*/ 3697074 h 4019798"/>
              <a:gd name="connsiteX126" fmla="*/ 169134 w 3006830"/>
              <a:gd name="connsiteY126" fmla="*/ 3688517 h 4019798"/>
              <a:gd name="connsiteX127" fmla="*/ 64411 w 3006830"/>
              <a:gd name="connsiteY127" fmla="*/ 3661216 h 4019798"/>
              <a:gd name="connsiteX128" fmla="*/ 15513 w 3006830"/>
              <a:gd name="connsiteY128" fmla="*/ 3640842 h 4019798"/>
              <a:gd name="connsiteX129" fmla="*/ 4511 w 3006830"/>
              <a:gd name="connsiteY129" fmla="*/ 3609465 h 4019798"/>
              <a:gd name="connsiteX130" fmla="*/ 33443 w 3006830"/>
              <a:gd name="connsiteY130" fmla="*/ 3559345 h 4019798"/>
              <a:gd name="connsiteX131" fmla="*/ 42815 w 3006830"/>
              <a:gd name="connsiteY131" fmla="*/ 3551603 h 4019798"/>
              <a:gd name="connsiteX132" fmla="*/ 128386 w 3006830"/>
              <a:gd name="connsiteY132" fmla="*/ 3527562 h 4019798"/>
              <a:gd name="connsiteX133" fmla="*/ 148760 w 3006830"/>
              <a:gd name="connsiteY133" fmla="*/ 3521042 h 4019798"/>
              <a:gd name="connsiteX134" fmla="*/ 251852 w 3006830"/>
              <a:gd name="connsiteY134" fmla="*/ 3413467 h 4019798"/>
              <a:gd name="connsiteX135" fmla="*/ 264484 w 3006830"/>
              <a:gd name="connsiteY135" fmla="*/ 3372719 h 4019798"/>
              <a:gd name="connsiteX136" fmla="*/ 266114 w 3006830"/>
              <a:gd name="connsiteY136" fmla="*/ 3365385 h 4019798"/>
              <a:gd name="connsiteX137" fmla="*/ 313789 w 3006830"/>
              <a:gd name="connsiteY137" fmla="*/ 3327489 h 4019798"/>
              <a:gd name="connsiteX138" fmla="*/ 317864 w 3006830"/>
              <a:gd name="connsiteY138" fmla="*/ 3325044 h 4019798"/>
              <a:gd name="connsiteX139" fmla="*/ 317864 w 3006830"/>
              <a:gd name="connsiteY139" fmla="*/ 3315672 h 4019798"/>
              <a:gd name="connsiteX140" fmla="*/ 333756 w 3006830"/>
              <a:gd name="connsiteY140" fmla="*/ 3284296 h 4019798"/>
              <a:gd name="connsiteX141" fmla="*/ 340683 w 3006830"/>
              <a:gd name="connsiteY141" fmla="*/ 3275331 h 4019798"/>
              <a:gd name="connsiteX142" fmla="*/ 393656 w 3006830"/>
              <a:gd name="connsiteY142" fmla="*/ 3113154 h 4019798"/>
              <a:gd name="connsiteX143" fmla="*/ 446221 w 3006830"/>
              <a:gd name="connsiteY143" fmla="*/ 2950569 h 4019798"/>
              <a:gd name="connsiteX144" fmla="*/ 471485 w 3006830"/>
              <a:gd name="connsiteY144" fmla="*/ 2865406 h 4019798"/>
              <a:gd name="connsiteX145" fmla="*/ 498378 w 3006830"/>
              <a:gd name="connsiteY145" fmla="*/ 2773315 h 4019798"/>
              <a:gd name="connsiteX146" fmla="*/ 503268 w 3006830"/>
              <a:gd name="connsiteY146" fmla="*/ 2750496 h 4019798"/>
              <a:gd name="connsiteX147" fmla="*/ 563983 w 3006830"/>
              <a:gd name="connsiteY147" fmla="*/ 2596876 h 4019798"/>
              <a:gd name="connsiteX148" fmla="*/ 569687 w 3006830"/>
              <a:gd name="connsiteY148" fmla="*/ 2559795 h 4019798"/>
              <a:gd name="connsiteX149" fmla="*/ 575392 w 3006830"/>
              <a:gd name="connsiteY149" fmla="*/ 2503155 h 4019798"/>
              <a:gd name="connsiteX150" fmla="*/ 584764 w 3006830"/>
              <a:gd name="connsiteY150" fmla="*/ 2471779 h 4019798"/>
              <a:gd name="connsiteX151" fmla="*/ 594544 w 3006830"/>
              <a:gd name="connsiteY151" fmla="*/ 2389875 h 4019798"/>
              <a:gd name="connsiteX152" fmla="*/ 606768 w 3006830"/>
              <a:gd name="connsiteY152" fmla="*/ 2355239 h 4019798"/>
              <a:gd name="connsiteX153" fmla="*/ 629180 w 3006830"/>
              <a:gd name="connsiteY153" fmla="*/ 2316529 h 4019798"/>
              <a:gd name="connsiteX154" fmla="*/ 643849 w 3006830"/>
              <a:gd name="connsiteY154" fmla="*/ 2235033 h 4019798"/>
              <a:gd name="connsiteX155" fmla="*/ 691117 w 3006830"/>
              <a:gd name="connsiteY155" fmla="*/ 2056148 h 4019798"/>
              <a:gd name="connsiteX156" fmla="*/ 667075 w 3006830"/>
              <a:gd name="connsiteY156" fmla="*/ 2006843 h 4019798"/>
              <a:gd name="connsiteX157" fmla="*/ 635699 w 3006830"/>
              <a:gd name="connsiteY157" fmla="*/ 1988914 h 4019798"/>
              <a:gd name="connsiteX158" fmla="*/ 627957 w 3006830"/>
              <a:gd name="connsiteY158" fmla="*/ 1975060 h 4019798"/>
              <a:gd name="connsiteX159" fmla="*/ 643034 w 3006830"/>
              <a:gd name="connsiteY159" fmla="*/ 1817772 h 4019798"/>
              <a:gd name="connsiteX160" fmla="*/ 742867 w 3006830"/>
              <a:gd name="connsiteY160" fmla="*/ 1400104 h 4019798"/>
              <a:gd name="connsiteX161" fmla="*/ 852072 w 3006830"/>
              <a:gd name="connsiteY161" fmla="*/ 916832 h 4019798"/>
              <a:gd name="connsiteX162" fmla="*/ 926641 w 3006830"/>
              <a:gd name="connsiteY162" fmla="*/ 800292 h 4019798"/>
              <a:gd name="connsiteX163" fmla="*/ 932753 w 3006830"/>
              <a:gd name="connsiteY163" fmla="*/ 795810 h 4019798"/>
              <a:gd name="connsiteX164" fmla="*/ 1017916 w 3006830"/>
              <a:gd name="connsiteY164" fmla="*/ 761989 h 4019798"/>
              <a:gd name="connsiteX165" fmla="*/ 1030548 w 3006830"/>
              <a:gd name="connsiteY165" fmla="*/ 749357 h 4019798"/>
              <a:gd name="connsiteX166" fmla="*/ 1050107 w 3006830"/>
              <a:gd name="connsiteY166" fmla="*/ 721241 h 4019798"/>
              <a:gd name="connsiteX167" fmla="*/ 1147903 w 3006830"/>
              <a:gd name="connsiteY167" fmla="*/ 662156 h 4019798"/>
              <a:gd name="connsiteX168" fmla="*/ 1156868 w 3006830"/>
              <a:gd name="connsiteY168" fmla="*/ 629558 h 4019798"/>
              <a:gd name="connsiteX169" fmla="*/ 1128344 w 3006830"/>
              <a:gd name="connsiteY169" fmla="*/ 567621 h 4019798"/>
              <a:gd name="connsiteX170" fmla="*/ 1113675 w 3006830"/>
              <a:gd name="connsiteY170" fmla="*/ 441709 h 4019798"/>
              <a:gd name="connsiteX171" fmla="*/ 1127529 w 3006830"/>
              <a:gd name="connsiteY171" fmla="*/ 346766 h 4019798"/>
              <a:gd name="connsiteX172" fmla="*/ 1112045 w 3006830"/>
              <a:gd name="connsiteY172" fmla="*/ 285644 h 4019798"/>
              <a:gd name="connsiteX173" fmla="*/ 1066407 w 3006830"/>
              <a:gd name="connsiteY173" fmla="*/ 247748 h 4019798"/>
              <a:gd name="connsiteX174" fmla="*/ 1070482 w 3006830"/>
              <a:gd name="connsiteY174" fmla="*/ 278717 h 4019798"/>
              <a:gd name="connsiteX175" fmla="*/ 1079039 w 3006830"/>
              <a:gd name="connsiteY175" fmla="*/ 541950 h 4019798"/>
              <a:gd name="connsiteX176" fmla="*/ 1067222 w 3006830"/>
              <a:gd name="connsiteY176" fmla="*/ 561509 h 4019798"/>
              <a:gd name="connsiteX177" fmla="*/ 1054590 w 3006830"/>
              <a:gd name="connsiteY177" fmla="*/ 542765 h 4019798"/>
              <a:gd name="connsiteX178" fmla="*/ 1059480 w 3006830"/>
              <a:gd name="connsiteY178" fmla="*/ 326392 h 4019798"/>
              <a:gd name="connsiteX179" fmla="*/ 1063554 w 3006830"/>
              <a:gd name="connsiteY179" fmla="*/ 259565 h 4019798"/>
              <a:gd name="connsiteX180" fmla="*/ 1058257 w 3006830"/>
              <a:gd name="connsiteY180" fmla="*/ 241229 h 4019798"/>
              <a:gd name="connsiteX181" fmla="*/ 1060294 w 3006830"/>
              <a:gd name="connsiteY181" fmla="*/ 210668 h 4019798"/>
              <a:gd name="connsiteX182" fmla="*/ 1277889 w 3006830"/>
              <a:gd name="connsiteY182" fmla="*/ 0 h 4019798"/>
              <a:gd name="connsiteX183" fmla="*/ 1281149 w 3006830"/>
              <a:gd name="connsiteY183" fmla="*/ 0 h 4019798"/>
              <a:gd name="connsiteX184" fmla="*/ 1287261 w 3006830"/>
              <a:gd name="connsiteY184" fmla="*/ 4482 h 4019798"/>
              <a:gd name="connsiteX185" fmla="*/ 1656439 w 3006830"/>
              <a:gd name="connsiteY185" fmla="*/ 220855 h 4019798"/>
              <a:gd name="connsiteX186" fmla="*/ 1662144 w 3006830"/>
              <a:gd name="connsiteY186" fmla="*/ 255491 h 4019798"/>
              <a:gd name="connsiteX187" fmla="*/ 1441697 w 3006830"/>
              <a:gd name="connsiteY187" fmla="*/ 520761 h 4019798"/>
              <a:gd name="connsiteX188" fmla="*/ 1429880 w 3006830"/>
              <a:gd name="connsiteY188" fmla="*/ 536652 h 4019798"/>
              <a:gd name="connsiteX189" fmla="*/ 1403393 w 3006830"/>
              <a:gd name="connsiteY189" fmla="*/ 547654 h 4019798"/>
              <a:gd name="connsiteX190" fmla="*/ 1378537 w 3006830"/>
              <a:gd name="connsiteY190" fmla="*/ 616926 h 4019798"/>
              <a:gd name="connsiteX191" fmla="*/ 1370387 w 3006830"/>
              <a:gd name="connsiteY191" fmla="*/ 658082 h 4019798"/>
              <a:gd name="connsiteX192" fmla="*/ 1379760 w 3006830"/>
              <a:gd name="connsiteY192" fmla="*/ 683345 h 4019798"/>
              <a:gd name="connsiteX193" fmla="*/ 1440067 w 3006830"/>
              <a:gd name="connsiteY193" fmla="*/ 744468 h 4019798"/>
              <a:gd name="connsiteX194" fmla="*/ 1460848 w 3006830"/>
              <a:gd name="connsiteY194" fmla="*/ 753432 h 4019798"/>
              <a:gd name="connsiteX195" fmla="*/ 1470220 w 3006830"/>
              <a:gd name="connsiteY195" fmla="*/ 733466 h 4019798"/>
              <a:gd name="connsiteX196" fmla="*/ 1468590 w 3006830"/>
              <a:gd name="connsiteY196" fmla="*/ 678863 h 4019798"/>
              <a:gd name="connsiteX197" fmla="*/ 1510153 w 3006830"/>
              <a:gd name="connsiteY197" fmla="*/ 565176 h 4019798"/>
              <a:gd name="connsiteX198" fmla="*/ 1506486 w 3006830"/>
              <a:gd name="connsiteY198" fmla="*/ 543579 h 4019798"/>
              <a:gd name="connsiteX199" fmla="*/ 1471443 w 3006830"/>
              <a:gd name="connsiteY199" fmla="*/ 511796 h 4019798"/>
              <a:gd name="connsiteX200" fmla="*/ 1483260 w 3006830"/>
              <a:gd name="connsiteY200" fmla="*/ 495904 h 4019798"/>
              <a:gd name="connsiteX201" fmla="*/ 1706559 w 3006830"/>
              <a:gd name="connsiteY201" fmla="*/ 235116 h 4019798"/>
              <a:gd name="connsiteX202" fmla="*/ 1743232 w 3006830"/>
              <a:gd name="connsiteY202" fmla="*/ 208630 h 4019798"/>
              <a:gd name="connsiteX203" fmla="*/ 2067180 w 3006830"/>
              <a:gd name="connsiteY203" fmla="*/ 551729 h 4019798"/>
              <a:gd name="connsiteX204" fmla="*/ 2055770 w 3006830"/>
              <a:gd name="connsiteY204" fmla="*/ 565583 h 4019798"/>
              <a:gd name="connsiteX205" fmla="*/ 1957975 w 3006830"/>
              <a:gd name="connsiteY205" fmla="*/ 662971 h 4019798"/>
              <a:gd name="connsiteX206" fmla="*/ 1943713 w 3006830"/>
              <a:gd name="connsiteY206" fmla="*/ 704127 h 4019798"/>
              <a:gd name="connsiteX207" fmla="*/ 1963680 w 3006830"/>
              <a:gd name="connsiteY207" fmla="*/ 806812 h 4019798"/>
              <a:gd name="connsiteX208" fmla="*/ 2013392 w 3006830"/>
              <a:gd name="connsiteY208" fmla="*/ 920092 h 4019798"/>
              <a:gd name="connsiteX209" fmla="*/ 2030099 w 3006830"/>
              <a:gd name="connsiteY209" fmla="*/ 933539 h 4019798"/>
              <a:gd name="connsiteX210" fmla="*/ 2107928 w 3006830"/>
              <a:gd name="connsiteY210" fmla="*/ 972249 h 4019798"/>
              <a:gd name="connsiteX211" fmla="*/ 2224875 w 3006830"/>
              <a:gd name="connsiteY211" fmla="*/ 1142169 h 4019798"/>
              <a:gd name="connsiteX212" fmla="*/ 2304741 w 3006830"/>
              <a:gd name="connsiteY212" fmla="*/ 1398067 h 4019798"/>
              <a:gd name="connsiteX213" fmla="*/ 2381755 w 3006830"/>
              <a:gd name="connsiteY213" fmla="*/ 1669042 h 4019798"/>
              <a:gd name="connsiteX214" fmla="*/ 2439210 w 3006830"/>
              <a:gd name="connsiteY214" fmla="*/ 2050444 h 4019798"/>
              <a:gd name="connsiteX215" fmla="*/ 2485663 w 3006830"/>
              <a:gd name="connsiteY215" fmla="*/ 2142127 h 4019798"/>
              <a:gd name="connsiteX216" fmla="*/ 2541895 w 3006830"/>
              <a:gd name="connsiteY216" fmla="*/ 2200804 h 4019798"/>
              <a:gd name="connsiteX217" fmla="*/ 2920852 w 3006830"/>
              <a:gd name="connsiteY217" fmla="*/ 2779427 h 4019798"/>
              <a:gd name="connsiteX218" fmla="*/ 3006831 w 3006830"/>
              <a:gd name="connsiteY218" fmla="*/ 2890669 h 401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3006830" h="4019798">
                <a:moveTo>
                  <a:pt x="3006831" y="2890669"/>
                </a:moveTo>
                <a:cubicBezTo>
                  <a:pt x="3006831" y="2891892"/>
                  <a:pt x="3006831" y="2892707"/>
                  <a:pt x="3006831" y="2893929"/>
                </a:cubicBezTo>
                <a:cubicBezTo>
                  <a:pt x="2990124" y="2913488"/>
                  <a:pt x="2974232" y="2933047"/>
                  <a:pt x="2956711" y="2951792"/>
                </a:cubicBezTo>
                <a:cubicBezTo>
                  <a:pt x="2948968" y="2959941"/>
                  <a:pt x="2940004" y="2968498"/>
                  <a:pt x="2929817" y="2972166"/>
                </a:cubicBezTo>
                <a:cubicBezTo>
                  <a:pt x="2870732" y="2992132"/>
                  <a:pt x="2812462" y="3014543"/>
                  <a:pt x="2752155" y="3027990"/>
                </a:cubicBezTo>
                <a:cubicBezTo>
                  <a:pt x="2695923" y="3040622"/>
                  <a:pt x="2637246" y="3043475"/>
                  <a:pt x="2579791" y="3050809"/>
                </a:cubicBezTo>
                <a:cubicBezTo>
                  <a:pt x="2548007" y="3054884"/>
                  <a:pt x="2515816" y="3058144"/>
                  <a:pt x="2481180" y="3062219"/>
                </a:cubicBezTo>
                <a:cubicBezTo>
                  <a:pt x="2486070" y="3070368"/>
                  <a:pt x="2488923" y="3075258"/>
                  <a:pt x="2491775" y="3080148"/>
                </a:cubicBezTo>
                <a:cubicBezTo>
                  <a:pt x="2516224" y="3123341"/>
                  <a:pt x="2541895" y="3166126"/>
                  <a:pt x="2564307" y="3210134"/>
                </a:cubicBezTo>
                <a:cubicBezTo>
                  <a:pt x="2592830" y="3265959"/>
                  <a:pt x="2618909" y="3323006"/>
                  <a:pt x="2646618" y="3379239"/>
                </a:cubicBezTo>
                <a:cubicBezTo>
                  <a:pt x="2658842" y="3404095"/>
                  <a:pt x="2671474" y="3428951"/>
                  <a:pt x="2686143" y="3452178"/>
                </a:cubicBezTo>
                <a:cubicBezTo>
                  <a:pt x="2699183" y="3472552"/>
                  <a:pt x="2716704" y="3483961"/>
                  <a:pt x="2744413" y="3478257"/>
                </a:cubicBezTo>
                <a:cubicBezTo>
                  <a:pt x="2791273" y="3468070"/>
                  <a:pt x="2810425" y="3481517"/>
                  <a:pt x="2829169" y="3525932"/>
                </a:cubicBezTo>
                <a:cubicBezTo>
                  <a:pt x="2840986" y="3553641"/>
                  <a:pt x="2855656" y="3580534"/>
                  <a:pt x="2871547" y="3605798"/>
                </a:cubicBezTo>
                <a:cubicBezTo>
                  <a:pt x="2890291" y="3635952"/>
                  <a:pt x="2912295" y="3664068"/>
                  <a:pt x="2932669" y="3693407"/>
                </a:cubicBezTo>
                <a:cubicBezTo>
                  <a:pt x="2937152" y="3699519"/>
                  <a:pt x="2942041" y="3705631"/>
                  <a:pt x="2929409" y="3709706"/>
                </a:cubicBezTo>
                <a:cubicBezTo>
                  <a:pt x="2913925" y="3689739"/>
                  <a:pt x="2899663" y="3669365"/>
                  <a:pt x="2882957" y="3650621"/>
                </a:cubicBezTo>
                <a:cubicBezTo>
                  <a:pt x="2867472" y="3633099"/>
                  <a:pt x="2850358" y="3616800"/>
                  <a:pt x="2832429" y="3601723"/>
                </a:cubicBezTo>
                <a:cubicBezTo>
                  <a:pt x="2822242" y="3593166"/>
                  <a:pt x="2816130" y="3596834"/>
                  <a:pt x="2816537" y="3610280"/>
                </a:cubicBezTo>
                <a:cubicBezTo>
                  <a:pt x="2816945" y="3619652"/>
                  <a:pt x="2818167" y="3629024"/>
                  <a:pt x="2821020" y="3637989"/>
                </a:cubicBezTo>
                <a:cubicBezTo>
                  <a:pt x="2834466" y="3679552"/>
                  <a:pt x="2847913" y="3721523"/>
                  <a:pt x="2862582" y="3762678"/>
                </a:cubicBezTo>
                <a:cubicBezTo>
                  <a:pt x="2873177" y="3792424"/>
                  <a:pt x="2867880" y="3817688"/>
                  <a:pt x="2849136" y="3842137"/>
                </a:cubicBezTo>
                <a:cubicBezTo>
                  <a:pt x="2799831" y="3906111"/>
                  <a:pt x="2738708" y="3957454"/>
                  <a:pt x="2676364" y="4007982"/>
                </a:cubicBezTo>
                <a:cubicBezTo>
                  <a:pt x="2671474" y="4012056"/>
                  <a:pt x="2664954" y="4014094"/>
                  <a:pt x="2654360" y="4019799"/>
                </a:cubicBezTo>
                <a:cubicBezTo>
                  <a:pt x="2656397" y="4006759"/>
                  <a:pt x="2656397" y="3997795"/>
                  <a:pt x="2659250" y="3990460"/>
                </a:cubicBezTo>
                <a:cubicBezTo>
                  <a:pt x="2676771" y="3944007"/>
                  <a:pt x="2694293" y="3897554"/>
                  <a:pt x="2713445" y="3851917"/>
                </a:cubicBezTo>
                <a:cubicBezTo>
                  <a:pt x="2719557" y="3837247"/>
                  <a:pt x="2718742" y="3826653"/>
                  <a:pt x="2710185" y="3812798"/>
                </a:cubicBezTo>
                <a:cubicBezTo>
                  <a:pt x="2671066" y="3750454"/>
                  <a:pt x="2632763" y="3687702"/>
                  <a:pt x="2594868" y="3624135"/>
                </a:cubicBezTo>
                <a:cubicBezTo>
                  <a:pt x="2564307" y="3572385"/>
                  <a:pt x="2534968" y="3519820"/>
                  <a:pt x="2505222" y="3467662"/>
                </a:cubicBezTo>
                <a:cubicBezTo>
                  <a:pt x="2502777" y="3463180"/>
                  <a:pt x="2499517" y="3458698"/>
                  <a:pt x="2496665" y="3454215"/>
                </a:cubicBezTo>
                <a:cubicBezTo>
                  <a:pt x="2493405" y="3501483"/>
                  <a:pt x="2491775" y="3547121"/>
                  <a:pt x="2493812" y="3593166"/>
                </a:cubicBezTo>
                <a:cubicBezTo>
                  <a:pt x="2495442" y="3628210"/>
                  <a:pt x="2507259" y="3659993"/>
                  <a:pt x="2533338" y="3686479"/>
                </a:cubicBezTo>
                <a:cubicBezTo>
                  <a:pt x="2551675" y="3705223"/>
                  <a:pt x="2560639" y="3730487"/>
                  <a:pt x="2558194" y="3756974"/>
                </a:cubicBezTo>
                <a:cubicBezTo>
                  <a:pt x="2556564" y="3777755"/>
                  <a:pt x="2550860" y="3797722"/>
                  <a:pt x="2546785" y="3818096"/>
                </a:cubicBezTo>
                <a:cubicBezTo>
                  <a:pt x="2541895" y="3844175"/>
                  <a:pt x="2534968" y="3870253"/>
                  <a:pt x="2532116" y="3896332"/>
                </a:cubicBezTo>
                <a:cubicBezTo>
                  <a:pt x="2528856" y="3928116"/>
                  <a:pt x="2529263" y="3959899"/>
                  <a:pt x="2527226" y="3991682"/>
                </a:cubicBezTo>
                <a:cubicBezTo>
                  <a:pt x="2526818" y="3995757"/>
                  <a:pt x="2521929" y="3999832"/>
                  <a:pt x="2519076" y="4003499"/>
                </a:cubicBezTo>
                <a:cubicBezTo>
                  <a:pt x="2517039" y="3999425"/>
                  <a:pt x="2513372" y="3995350"/>
                  <a:pt x="2513372" y="3990868"/>
                </a:cubicBezTo>
                <a:cubicBezTo>
                  <a:pt x="2512964" y="3958269"/>
                  <a:pt x="2513779" y="3926078"/>
                  <a:pt x="2512964" y="3893480"/>
                </a:cubicBezTo>
                <a:cubicBezTo>
                  <a:pt x="2512557" y="3880033"/>
                  <a:pt x="2510519" y="3866178"/>
                  <a:pt x="2506852" y="3853547"/>
                </a:cubicBezTo>
                <a:cubicBezTo>
                  <a:pt x="2502777" y="3838877"/>
                  <a:pt x="2492590" y="3836840"/>
                  <a:pt x="2482811" y="3848249"/>
                </a:cubicBezTo>
                <a:cubicBezTo>
                  <a:pt x="2474253" y="3858029"/>
                  <a:pt x="2466919" y="3869031"/>
                  <a:pt x="2460806" y="3880440"/>
                </a:cubicBezTo>
                <a:cubicBezTo>
                  <a:pt x="2446545" y="3907741"/>
                  <a:pt x="2433505" y="3935858"/>
                  <a:pt x="2419243" y="3963159"/>
                </a:cubicBezTo>
                <a:cubicBezTo>
                  <a:pt x="2403352" y="3993720"/>
                  <a:pt x="2376458" y="4010019"/>
                  <a:pt x="2342637" y="4013279"/>
                </a:cubicBezTo>
                <a:cubicBezTo>
                  <a:pt x="2329190" y="4014502"/>
                  <a:pt x="2315336" y="4014909"/>
                  <a:pt x="2301889" y="4013279"/>
                </a:cubicBezTo>
                <a:cubicBezTo>
                  <a:pt x="2249324" y="4007574"/>
                  <a:pt x="2196759" y="4001462"/>
                  <a:pt x="2144601" y="3994535"/>
                </a:cubicBezTo>
                <a:cubicBezTo>
                  <a:pt x="2134414" y="3993312"/>
                  <a:pt x="2124635" y="3988015"/>
                  <a:pt x="2114855" y="3984348"/>
                </a:cubicBezTo>
                <a:cubicBezTo>
                  <a:pt x="2114855" y="3982718"/>
                  <a:pt x="2114855" y="3981088"/>
                  <a:pt x="2114855" y="3979458"/>
                </a:cubicBezTo>
                <a:cubicBezTo>
                  <a:pt x="2121782" y="3976198"/>
                  <a:pt x="2128302" y="3971308"/>
                  <a:pt x="2135229" y="3970086"/>
                </a:cubicBezTo>
                <a:cubicBezTo>
                  <a:pt x="2171902" y="3962751"/>
                  <a:pt x="2208983" y="3955009"/>
                  <a:pt x="2245657" y="3949305"/>
                </a:cubicBezTo>
                <a:cubicBezTo>
                  <a:pt x="2259918" y="3947267"/>
                  <a:pt x="2270513" y="3941970"/>
                  <a:pt x="2277847" y="3929746"/>
                </a:cubicBezTo>
                <a:cubicBezTo>
                  <a:pt x="2282737" y="3921596"/>
                  <a:pt x="2288442" y="3913854"/>
                  <a:pt x="2291294" y="3905297"/>
                </a:cubicBezTo>
                <a:cubicBezTo>
                  <a:pt x="2314521" y="3838470"/>
                  <a:pt x="2336525" y="3771235"/>
                  <a:pt x="2340600" y="3700334"/>
                </a:cubicBezTo>
                <a:cubicBezTo>
                  <a:pt x="2349564" y="3551603"/>
                  <a:pt x="2333672" y="3404910"/>
                  <a:pt x="2308816" y="3258625"/>
                </a:cubicBezTo>
                <a:cubicBezTo>
                  <a:pt x="2302704" y="3221951"/>
                  <a:pt x="2290887" y="3189353"/>
                  <a:pt x="2262363" y="3163274"/>
                </a:cubicBezTo>
                <a:cubicBezTo>
                  <a:pt x="2255844" y="3168164"/>
                  <a:pt x="2248916" y="3172646"/>
                  <a:pt x="2242804" y="3178351"/>
                </a:cubicBezTo>
                <a:cubicBezTo>
                  <a:pt x="2207761" y="3212579"/>
                  <a:pt x="2164975" y="3224804"/>
                  <a:pt x="2117300" y="3224396"/>
                </a:cubicBezTo>
                <a:cubicBezTo>
                  <a:pt x="2085109" y="3223989"/>
                  <a:pt x="2054548" y="3234176"/>
                  <a:pt x="2030099" y="3254550"/>
                </a:cubicBezTo>
                <a:cubicBezTo>
                  <a:pt x="2004835" y="3275739"/>
                  <a:pt x="1976719" y="3276146"/>
                  <a:pt x="1947380" y="3273701"/>
                </a:cubicBezTo>
                <a:cubicBezTo>
                  <a:pt x="1935564" y="3272479"/>
                  <a:pt x="1927414" y="3266774"/>
                  <a:pt x="1923747" y="3254550"/>
                </a:cubicBezTo>
                <a:cubicBezTo>
                  <a:pt x="1911930" y="3213394"/>
                  <a:pt x="1898890" y="3172646"/>
                  <a:pt x="1886666" y="3131490"/>
                </a:cubicBezTo>
                <a:cubicBezTo>
                  <a:pt x="1841435" y="2981538"/>
                  <a:pt x="1793760" y="2831992"/>
                  <a:pt x="1752197" y="2680817"/>
                </a:cubicBezTo>
                <a:cubicBezTo>
                  <a:pt x="1723673" y="2577317"/>
                  <a:pt x="1703299" y="2471371"/>
                  <a:pt x="1679258" y="2366241"/>
                </a:cubicBezTo>
                <a:cubicBezTo>
                  <a:pt x="1666626" y="2311639"/>
                  <a:pt x="1653994" y="2257444"/>
                  <a:pt x="1642585" y="2202434"/>
                </a:cubicBezTo>
                <a:cubicBezTo>
                  <a:pt x="1639325" y="2186950"/>
                  <a:pt x="1631990" y="2182060"/>
                  <a:pt x="1617321" y="2186950"/>
                </a:cubicBezTo>
                <a:cubicBezTo>
                  <a:pt x="1603059" y="2191840"/>
                  <a:pt x="1588390" y="2195915"/>
                  <a:pt x="1574128" y="2200397"/>
                </a:cubicBezTo>
                <a:cubicBezTo>
                  <a:pt x="1557829" y="2205694"/>
                  <a:pt x="1549272" y="2217103"/>
                  <a:pt x="1550087" y="2234625"/>
                </a:cubicBezTo>
                <a:cubicBezTo>
                  <a:pt x="1551309" y="2261926"/>
                  <a:pt x="1552939" y="2288820"/>
                  <a:pt x="1552531" y="2316121"/>
                </a:cubicBezTo>
                <a:cubicBezTo>
                  <a:pt x="1552124" y="2343422"/>
                  <a:pt x="1549272" y="2371131"/>
                  <a:pt x="1547642" y="2398432"/>
                </a:cubicBezTo>
                <a:cubicBezTo>
                  <a:pt x="1545604" y="2431438"/>
                  <a:pt x="1543567" y="2464037"/>
                  <a:pt x="1541122" y="2497043"/>
                </a:cubicBezTo>
                <a:cubicBezTo>
                  <a:pt x="1535010" y="2583021"/>
                  <a:pt x="1529713" y="2669407"/>
                  <a:pt x="1522378" y="2754978"/>
                </a:cubicBezTo>
                <a:cubicBezTo>
                  <a:pt x="1519933" y="2781464"/>
                  <a:pt x="1510153" y="2806728"/>
                  <a:pt x="1507709" y="2833214"/>
                </a:cubicBezTo>
                <a:cubicBezTo>
                  <a:pt x="1506079" y="2851551"/>
                  <a:pt x="1497114" y="2858886"/>
                  <a:pt x="1482445" y="2861331"/>
                </a:cubicBezTo>
                <a:cubicBezTo>
                  <a:pt x="1472665" y="2862960"/>
                  <a:pt x="1462071" y="2860108"/>
                  <a:pt x="1451884" y="2858478"/>
                </a:cubicBezTo>
                <a:cubicBezTo>
                  <a:pt x="1433140" y="2856034"/>
                  <a:pt x="1414395" y="2852773"/>
                  <a:pt x="1393206" y="2849921"/>
                </a:cubicBezTo>
                <a:cubicBezTo>
                  <a:pt x="1390762" y="2884150"/>
                  <a:pt x="1389132" y="2913896"/>
                  <a:pt x="1386687" y="2943234"/>
                </a:cubicBezTo>
                <a:cubicBezTo>
                  <a:pt x="1385872" y="2951384"/>
                  <a:pt x="1383019" y="2959126"/>
                  <a:pt x="1380574" y="2966868"/>
                </a:cubicBezTo>
                <a:cubicBezTo>
                  <a:pt x="1377722" y="2975425"/>
                  <a:pt x="1372425" y="2983982"/>
                  <a:pt x="1372017" y="2992540"/>
                </a:cubicBezTo>
                <a:cubicBezTo>
                  <a:pt x="1363053" y="3106227"/>
                  <a:pt x="1351643" y="3219506"/>
                  <a:pt x="1320675" y="3329934"/>
                </a:cubicBezTo>
                <a:cubicBezTo>
                  <a:pt x="1310895" y="3364977"/>
                  <a:pt x="1307635" y="3398798"/>
                  <a:pt x="1329232" y="3432211"/>
                </a:cubicBezTo>
                <a:cubicBezTo>
                  <a:pt x="1335752" y="3442398"/>
                  <a:pt x="1334122" y="3461143"/>
                  <a:pt x="1330047" y="3473774"/>
                </a:cubicBezTo>
                <a:cubicBezTo>
                  <a:pt x="1324342" y="3490481"/>
                  <a:pt x="1309265" y="3503928"/>
                  <a:pt x="1307635" y="3523487"/>
                </a:cubicBezTo>
                <a:cubicBezTo>
                  <a:pt x="1307635" y="3524302"/>
                  <a:pt x="1306413" y="3525117"/>
                  <a:pt x="1305598" y="3525932"/>
                </a:cubicBezTo>
                <a:cubicBezTo>
                  <a:pt x="1302338" y="3524709"/>
                  <a:pt x="1299486" y="3523487"/>
                  <a:pt x="1294189" y="3521450"/>
                </a:cubicBezTo>
                <a:cubicBezTo>
                  <a:pt x="1295004" y="3532044"/>
                  <a:pt x="1296226" y="3541009"/>
                  <a:pt x="1296633" y="3549566"/>
                </a:cubicBezTo>
                <a:cubicBezTo>
                  <a:pt x="1299486" y="3613133"/>
                  <a:pt x="1312933" y="3673033"/>
                  <a:pt x="1346346" y="3728450"/>
                </a:cubicBezTo>
                <a:cubicBezTo>
                  <a:pt x="1359386" y="3750046"/>
                  <a:pt x="1365905" y="3775718"/>
                  <a:pt x="1374462" y="3799759"/>
                </a:cubicBezTo>
                <a:cubicBezTo>
                  <a:pt x="1376092" y="3804241"/>
                  <a:pt x="1376500" y="3811576"/>
                  <a:pt x="1374055" y="3814428"/>
                </a:cubicBezTo>
                <a:cubicBezTo>
                  <a:pt x="1353681" y="3836840"/>
                  <a:pt x="1332084" y="3858029"/>
                  <a:pt x="1299486" y="3860474"/>
                </a:cubicBezTo>
                <a:cubicBezTo>
                  <a:pt x="1282779" y="3861696"/>
                  <a:pt x="1266072" y="3862919"/>
                  <a:pt x="1249773" y="3865771"/>
                </a:cubicBezTo>
                <a:cubicBezTo>
                  <a:pt x="1218805" y="3871068"/>
                  <a:pt x="1198838" y="3855584"/>
                  <a:pt x="1183354" y="3831950"/>
                </a:cubicBezTo>
                <a:cubicBezTo>
                  <a:pt x="1176019" y="3820948"/>
                  <a:pt x="1169499" y="3809539"/>
                  <a:pt x="1160942" y="3799759"/>
                </a:cubicBezTo>
                <a:cubicBezTo>
                  <a:pt x="1140976" y="3776533"/>
                  <a:pt x="1134049" y="3750046"/>
                  <a:pt x="1133641" y="3719893"/>
                </a:cubicBezTo>
                <a:cubicBezTo>
                  <a:pt x="1133234" y="3672218"/>
                  <a:pt x="1132419" y="3624950"/>
                  <a:pt x="1131196" y="3577275"/>
                </a:cubicBezTo>
                <a:cubicBezTo>
                  <a:pt x="1131196" y="3571570"/>
                  <a:pt x="1128344" y="3564643"/>
                  <a:pt x="1124269" y="3560975"/>
                </a:cubicBezTo>
                <a:cubicBezTo>
                  <a:pt x="1106340" y="3545899"/>
                  <a:pt x="1102673" y="3529599"/>
                  <a:pt x="1115304" y="3509633"/>
                </a:cubicBezTo>
                <a:cubicBezTo>
                  <a:pt x="1120602" y="3501076"/>
                  <a:pt x="1126714" y="3493741"/>
                  <a:pt x="1133234" y="3484369"/>
                </a:cubicBezTo>
                <a:cubicBezTo>
                  <a:pt x="1114897" y="3472552"/>
                  <a:pt x="1118564" y="3458290"/>
                  <a:pt x="1124269" y="3440769"/>
                </a:cubicBezTo>
                <a:cubicBezTo>
                  <a:pt x="1129974" y="3424469"/>
                  <a:pt x="1136901" y="3405318"/>
                  <a:pt x="1116934" y="3391056"/>
                </a:cubicBezTo>
                <a:cubicBezTo>
                  <a:pt x="1114490" y="3389426"/>
                  <a:pt x="1114082" y="3382906"/>
                  <a:pt x="1114897" y="3379646"/>
                </a:cubicBezTo>
                <a:cubicBezTo>
                  <a:pt x="1124269" y="3342973"/>
                  <a:pt x="1110007" y="3302632"/>
                  <a:pt x="1130381" y="3267589"/>
                </a:cubicBezTo>
                <a:cubicBezTo>
                  <a:pt x="1131196" y="3265959"/>
                  <a:pt x="1130789" y="3263514"/>
                  <a:pt x="1130789" y="3261477"/>
                </a:cubicBezTo>
                <a:cubicBezTo>
                  <a:pt x="1132826" y="3166941"/>
                  <a:pt x="1134456" y="3072406"/>
                  <a:pt x="1136901" y="2977870"/>
                </a:cubicBezTo>
                <a:cubicBezTo>
                  <a:pt x="1137308" y="2967683"/>
                  <a:pt x="1133234" y="2962793"/>
                  <a:pt x="1124269" y="2959533"/>
                </a:cubicBezTo>
                <a:cubicBezTo>
                  <a:pt x="1099413" y="2950161"/>
                  <a:pt x="1074964" y="2939567"/>
                  <a:pt x="1049700" y="2930602"/>
                </a:cubicBezTo>
                <a:cubicBezTo>
                  <a:pt x="1037068" y="2926120"/>
                  <a:pt x="1024029" y="2920008"/>
                  <a:pt x="1010989" y="2920008"/>
                </a:cubicBezTo>
                <a:cubicBezTo>
                  <a:pt x="934790" y="2918785"/>
                  <a:pt x="858184" y="2918785"/>
                  <a:pt x="781985" y="2918378"/>
                </a:cubicBezTo>
                <a:cubicBezTo>
                  <a:pt x="776688" y="2918378"/>
                  <a:pt x="771798" y="2918378"/>
                  <a:pt x="766501" y="2918378"/>
                </a:cubicBezTo>
                <a:cubicBezTo>
                  <a:pt x="764463" y="2933862"/>
                  <a:pt x="762426" y="2948124"/>
                  <a:pt x="760389" y="2961979"/>
                </a:cubicBezTo>
                <a:cubicBezTo>
                  <a:pt x="758759" y="2973388"/>
                  <a:pt x="752239" y="2979500"/>
                  <a:pt x="740829" y="2976648"/>
                </a:cubicBezTo>
                <a:cubicBezTo>
                  <a:pt x="724938" y="2972573"/>
                  <a:pt x="719233" y="2980315"/>
                  <a:pt x="713936" y="2993762"/>
                </a:cubicBezTo>
                <a:cubicBezTo>
                  <a:pt x="687042" y="3060181"/>
                  <a:pt x="662186" y="3127008"/>
                  <a:pt x="621845" y="3187315"/>
                </a:cubicBezTo>
                <a:cubicBezTo>
                  <a:pt x="592099" y="3231731"/>
                  <a:pt x="563983" y="3276961"/>
                  <a:pt x="536682" y="3322599"/>
                </a:cubicBezTo>
                <a:cubicBezTo>
                  <a:pt x="531384" y="3331563"/>
                  <a:pt x="532607" y="3345011"/>
                  <a:pt x="530977" y="3356420"/>
                </a:cubicBezTo>
                <a:cubicBezTo>
                  <a:pt x="530162" y="3363347"/>
                  <a:pt x="531792" y="3371904"/>
                  <a:pt x="528532" y="3377609"/>
                </a:cubicBezTo>
                <a:cubicBezTo>
                  <a:pt x="521197" y="3390648"/>
                  <a:pt x="511825" y="3402465"/>
                  <a:pt x="503268" y="3415097"/>
                </a:cubicBezTo>
                <a:cubicBezTo>
                  <a:pt x="500008" y="3419579"/>
                  <a:pt x="495118" y="3424469"/>
                  <a:pt x="495118" y="3429359"/>
                </a:cubicBezTo>
                <a:cubicBezTo>
                  <a:pt x="495118" y="3457475"/>
                  <a:pt x="489821" y="3484369"/>
                  <a:pt x="485746" y="3512078"/>
                </a:cubicBezTo>
                <a:cubicBezTo>
                  <a:pt x="484117" y="3521450"/>
                  <a:pt x="482487" y="3530414"/>
                  <a:pt x="481672" y="3539786"/>
                </a:cubicBezTo>
                <a:cubicBezTo>
                  <a:pt x="479227" y="3560975"/>
                  <a:pt x="475559" y="3582572"/>
                  <a:pt x="475967" y="3604168"/>
                </a:cubicBezTo>
                <a:cubicBezTo>
                  <a:pt x="475967" y="3625357"/>
                  <a:pt x="480449" y="3646954"/>
                  <a:pt x="482487" y="3668143"/>
                </a:cubicBezTo>
                <a:cubicBezTo>
                  <a:pt x="484524" y="3685664"/>
                  <a:pt x="480857" y="3690554"/>
                  <a:pt x="463742" y="3693814"/>
                </a:cubicBezTo>
                <a:cubicBezTo>
                  <a:pt x="441738" y="3697889"/>
                  <a:pt x="419735" y="3701964"/>
                  <a:pt x="397323" y="3706038"/>
                </a:cubicBezTo>
                <a:cubicBezTo>
                  <a:pt x="373689" y="3710521"/>
                  <a:pt x="369614" y="3706446"/>
                  <a:pt x="372467" y="3680775"/>
                </a:cubicBezTo>
                <a:cubicBezTo>
                  <a:pt x="344758" y="3702371"/>
                  <a:pt x="312975" y="3697481"/>
                  <a:pt x="282413" y="3697481"/>
                </a:cubicBezTo>
                <a:cubicBezTo>
                  <a:pt x="266114" y="3697481"/>
                  <a:pt x="249815" y="3698296"/>
                  <a:pt x="233923" y="3697074"/>
                </a:cubicBezTo>
                <a:cubicBezTo>
                  <a:pt x="212327" y="3695444"/>
                  <a:pt x="190323" y="3693407"/>
                  <a:pt x="169134" y="3688517"/>
                </a:cubicBezTo>
                <a:cubicBezTo>
                  <a:pt x="134090" y="3680775"/>
                  <a:pt x="99047" y="3671403"/>
                  <a:pt x="64411" y="3661216"/>
                </a:cubicBezTo>
                <a:cubicBezTo>
                  <a:pt x="47704" y="3656326"/>
                  <a:pt x="30998" y="3648991"/>
                  <a:pt x="15513" y="3640842"/>
                </a:cubicBezTo>
                <a:cubicBezTo>
                  <a:pt x="-1193" y="3632285"/>
                  <a:pt x="-3638" y="3625765"/>
                  <a:pt x="4511" y="3609465"/>
                </a:cubicBezTo>
                <a:cubicBezTo>
                  <a:pt x="13069" y="3592351"/>
                  <a:pt x="23256" y="3575645"/>
                  <a:pt x="33443" y="3559345"/>
                </a:cubicBezTo>
                <a:cubicBezTo>
                  <a:pt x="35480" y="3556086"/>
                  <a:pt x="39147" y="3552418"/>
                  <a:pt x="42815" y="3551603"/>
                </a:cubicBezTo>
                <a:cubicBezTo>
                  <a:pt x="71338" y="3543454"/>
                  <a:pt x="99862" y="3535712"/>
                  <a:pt x="128386" y="3527562"/>
                </a:cubicBezTo>
                <a:cubicBezTo>
                  <a:pt x="135313" y="3525524"/>
                  <a:pt x="144277" y="3525524"/>
                  <a:pt x="148760" y="3521042"/>
                </a:cubicBezTo>
                <a:cubicBezTo>
                  <a:pt x="183803" y="3485999"/>
                  <a:pt x="218846" y="3450548"/>
                  <a:pt x="251852" y="3413467"/>
                </a:cubicBezTo>
                <a:cubicBezTo>
                  <a:pt x="261224" y="3403280"/>
                  <a:pt x="275486" y="3391056"/>
                  <a:pt x="264484" y="3372719"/>
                </a:cubicBezTo>
                <a:cubicBezTo>
                  <a:pt x="263669" y="3371089"/>
                  <a:pt x="264892" y="3367422"/>
                  <a:pt x="266114" y="3365385"/>
                </a:cubicBezTo>
                <a:cubicBezTo>
                  <a:pt x="277524" y="3347455"/>
                  <a:pt x="285673" y="3324636"/>
                  <a:pt x="313789" y="3327489"/>
                </a:cubicBezTo>
                <a:cubicBezTo>
                  <a:pt x="315012" y="3327489"/>
                  <a:pt x="316234" y="3326266"/>
                  <a:pt x="317864" y="3325044"/>
                </a:cubicBezTo>
                <a:cubicBezTo>
                  <a:pt x="317864" y="3321784"/>
                  <a:pt x="318679" y="3318524"/>
                  <a:pt x="317864" y="3315672"/>
                </a:cubicBezTo>
                <a:cubicBezTo>
                  <a:pt x="312160" y="3299373"/>
                  <a:pt x="317457" y="3289593"/>
                  <a:pt x="333756" y="3284296"/>
                </a:cubicBezTo>
                <a:cubicBezTo>
                  <a:pt x="336608" y="3283481"/>
                  <a:pt x="339461" y="3278591"/>
                  <a:pt x="340683" y="3275331"/>
                </a:cubicBezTo>
                <a:cubicBezTo>
                  <a:pt x="358612" y="3221544"/>
                  <a:pt x="376134" y="3167349"/>
                  <a:pt x="393656" y="3113154"/>
                </a:cubicBezTo>
                <a:cubicBezTo>
                  <a:pt x="411177" y="3058959"/>
                  <a:pt x="429107" y="3004764"/>
                  <a:pt x="446221" y="2950569"/>
                </a:cubicBezTo>
                <a:cubicBezTo>
                  <a:pt x="455185" y="2922045"/>
                  <a:pt x="458853" y="2891484"/>
                  <a:pt x="471485" y="2865406"/>
                </a:cubicBezTo>
                <a:cubicBezTo>
                  <a:pt x="485746" y="2835659"/>
                  <a:pt x="495933" y="2805913"/>
                  <a:pt x="498378" y="2773315"/>
                </a:cubicBezTo>
                <a:cubicBezTo>
                  <a:pt x="498786" y="2765573"/>
                  <a:pt x="501231" y="2757830"/>
                  <a:pt x="503268" y="2750496"/>
                </a:cubicBezTo>
                <a:cubicBezTo>
                  <a:pt x="519160" y="2697523"/>
                  <a:pt x="528939" y="2642921"/>
                  <a:pt x="563983" y="2596876"/>
                </a:cubicBezTo>
                <a:cubicBezTo>
                  <a:pt x="570910" y="2587911"/>
                  <a:pt x="572132" y="2571612"/>
                  <a:pt x="569687" y="2559795"/>
                </a:cubicBezTo>
                <a:cubicBezTo>
                  <a:pt x="566020" y="2539828"/>
                  <a:pt x="568465" y="2521492"/>
                  <a:pt x="575392" y="2503155"/>
                </a:cubicBezTo>
                <a:cubicBezTo>
                  <a:pt x="579060" y="2492968"/>
                  <a:pt x="583134" y="2482374"/>
                  <a:pt x="584764" y="2471779"/>
                </a:cubicBezTo>
                <a:cubicBezTo>
                  <a:pt x="589247" y="2444885"/>
                  <a:pt x="598211" y="2418399"/>
                  <a:pt x="594544" y="2389875"/>
                </a:cubicBezTo>
                <a:cubicBezTo>
                  <a:pt x="593321" y="2378058"/>
                  <a:pt x="592506" y="2362982"/>
                  <a:pt x="606768" y="2355239"/>
                </a:cubicBezTo>
                <a:cubicBezTo>
                  <a:pt x="622253" y="2346682"/>
                  <a:pt x="627142" y="2333643"/>
                  <a:pt x="629180" y="2316529"/>
                </a:cubicBezTo>
                <a:cubicBezTo>
                  <a:pt x="632440" y="2289227"/>
                  <a:pt x="636922" y="2261926"/>
                  <a:pt x="643849" y="2235033"/>
                </a:cubicBezTo>
                <a:cubicBezTo>
                  <a:pt x="658926" y="2175133"/>
                  <a:pt x="675633" y="2116048"/>
                  <a:pt x="691117" y="2056148"/>
                </a:cubicBezTo>
                <a:cubicBezTo>
                  <a:pt x="697229" y="2032107"/>
                  <a:pt x="689079" y="2017030"/>
                  <a:pt x="667075" y="2006843"/>
                </a:cubicBezTo>
                <a:cubicBezTo>
                  <a:pt x="656073" y="2001546"/>
                  <a:pt x="645479" y="1995841"/>
                  <a:pt x="635699" y="1988914"/>
                </a:cubicBezTo>
                <a:cubicBezTo>
                  <a:pt x="631625" y="1986062"/>
                  <a:pt x="627550" y="1979542"/>
                  <a:pt x="627957" y="1975060"/>
                </a:cubicBezTo>
                <a:cubicBezTo>
                  <a:pt x="632032" y="1922495"/>
                  <a:pt x="632032" y="1868707"/>
                  <a:pt x="643034" y="1817772"/>
                </a:cubicBezTo>
                <a:cubicBezTo>
                  <a:pt x="673595" y="1678006"/>
                  <a:pt x="710268" y="1539463"/>
                  <a:pt x="742867" y="1400104"/>
                </a:cubicBezTo>
                <a:cubicBezTo>
                  <a:pt x="780355" y="1239149"/>
                  <a:pt x="814991" y="1077787"/>
                  <a:pt x="852072" y="916832"/>
                </a:cubicBezTo>
                <a:cubicBezTo>
                  <a:pt x="863074" y="869564"/>
                  <a:pt x="876928" y="823111"/>
                  <a:pt x="926641" y="800292"/>
                </a:cubicBezTo>
                <a:cubicBezTo>
                  <a:pt x="929086" y="799070"/>
                  <a:pt x="931123" y="797440"/>
                  <a:pt x="932753" y="795810"/>
                </a:cubicBezTo>
                <a:cubicBezTo>
                  <a:pt x="955979" y="771361"/>
                  <a:pt x="988170" y="769324"/>
                  <a:pt x="1017916" y="761989"/>
                </a:cubicBezTo>
                <a:cubicBezTo>
                  <a:pt x="1026066" y="759952"/>
                  <a:pt x="1029733" y="757507"/>
                  <a:pt x="1030548" y="749357"/>
                </a:cubicBezTo>
                <a:cubicBezTo>
                  <a:pt x="1031771" y="736318"/>
                  <a:pt x="1039106" y="727761"/>
                  <a:pt x="1050107" y="721241"/>
                </a:cubicBezTo>
                <a:cubicBezTo>
                  <a:pt x="1083113" y="701682"/>
                  <a:pt x="1115304" y="681716"/>
                  <a:pt x="1147903" y="662156"/>
                </a:cubicBezTo>
                <a:cubicBezTo>
                  <a:pt x="1167462" y="650747"/>
                  <a:pt x="1168277" y="649117"/>
                  <a:pt x="1156868" y="629558"/>
                </a:cubicBezTo>
                <a:cubicBezTo>
                  <a:pt x="1145458" y="609999"/>
                  <a:pt x="1130789" y="592070"/>
                  <a:pt x="1128344" y="567621"/>
                </a:cubicBezTo>
                <a:cubicBezTo>
                  <a:pt x="1124269" y="525650"/>
                  <a:pt x="1118564" y="483680"/>
                  <a:pt x="1113675" y="441709"/>
                </a:cubicBezTo>
                <a:cubicBezTo>
                  <a:pt x="1110007" y="408703"/>
                  <a:pt x="1115304" y="377327"/>
                  <a:pt x="1127529" y="346766"/>
                </a:cubicBezTo>
                <a:cubicBezTo>
                  <a:pt x="1145865" y="301943"/>
                  <a:pt x="1145051" y="314575"/>
                  <a:pt x="1112045" y="285644"/>
                </a:cubicBezTo>
                <a:cubicBezTo>
                  <a:pt x="1098190" y="273420"/>
                  <a:pt x="1083928" y="262010"/>
                  <a:pt x="1066407" y="247748"/>
                </a:cubicBezTo>
                <a:cubicBezTo>
                  <a:pt x="1068037" y="261195"/>
                  <a:pt x="1070074" y="270160"/>
                  <a:pt x="1070482" y="278717"/>
                </a:cubicBezTo>
                <a:cubicBezTo>
                  <a:pt x="1073334" y="366325"/>
                  <a:pt x="1076186" y="454341"/>
                  <a:pt x="1079039" y="541950"/>
                </a:cubicBezTo>
                <a:cubicBezTo>
                  <a:pt x="1079446" y="550507"/>
                  <a:pt x="1080261" y="561509"/>
                  <a:pt x="1067222" y="561509"/>
                </a:cubicBezTo>
                <a:cubicBezTo>
                  <a:pt x="1054997" y="561509"/>
                  <a:pt x="1054182" y="552137"/>
                  <a:pt x="1054590" y="542765"/>
                </a:cubicBezTo>
                <a:cubicBezTo>
                  <a:pt x="1056220" y="470640"/>
                  <a:pt x="1057442" y="398516"/>
                  <a:pt x="1059480" y="326392"/>
                </a:cubicBezTo>
                <a:cubicBezTo>
                  <a:pt x="1059887" y="303981"/>
                  <a:pt x="1062739" y="281977"/>
                  <a:pt x="1063554" y="259565"/>
                </a:cubicBezTo>
                <a:cubicBezTo>
                  <a:pt x="1063962" y="253453"/>
                  <a:pt x="1062332" y="244489"/>
                  <a:pt x="1058257" y="241229"/>
                </a:cubicBezTo>
                <a:cubicBezTo>
                  <a:pt x="1044403" y="229412"/>
                  <a:pt x="1049700" y="220855"/>
                  <a:pt x="1060294" y="210668"/>
                </a:cubicBezTo>
                <a:cubicBezTo>
                  <a:pt x="1132826" y="140581"/>
                  <a:pt x="1205358" y="70494"/>
                  <a:pt x="1277889" y="0"/>
                </a:cubicBezTo>
                <a:cubicBezTo>
                  <a:pt x="1279112" y="0"/>
                  <a:pt x="1279927" y="0"/>
                  <a:pt x="1281149" y="0"/>
                </a:cubicBezTo>
                <a:cubicBezTo>
                  <a:pt x="1283187" y="1630"/>
                  <a:pt x="1285224" y="3260"/>
                  <a:pt x="1287261" y="4482"/>
                </a:cubicBezTo>
                <a:cubicBezTo>
                  <a:pt x="1410321" y="76606"/>
                  <a:pt x="1533380" y="148731"/>
                  <a:pt x="1656439" y="220855"/>
                </a:cubicBezTo>
                <a:cubicBezTo>
                  <a:pt x="1678443" y="233894"/>
                  <a:pt x="1678851" y="235524"/>
                  <a:pt x="1662144" y="255491"/>
                </a:cubicBezTo>
                <a:cubicBezTo>
                  <a:pt x="1587575" y="343099"/>
                  <a:pt x="1508116" y="426632"/>
                  <a:pt x="1441697" y="520761"/>
                </a:cubicBezTo>
                <a:cubicBezTo>
                  <a:pt x="1438029" y="526058"/>
                  <a:pt x="1433547" y="531355"/>
                  <a:pt x="1429880" y="536652"/>
                </a:cubicBezTo>
                <a:cubicBezTo>
                  <a:pt x="1410728" y="527280"/>
                  <a:pt x="1410321" y="528095"/>
                  <a:pt x="1403393" y="547654"/>
                </a:cubicBezTo>
                <a:cubicBezTo>
                  <a:pt x="1395651" y="570881"/>
                  <a:pt x="1385872" y="593700"/>
                  <a:pt x="1378537" y="616926"/>
                </a:cubicBezTo>
                <a:cubicBezTo>
                  <a:pt x="1374462" y="629965"/>
                  <a:pt x="1370795" y="644227"/>
                  <a:pt x="1370387" y="658082"/>
                </a:cubicBezTo>
                <a:cubicBezTo>
                  <a:pt x="1369980" y="666639"/>
                  <a:pt x="1374055" y="676826"/>
                  <a:pt x="1379760" y="683345"/>
                </a:cubicBezTo>
                <a:cubicBezTo>
                  <a:pt x="1398911" y="704534"/>
                  <a:pt x="1419285" y="724908"/>
                  <a:pt x="1440067" y="744468"/>
                </a:cubicBezTo>
                <a:cubicBezTo>
                  <a:pt x="1445364" y="749357"/>
                  <a:pt x="1453921" y="753840"/>
                  <a:pt x="1460848" y="753432"/>
                </a:cubicBezTo>
                <a:cubicBezTo>
                  <a:pt x="1472258" y="752617"/>
                  <a:pt x="1470220" y="741615"/>
                  <a:pt x="1470220" y="733466"/>
                </a:cubicBezTo>
                <a:cubicBezTo>
                  <a:pt x="1469813" y="715129"/>
                  <a:pt x="1467775" y="696792"/>
                  <a:pt x="1468590" y="678863"/>
                </a:cubicBezTo>
                <a:cubicBezTo>
                  <a:pt x="1470628" y="636893"/>
                  <a:pt x="1491409" y="601034"/>
                  <a:pt x="1510153" y="565176"/>
                </a:cubicBezTo>
                <a:cubicBezTo>
                  <a:pt x="1515043" y="556211"/>
                  <a:pt x="1514228" y="550099"/>
                  <a:pt x="1506486" y="543579"/>
                </a:cubicBezTo>
                <a:cubicBezTo>
                  <a:pt x="1494669" y="533392"/>
                  <a:pt x="1483260" y="522798"/>
                  <a:pt x="1471443" y="511796"/>
                </a:cubicBezTo>
                <a:cubicBezTo>
                  <a:pt x="1475925" y="506091"/>
                  <a:pt x="1479592" y="500794"/>
                  <a:pt x="1483260" y="495904"/>
                </a:cubicBezTo>
                <a:cubicBezTo>
                  <a:pt x="1557421" y="408703"/>
                  <a:pt x="1631583" y="321502"/>
                  <a:pt x="1706559" y="235116"/>
                </a:cubicBezTo>
                <a:cubicBezTo>
                  <a:pt x="1715931" y="224114"/>
                  <a:pt x="1730193" y="217595"/>
                  <a:pt x="1743232" y="208630"/>
                </a:cubicBezTo>
                <a:cubicBezTo>
                  <a:pt x="1852437" y="324355"/>
                  <a:pt x="1959605" y="438042"/>
                  <a:pt x="2067180" y="551729"/>
                </a:cubicBezTo>
                <a:cubicBezTo>
                  <a:pt x="2062290" y="557434"/>
                  <a:pt x="2059438" y="561916"/>
                  <a:pt x="2055770" y="565583"/>
                </a:cubicBezTo>
                <a:cubicBezTo>
                  <a:pt x="2023172" y="598182"/>
                  <a:pt x="1991388" y="631188"/>
                  <a:pt x="1957975" y="662971"/>
                </a:cubicBezTo>
                <a:cubicBezTo>
                  <a:pt x="1944936" y="675196"/>
                  <a:pt x="1940046" y="686605"/>
                  <a:pt x="1943713" y="704127"/>
                </a:cubicBezTo>
                <a:cubicBezTo>
                  <a:pt x="1950640" y="738355"/>
                  <a:pt x="1953085" y="773806"/>
                  <a:pt x="1963680" y="806812"/>
                </a:cubicBezTo>
                <a:cubicBezTo>
                  <a:pt x="1976312" y="845930"/>
                  <a:pt x="1995871" y="882604"/>
                  <a:pt x="2013392" y="920092"/>
                </a:cubicBezTo>
                <a:cubicBezTo>
                  <a:pt x="2016245" y="925797"/>
                  <a:pt x="2023579" y="930279"/>
                  <a:pt x="2030099" y="933539"/>
                </a:cubicBezTo>
                <a:cubicBezTo>
                  <a:pt x="2056178" y="946578"/>
                  <a:pt x="2087961" y="953098"/>
                  <a:pt x="2107928" y="972249"/>
                </a:cubicBezTo>
                <a:cubicBezTo>
                  <a:pt x="2158048" y="1020332"/>
                  <a:pt x="2204093" y="1072490"/>
                  <a:pt x="2224875" y="1142169"/>
                </a:cubicBezTo>
                <a:cubicBezTo>
                  <a:pt x="2250546" y="1227740"/>
                  <a:pt x="2279070" y="1312496"/>
                  <a:pt x="2304741" y="1398067"/>
                </a:cubicBezTo>
                <a:cubicBezTo>
                  <a:pt x="2332043" y="1488120"/>
                  <a:pt x="2363418" y="1577358"/>
                  <a:pt x="2381755" y="1669042"/>
                </a:cubicBezTo>
                <a:cubicBezTo>
                  <a:pt x="2406612" y="1794953"/>
                  <a:pt x="2421688" y="1922902"/>
                  <a:pt x="2439210" y="2050444"/>
                </a:cubicBezTo>
                <a:cubicBezTo>
                  <a:pt x="2444100" y="2087524"/>
                  <a:pt x="2455917" y="2118086"/>
                  <a:pt x="2485663" y="2142127"/>
                </a:cubicBezTo>
                <a:cubicBezTo>
                  <a:pt x="2506444" y="2159241"/>
                  <a:pt x="2527226" y="2178393"/>
                  <a:pt x="2541895" y="2200804"/>
                </a:cubicBezTo>
                <a:cubicBezTo>
                  <a:pt x="2668622" y="2393135"/>
                  <a:pt x="2793718" y="2586689"/>
                  <a:pt x="2920852" y="2779427"/>
                </a:cubicBezTo>
                <a:cubicBezTo>
                  <a:pt x="2946116" y="2817323"/>
                  <a:pt x="2977900" y="2853181"/>
                  <a:pt x="3006831" y="2890669"/>
                </a:cubicBezTo>
                <a:close/>
              </a:path>
            </a:pathLst>
          </a:custGeom>
          <a:solidFill>
            <a:schemeClr val="tx1">
              <a:lumMod val="85000"/>
              <a:lumOff val="15000"/>
            </a:schemeClr>
          </a:solidFill>
          <a:ln w="4066" cap="flat">
            <a:noFill/>
            <a:prstDash val="solid"/>
            <a:miter/>
          </a:ln>
        </p:spPr>
        <p:txBody>
          <a:bodyPr rtlCol="0" anchor="ctr"/>
          <a:lstStyle/>
          <a:p>
            <a:endParaRPr lang="en-US" sz="2000">
              <a:latin typeface="Al Tarikh" pitchFamily="2" charset="-78"/>
              <a:cs typeface="Al Tarikh" pitchFamily="2" charset="-78"/>
            </a:endParaRPr>
          </a:p>
        </p:txBody>
      </p:sp>
      <p:sp>
        <p:nvSpPr>
          <p:cNvPr id="17" name="TextBox 16">
            <a:extLst>
              <a:ext uri="{FF2B5EF4-FFF2-40B4-BE49-F238E27FC236}">
                <a16:creationId xmlns:a16="http://schemas.microsoft.com/office/drawing/2014/main" id="{6E6A577B-EF95-45E3-9CBA-F30DD80A8C7D}"/>
              </a:ext>
            </a:extLst>
          </p:cNvPr>
          <p:cNvSpPr txBox="1"/>
          <p:nvPr/>
        </p:nvSpPr>
        <p:spPr>
          <a:xfrm flipH="1">
            <a:off x="10829168" y="5443172"/>
            <a:ext cx="756937" cy="369332"/>
          </a:xfrm>
          <a:prstGeom prst="rect">
            <a:avLst/>
          </a:prstGeom>
          <a:noFill/>
        </p:spPr>
        <p:txBody>
          <a:bodyPr wrap="none" rtlCol="0" anchor="ctr">
            <a:spAutoFit/>
          </a:bodyPr>
          <a:lstStyle/>
          <a:p>
            <a:pPr algn="r"/>
            <a:r>
              <a:rPr lang="ar-DZ" altLang="ko-KR" b="1" dirty="0">
                <a:solidFill>
                  <a:schemeClr val="tx1">
                    <a:lumMod val="75000"/>
                    <a:lumOff val="25000"/>
                  </a:schemeClr>
                </a:solidFill>
                <a:latin typeface="Al Tarikh" pitchFamily="2" charset="-78"/>
                <a:cs typeface="Al Tarikh" pitchFamily="2" charset="-78"/>
              </a:rPr>
              <a:t>نصك هنا</a:t>
            </a:r>
            <a:endParaRPr lang="ko-KR" altLang="en-US" b="1" dirty="0">
              <a:solidFill>
                <a:schemeClr val="tx1">
                  <a:lumMod val="75000"/>
                  <a:lumOff val="25000"/>
                </a:schemeClr>
              </a:solidFill>
              <a:latin typeface="Al Tarikh" pitchFamily="2" charset="-78"/>
              <a:cs typeface="Al Tarikh" pitchFamily="2" charset="-78"/>
            </a:endParaRPr>
          </a:p>
        </p:txBody>
      </p:sp>
      <p:grpSp>
        <p:nvGrpSpPr>
          <p:cNvPr id="18" name="Group 17">
            <a:extLst>
              <a:ext uri="{FF2B5EF4-FFF2-40B4-BE49-F238E27FC236}">
                <a16:creationId xmlns:a16="http://schemas.microsoft.com/office/drawing/2014/main" id="{5978D5CC-A86E-4FEE-A7CB-DD06171CD0D3}"/>
              </a:ext>
            </a:extLst>
          </p:cNvPr>
          <p:cNvGrpSpPr/>
          <p:nvPr/>
        </p:nvGrpSpPr>
        <p:grpSpPr>
          <a:xfrm flipH="1" flipV="1">
            <a:off x="8516200" y="5108803"/>
            <a:ext cx="2987810" cy="288032"/>
            <a:chOff x="11277065" y="4868268"/>
            <a:chExt cx="2987810" cy="288032"/>
          </a:xfrm>
        </p:grpSpPr>
        <p:sp>
          <p:nvSpPr>
            <p:cNvPr id="19" name="순서도: 처리 273">
              <a:extLst>
                <a:ext uri="{FF2B5EF4-FFF2-40B4-BE49-F238E27FC236}">
                  <a16:creationId xmlns:a16="http://schemas.microsoft.com/office/drawing/2014/main" id="{DCB0CA2B-37C4-4615-8E86-D100699AAAFB}"/>
                </a:ext>
              </a:extLst>
            </p:cNvPr>
            <p:cNvSpPr/>
            <p:nvPr/>
          </p:nvSpPr>
          <p:spPr>
            <a:xfrm>
              <a:off x="11277065"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0" name="순서도: 처리 274">
              <a:extLst>
                <a:ext uri="{FF2B5EF4-FFF2-40B4-BE49-F238E27FC236}">
                  <a16:creationId xmlns:a16="http://schemas.microsoft.com/office/drawing/2014/main" id="{097169FA-3A40-445B-B113-4332319262EC}"/>
                </a:ext>
              </a:extLst>
            </p:cNvPr>
            <p:cNvSpPr/>
            <p:nvPr/>
          </p:nvSpPr>
          <p:spPr>
            <a:xfrm>
              <a:off x="11428634"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1" name="순서도: 처리 275">
              <a:extLst>
                <a:ext uri="{FF2B5EF4-FFF2-40B4-BE49-F238E27FC236}">
                  <a16:creationId xmlns:a16="http://schemas.microsoft.com/office/drawing/2014/main" id="{5E4E7495-A47B-4591-AFC5-CFFD7D346323}"/>
                </a:ext>
              </a:extLst>
            </p:cNvPr>
            <p:cNvSpPr/>
            <p:nvPr/>
          </p:nvSpPr>
          <p:spPr>
            <a:xfrm>
              <a:off x="11580203"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2" name="순서도: 처리 276">
              <a:extLst>
                <a:ext uri="{FF2B5EF4-FFF2-40B4-BE49-F238E27FC236}">
                  <a16:creationId xmlns:a16="http://schemas.microsoft.com/office/drawing/2014/main" id="{22C2E624-9D0B-4D0B-96BF-882424C42B1B}"/>
                </a:ext>
              </a:extLst>
            </p:cNvPr>
            <p:cNvSpPr/>
            <p:nvPr/>
          </p:nvSpPr>
          <p:spPr>
            <a:xfrm>
              <a:off x="11731772"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3" name="순서도: 처리 277">
              <a:extLst>
                <a:ext uri="{FF2B5EF4-FFF2-40B4-BE49-F238E27FC236}">
                  <a16:creationId xmlns:a16="http://schemas.microsoft.com/office/drawing/2014/main" id="{83F7A75B-FD2F-49AC-A10C-3C59DB61E52A}"/>
                </a:ext>
              </a:extLst>
            </p:cNvPr>
            <p:cNvSpPr/>
            <p:nvPr/>
          </p:nvSpPr>
          <p:spPr>
            <a:xfrm>
              <a:off x="11883341"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4" name="순서도: 처리 278">
              <a:extLst>
                <a:ext uri="{FF2B5EF4-FFF2-40B4-BE49-F238E27FC236}">
                  <a16:creationId xmlns:a16="http://schemas.microsoft.com/office/drawing/2014/main" id="{16BE69B7-1A4A-4EE0-9100-056090ACB21B}"/>
                </a:ext>
              </a:extLst>
            </p:cNvPr>
            <p:cNvSpPr/>
            <p:nvPr/>
          </p:nvSpPr>
          <p:spPr>
            <a:xfrm>
              <a:off x="12034910"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5" name="순서도: 처리 279">
              <a:extLst>
                <a:ext uri="{FF2B5EF4-FFF2-40B4-BE49-F238E27FC236}">
                  <a16:creationId xmlns:a16="http://schemas.microsoft.com/office/drawing/2014/main" id="{E9D718D6-DF22-4F5A-AE1B-7A23A7667916}"/>
                </a:ext>
              </a:extLst>
            </p:cNvPr>
            <p:cNvSpPr/>
            <p:nvPr/>
          </p:nvSpPr>
          <p:spPr>
            <a:xfrm>
              <a:off x="12186479"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6" name="순서도: 처리 280">
              <a:extLst>
                <a:ext uri="{FF2B5EF4-FFF2-40B4-BE49-F238E27FC236}">
                  <a16:creationId xmlns:a16="http://schemas.microsoft.com/office/drawing/2014/main" id="{5952FAE1-FE8F-425D-9444-88682A9F336F}"/>
                </a:ext>
              </a:extLst>
            </p:cNvPr>
            <p:cNvSpPr/>
            <p:nvPr/>
          </p:nvSpPr>
          <p:spPr>
            <a:xfrm>
              <a:off x="12338048"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7" name="순서도: 처리 281">
              <a:extLst>
                <a:ext uri="{FF2B5EF4-FFF2-40B4-BE49-F238E27FC236}">
                  <a16:creationId xmlns:a16="http://schemas.microsoft.com/office/drawing/2014/main" id="{C01F30CC-510E-4154-93F7-694DA0C15ECE}"/>
                </a:ext>
              </a:extLst>
            </p:cNvPr>
            <p:cNvSpPr/>
            <p:nvPr/>
          </p:nvSpPr>
          <p:spPr>
            <a:xfrm>
              <a:off x="12489617"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8" name="순서도: 처리 282">
              <a:extLst>
                <a:ext uri="{FF2B5EF4-FFF2-40B4-BE49-F238E27FC236}">
                  <a16:creationId xmlns:a16="http://schemas.microsoft.com/office/drawing/2014/main" id="{B3CBC4C9-41CB-4F05-9E8C-DA14E926C431}"/>
                </a:ext>
              </a:extLst>
            </p:cNvPr>
            <p:cNvSpPr/>
            <p:nvPr/>
          </p:nvSpPr>
          <p:spPr>
            <a:xfrm>
              <a:off x="12641186"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9" name="순서도: 처리 283">
              <a:extLst>
                <a:ext uri="{FF2B5EF4-FFF2-40B4-BE49-F238E27FC236}">
                  <a16:creationId xmlns:a16="http://schemas.microsoft.com/office/drawing/2014/main" id="{28519944-C93B-421F-B817-07A91355EBB3}"/>
                </a:ext>
              </a:extLst>
            </p:cNvPr>
            <p:cNvSpPr/>
            <p:nvPr/>
          </p:nvSpPr>
          <p:spPr>
            <a:xfrm>
              <a:off x="12792755"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0" name="순서도: 처리 284">
              <a:extLst>
                <a:ext uri="{FF2B5EF4-FFF2-40B4-BE49-F238E27FC236}">
                  <a16:creationId xmlns:a16="http://schemas.microsoft.com/office/drawing/2014/main" id="{ABF9CDCB-5D17-46E8-B588-2EA015AA4B56}"/>
                </a:ext>
              </a:extLst>
            </p:cNvPr>
            <p:cNvSpPr/>
            <p:nvPr/>
          </p:nvSpPr>
          <p:spPr>
            <a:xfrm>
              <a:off x="12944324"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1" name="순서도: 처리 285">
              <a:extLst>
                <a:ext uri="{FF2B5EF4-FFF2-40B4-BE49-F238E27FC236}">
                  <a16:creationId xmlns:a16="http://schemas.microsoft.com/office/drawing/2014/main" id="{ECEBCB53-6CC3-4FA1-8048-2E828EC429C4}"/>
                </a:ext>
              </a:extLst>
            </p:cNvPr>
            <p:cNvSpPr/>
            <p:nvPr/>
          </p:nvSpPr>
          <p:spPr>
            <a:xfrm>
              <a:off x="13095893"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2" name="순서도: 처리 286">
              <a:extLst>
                <a:ext uri="{FF2B5EF4-FFF2-40B4-BE49-F238E27FC236}">
                  <a16:creationId xmlns:a16="http://schemas.microsoft.com/office/drawing/2014/main" id="{6008C47F-AF7F-4790-83C6-5743CE6A22C2}"/>
                </a:ext>
              </a:extLst>
            </p:cNvPr>
            <p:cNvSpPr/>
            <p:nvPr/>
          </p:nvSpPr>
          <p:spPr>
            <a:xfrm>
              <a:off x="13247462"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3" name="순서도: 처리 287">
              <a:extLst>
                <a:ext uri="{FF2B5EF4-FFF2-40B4-BE49-F238E27FC236}">
                  <a16:creationId xmlns:a16="http://schemas.microsoft.com/office/drawing/2014/main" id="{FA03FB31-47F6-4ECA-A028-4A50C4EC707B}"/>
                </a:ext>
              </a:extLst>
            </p:cNvPr>
            <p:cNvSpPr/>
            <p:nvPr/>
          </p:nvSpPr>
          <p:spPr>
            <a:xfrm>
              <a:off x="13399031" y="4868268"/>
              <a:ext cx="108000" cy="288032"/>
            </a:xfrm>
            <a:prstGeom prst="flowChartProcess">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4" name="순서도: 처리 288">
              <a:extLst>
                <a:ext uri="{FF2B5EF4-FFF2-40B4-BE49-F238E27FC236}">
                  <a16:creationId xmlns:a16="http://schemas.microsoft.com/office/drawing/2014/main" id="{2041CA3A-54F4-4B34-8F02-38C6CFCA0DC0}"/>
                </a:ext>
              </a:extLst>
            </p:cNvPr>
            <p:cNvSpPr/>
            <p:nvPr/>
          </p:nvSpPr>
          <p:spPr>
            <a:xfrm>
              <a:off x="13550600" y="48682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5" name="순서도: 처리 289">
              <a:extLst>
                <a:ext uri="{FF2B5EF4-FFF2-40B4-BE49-F238E27FC236}">
                  <a16:creationId xmlns:a16="http://schemas.microsoft.com/office/drawing/2014/main" id="{BFDBF604-EE76-46AD-AD74-EB90FD82CB18}"/>
                </a:ext>
              </a:extLst>
            </p:cNvPr>
            <p:cNvSpPr/>
            <p:nvPr/>
          </p:nvSpPr>
          <p:spPr>
            <a:xfrm>
              <a:off x="13702169" y="48682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6" name="순서도: 처리 290">
              <a:extLst>
                <a:ext uri="{FF2B5EF4-FFF2-40B4-BE49-F238E27FC236}">
                  <a16:creationId xmlns:a16="http://schemas.microsoft.com/office/drawing/2014/main" id="{E0AD645D-47F0-409B-92C8-0A4E46DB2855}"/>
                </a:ext>
              </a:extLst>
            </p:cNvPr>
            <p:cNvSpPr/>
            <p:nvPr/>
          </p:nvSpPr>
          <p:spPr>
            <a:xfrm>
              <a:off x="13853738" y="48682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7" name="순서도: 처리 291">
              <a:extLst>
                <a:ext uri="{FF2B5EF4-FFF2-40B4-BE49-F238E27FC236}">
                  <a16:creationId xmlns:a16="http://schemas.microsoft.com/office/drawing/2014/main" id="{C2C6E42D-7762-4EC5-A484-F76268DDAB02}"/>
                </a:ext>
              </a:extLst>
            </p:cNvPr>
            <p:cNvSpPr/>
            <p:nvPr/>
          </p:nvSpPr>
          <p:spPr>
            <a:xfrm>
              <a:off x="14005307" y="48682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38" name="순서도: 처리 292">
              <a:extLst>
                <a:ext uri="{FF2B5EF4-FFF2-40B4-BE49-F238E27FC236}">
                  <a16:creationId xmlns:a16="http://schemas.microsoft.com/office/drawing/2014/main" id="{A1F2C3EF-16C4-47CE-A981-A92D5AC65950}"/>
                </a:ext>
              </a:extLst>
            </p:cNvPr>
            <p:cNvSpPr/>
            <p:nvPr/>
          </p:nvSpPr>
          <p:spPr>
            <a:xfrm>
              <a:off x="14156875" y="48682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grpSp>
      <p:sp>
        <p:nvSpPr>
          <p:cNvPr id="39" name="TextBox 38">
            <a:extLst>
              <a:ext uri="{FF2B5EF4-FFF2-40B4-BE49-F238E27FC236}">
                <a16:creationId xmlns:a16="http://schemas.microsoft.com/office/drawing/2014/main" id="{8DF64499-19EC-4554-B680-0B49945F8B1A}"/>
              </a:ext>
            </a:extLst>
          </p:cNvPr>
          <p:cNvSpPr txBox="1"/>
          <p:nvPr/>
        </p:nvSpPr>
        <p:spPr>
          <a:xfrm flipH="1">
            <a:off x="9916639" y="5755324"/>
            <a:ext cx="950901" cy="830997"/>
          </a:xfrm>
          <a:prstGeom prst="rect">
            <a:avLst/>
          </a:prstGeom>
          <a:noFill/>
        </p:spPr>
        <p:txBody>
          <a:bodyPr wrap="none" rtlCol="0" anchor="ctr">
            <a:spAutoFit/>
          </a:bodyPr>
          <a:lstStyle/>
          <a:p>
            <a:pPr algn="r"/>
            <a:r>
              <a:rPr lang="en-US" altLang="ko-KR" sz="4800" b="1" dirty="0">
                <a:solidFill>
                  <a:schemeClr val="accent3"/>
                </a:solidFill>
                <a:latin typeface="Al Tarikh" pitchFamily="2" charset="-78"/>
                <a:cs typeface="Al Tarikh" pitchFamily="2" charset="-78"/>
              </a:rPr>
              <a:t>75</a:t>
            </a:r>
            <a:r>
              <a:rPr lang="en-US" altLang="ko-KR" sz="2000" b="1" dirty="0">
                <a:solidFill>
                  <a:schemeClr val="accent3"/>
                </a:solidFill>
                <a:latin typeface="Al Tarikh" pitchFamily="2" charset="-78"/>
                <a:cs typeface="Al Tarikh" pitchFamily="2" charset="-78"/>
              </a:rPr>
              <a:t>%</a:t>
            </a:r>
            <a:endParaRPr lang="ko-KR" altLang="en-US" sz="2000" b="1" dirty="0">
              <a:solidFill>
                <a:schemeClr val="accent3"/>
              </a:solidFill>
              <a:latin typeface="Al Tarikh" pitchFamily="2" charset="-78"/>
              <a:cs typeface="Al Tarikh" pitchFamily="2" charset="-78"/>
            </a:endParaRPr>
          </a:p>
        </p:txBody>
      </p:sp>
      <p:sp>
        <p:nvSpPr>
          <p:cNvPr id="43" name="TextBox 42">
            <a:extLst>
              <a:ext uri="{FF2B5EF4-FFF2-40B4-BE49-F238E27FC236}">
                <a16:creationId xmlns:a16="http://schemas.microsoft.com/office/drawing/2014/main" id="{6FEC5C6D-92D5-4ABE-94DB-3C4021DF4471}"/>
              </a:ext>
            </a:extLst>
          </p:cNvPr>
          <p:cNvSpPr txBox="1"/>
          <p:nvPr/>
        </p:nvSpPr>
        <p:spPr>
          <a:xfrm>
            <a:off x="2909527" y="2176781"/>
            <a:ext cx="843500" cy="369332"/>
          </a:xfrm>
          <a:prstGeom prst="rect">
            <a:avLst/>
          </a:prstGeom>
          <a:noFill/>
        </p:spPr>
        <p:txBody>
          <a:bodyPr wrap="none" rtlCol="0" anchor="ctr">
            <a:spAutoFit/>
          </a:bodyPr>
          <a:lstStyle/>
          <a:p>
            <a:pPr algn="r"/>
            <a:r>
              <a:rPr lang="ar-DZ" altLang="ko-KR" b="1" dirty="0">
                <a:solidFill>
                  <a:schemeClr val="tx1">
                    <a:lumMod val="75000"/>
                    <a:lumOff val="25000"/>
                  </a:schemeClr>
                </a:solidFill>
                <a:latin typeface="Al Tarikh" pitchFamily="2" charset="-78"/>
                <a:cs typeface="Al Tarikh" pitchFamily="2" charset="-78"/>
              </a:rPr>
              <a:t>العنوان هنا</a:t>
            </a:r>
            <a:endParaRPr lang="ko-KR" altLang="en-US" b="1" dirty="0">
              <a:solidFill>
                <a:schemeClr val="tx1">
                  <a:lumMod val="75000"/>
                  <a:lumOff val="25000"/>
                </a:schemeClr>
              </a:solidFill>
              <a:latin typeface="Al Tarikh" pitchFamily="2" charset="-78"/>
              <a:cs typeface="Al Tarikh" pitchFamily="2" charset="-78"/>
            </a:endParaRPr>
          </a:p>
        </p:txBody>
      </p:sp>
      <p:grpSp>
        <p:nvGrpSpPr>
          <p:cNvPr id="44" name="Group 43">
            <a:extLst>
              <a:ext uri="{FF2B5EF4-FFF2-40B4-BE49-F238E27FC236}">
                <a16:creationId xmlns:a16="http://schemas.microsoft.com/office/drawing/2014/main" id="{0A517A4B-7B11-4638-B29F-3B965C956BEE}"/>
              </a:ext>
            </a:extLst>
          </p:cNvPr>
          <p:cNvGrpSpPr/>
          <p:nvPr/>
        </p:nvGrpSpPr>
        <p:grpSpPr>
          <a:xfrm>
            <a:off x="765217" y="2561135"/>
            <a:ext cx="2987810" cy="288032"/>
            <a:chOff x="11277065" y="4868268"/>
            <a:chExt cx="2987810" cy="288032"/>
          </a:xfrm>
          <a:solidFill>
            <a:schemeClr val="accent2"/>
          </a:solidFill>
        </p:grpSpPr>
        <p:sp>
          <p:nvSpPr>
            <p:cNvPr id="45" name="순서도: 처리 273">
              <a:extLst>
                <a:ext uri="{FF2B5EF4-FFF2-40B4-BE49-F238E27FC236}">
                  <a16:creationId xmlns:a16="http://schemas.microsoft.com/office/drawing/2014/main" id="{9CB72942-5F4B-48B9-B96C-027C738BAB8E}"/>
                </a:ext>
              </a:extLst>
            </p:cNvPr>
            <p:cNvSpPr/>
            <p:nvPr/>
          </p:nvSpPr>
          <p:spPr>
            <a:xfrm>
              <a:off x="11277065"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46" name="순서도: 처리 274">
              <a:extLst>
                <a:ext uri="{FF2B5EF4-FFF2-40B4-BE49-F238E27FC236}">
                  <a16:creationId xmlns:a16="http://schemas.microsoft.com/office/drawing/2014/main" id="{472BEFFB-F589-4967-804A-9128CDD7C9B7}"/>
                </a:ext>
              </a:extLst>
            </p:cNvPr>
            <p:cNvSpPr/>
            <p:nvPr/>
          </p:nvSpPr>
          <p:spPr>
            <a:xfrm>
              <a:off x="11428634"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47" name="순서도: 처리 275">
              <a:extLst>
                <a:ext uri="{FF2B5EF4-FFF2-40B4-BE49-F238E27FC236}">
                  <a16:creationId xmlns:a16="http://schemas.microsoft.com/office/drawing/2014/main" id="{E70D5DA2-3BB1-40DC-A896-46C95CBC4870}"/>
                </a:ext>
              </a:extLst>
            </p:cNvPr>
            <p:cNvSpPr/>
            <p:nvPr/>
          </p:nvSpPr>
          <p:spPr>
            <a:xfrm>
              <a:off x="11580203"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48" name="순서도: 처리 276">
              <a:extLst>
                <a:ext uri="{FF2B5EF4-FFF2-40B4-BE49-F238E27FC236}">
                  <a16:creationId xmlns:a16="http://schemas.microsoft.com/office/drawing/2014/main" id="{2FFFB5F2-4993-47C6-89B3-166472C1FC61}"/>
                </a:ext>
              </a:extLst>
            </p:cNvPr>
            <p:cNvSpPr/>
            <p:nvPr/>
          </p:nvSpPr>
          <p:spPr>
            <a:xfrm>
              <a:off x="11731772"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49" name="순서도: 처리 277">
              <a:extLst>
                <a:ext uri="{FF2B5EF4-FFF2-40B4-BE49-F238E27FC236}">
                  <a16:creationId xmlns:a16="http://schemas.microsoft.com/office/drawing/2014/main" id="{3A0AF14A-CDC6-44D8-BB8F-FD7809D3A715}"/>
                </a:ext>
              </a:extLst>
            </p:cNvPr>
            <p:cNvSpPr/>
            <p:nvPr/>
          </p:nvSpPr>
          <p:spPr>
            <a:xfrm>
              <a:off x="11883341"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0" name="순서도: 처리 278">
              <a:extLst>
                <a:ext uri="{FF2B5EF4-FFF2-40B4-BE49-F238E27FC236}">
                  <a16:creationId xmlns:a16="http://schemas.microsoft.com/office/drawing/2014/main" id="{C47DAE8E-F33D-404A-AB36-73F45EA42809}"/>
                </a:ext>
              </a:extLst>
            </p:cNvPr>
            <p:cNvSpPr/>
            <p:nvPr/>
          </p:nvSpPr>
          <p:spPr>
            <a:xfrm>
              <a:off x="12034910"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1" name="순서도: 처리 279">
              <a:extLst>
                <a:ext uri="{FF2B5EF4-FFF2-40B4-BE49-F238E27FC236}">
                  <a16:creationId xmlns:a16="http://schemas.microsoft.com/office/drawing/2014/main" id="{451229AB-F96F-4858-BF3D-F6E5DA292273}"/>
                </a:ext>
              </a:extLst>
            </p:cNvPr>
            <p:cNvSpPr/>
            <p:nvPr/>
          </p:nvSpPr>
          <p:spPr>
            <a:xfrm>
              <a:off x="12186479"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2" name="순서도: 처리 280">
              <a:extLst>
                <a:ext uri="{FF2B5EF4-FFF2-40B4-BE49-F238E27FC236}">
                  <a16:creationId xmlns:a16="http://schemas.microsoft.com/office/drawing/2014/main" id="{45B576BE-4BF3-48F9-9D5F-CC0CCA037D05}"/>
                </a:ext>
              </a:extLst>
            </p:cNvPr>
            <p:cNvSpPr/>
            <p:nvPr/>
          </p:nvSpPr>
          <p:spPr>
            <a:xfrm>
              <a:off x="12338048"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3" name="순서도: 처리 281">
              <a:extLst>
                <a:ext uri="{FF2B5EF4-FFF2-40B4-BE49-F238E27FC236}">
                  <a16:creationId xmlns:a16="http://schemas.microsoft.com/office/drawing/2014/main" id="{D73E55AB-65A5-4F55-B587-44C83694B9EA}"/>
                </a:ext>
              </a:extLst>
            </p:cNvPr>
            <p:cNvSpPr/>
            <p:nvPr/>
          </p:nvSpPr>
          <p:spPr>
            <a:xfrm>
              <a:off x="12489617"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4" name="순서도: 처리 282">
              <a:extLst>
                <a:ext uri="{FF2B5EF4-FFF2-40B4-BE49-F238E27FC236}">
                  <a16:creationId xmlns:a16="http://schemas.microsoft.com/office/drawing/2014/main" id="{A6B9EEB5-61B4-48B7-A2C6-9A64358D6A85}"/>
                </a:ext>
              </a:extLst>
            </p:cNvPr>
            <p:cNvSpPr/>
            <p:nvPr/>
          </p:nvSpPr>
          <p:spPr>
            <a:xfrm>
              <a:off x="12641186" y="4868268"/>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5" name="순서도: 처리 283">
              <a:extLst>
                <a:ext uri="{FF2B5EF4-FFF2-40B4-BE49-F238E27FC236}">
                  <a16:creationId xmlns:a16="http://schemas.microsoft.com/office/drawing/2014/main" id="{0355FDE9-9386-4FEB-86DA-7D2F8936D606}"/>
                </a:ext>
              </a:extLst>
            </p:cNvPr>
            <p:cNvSpPr/>
            <p:nvPr/>
          </p:nvSpPr>
          <p:spPr>
            <a:xfrm>
              <a:off x="12792755"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6" name="순서도: 처리 284">
              <a:extLst>
                <a:ext uri="{FF2B5EF4-FFF2-40B4-BE49-F238E27FC236}">
                  <a16:creationId xmlns:a16="http://schemas.microsoft.com/office/drawing/2014/main" id="{D9A57EF7-07D1-4A0C-B6BB-A79698937EF9}"/>
                </a:ext>
              </a:extLst>
            </p:cNvPr>
            <p:cNvSpPr/>
            <p:nvPr/>
          </p:nvSpPr>
          <p:spPr>
            <a:xfrm>
              <a:off x="12944324"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7" name="순서도: 처리 285">
              <a:extLst>
                <a:ext uri="{FF2B5EF4-FFF2-40B4-BE49-F238E27FC236}">
                  <a16:creationId xmlns:a16="http://schemas.microsoft.com/office/drawing/2014/main" id="{143C7D6B-8B20-4322-A79A-F807DE99A68D}"/>
                </a:ext>
              </a:extLst>
            </p:cNvPr>
            <p:cNvSpPr/>
            <p:nvPr/>
          </p:nvSpPr>
          <p:spPr>
            <a:xfrm>
              <a:off x="13095893"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8" name="순서도: 처리 286">
              <a:extLst>
                <a:ext uri="{FF2B5EF4-FFF2-40B4-BE49-F238E27FC236}">
                  <a16:creationId xmlns:a16="http://schemas.microsoft.com/office/drawing/2014/main" id="{6EC6E5DF-CF00-4512-8DB1-45F0511F9DC5}"/>
                </a:ext>
              </a:extLst>
            </p:cNvPr>
            <p:cNvSpPr/>
            <p:nvPr/>
          </p:nvSpPr>
          <p:spPr>
            <a:xfrm>
              <a:off x="13247462"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9" name="순서도: 처리 287">
              <a:extLst>
                <a:ext uri="{FF2B5EF4-FFF2-40B4-BE49-F238E27FC236}">
                  <a16:creationId xmlns:a16="http://schemas.microsoft.com/office/drawing/2014/main" id="{81C9D25E-3AB1-4283-BC18-5126077FBC6E}"/>
                </a:ext>
              </a:extLst>
            </p:cNvPr>
            <p:cNvSpPr/>
            <p:nvPr/>
          </p:nvSpPr>
          <p:spPr>
            <a:xfrm>
              <a:off x="13399031"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60" name="순서도: 처리 288">
              <a:extLst>
                <a:ext uri="{FF2B5EF4-FFF2-40B4-BE49-F238E27FC236}">
                  <a16:creationId xmlns:a16="http://schemas.microsoft.com/office/drawing/2014/main" id="{3C821304-CA23-4425-B901-15D642190BF6}"/>
                </a:ext>
              </a:extLst>
            </p:cNvPr>
            <p:cNvSpPr/>
            <p:nvPr/>
          </p:nvSpPr>
          <p:spPr>
            <a:xfrm>
              <a:off x="13550600"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61" name="순서도: 처리 289">
              <a:extLst>
                <a:ext uri="{FF2B5EF4-FFF2-40B4-BE49-F238E27FC236}">
                  <a16:creationId xmlns:a16="http://schemas.microsoft.com/office/drawing/2014/main" id="{9FA70B2C-6D77-4604-A24A-F47FC9A32A80}"/>
                </a:ext>
              </a:extLst>
            </p:cNvPr>
            <p:cNvSpPr/>
            <p:nvPr/>
          </p:nvSpPr>
          <p:spPr>
            <a:xfrm>
              <a:off x="13702169"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62" name="순서도: 처리 290">
              <a:extLst>
                <a:ext uri="{FF2B5EF4-FFF2-40B4-BE49-F238E27FC236}">
                  <a16:creationId xmlns:a16="http://schemas.microsoft.com/office/drawing/2014/main" id="{52FE3669-4746-4D63-8311-E4C6B5F8CDF7}"/>
                </a:ext>
              </a:extLst>
            </p:cNvPr>
            <p:cNvSpPr/>
            <p:nvPr/>
          </p:nvSpPr>
          <p:spPr>
            <a:xfrm>
              <a:off x="13853738"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63" name="순서도: 처리 291">
              <a:extLst>
                <a:ext uri="{FF2B5EF4-FFF2-40B4-BE49-F238E27FC236}">
                  <a16:creationId xmlns:a16="http://schemas.microsoft.com/office/drawing/2014/main" id="{66C48CE1-6B9C-4158-BC52-1365EB9E1723}"/>
                </a:ext>
              </a:extLst>
            </p:cNvPr>
            <p:cNvSpPr/>
            <p:nvPr/>
          </p:nvSpPr>
          <p:spPr>
            <a:xfrm>
              <a:off x="14005307"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64" name="순서도: 처리 292">
              <a:extLst>
                <a:ext uri="{FF2B5EF4-FFF2-40B4-BE49-F238E27FC236}">
                  <a16:creationId xmlns:a16="http://schemas.microsoft.com/office/drawing/2014/main" id="{AF428D91-5EDC-4015-9B5E-77911A01C3B4}"/>
                </a:ext>
              </a:extLst>
            </p:cNvPr>
            <p:cNvSpPr/>
            <p:nvPr/>
          </p:nvSpPr>
          <p:spPr>
            <a:xfrm>
              <a:off x="14156875" y="4868268"/>
              <a:ext cx="108000" cy="288032"/>
            </a:xfrm>
            <a:prstGeom prst="flowChartProcess">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grpSp>
      <p:sp>
        <p:nvSpPr>
          <p:cNvPr id="65" name="TextBox 64">
            <a:extLst>
              <a:ext uri="{FF2B5EF4-FFF2-40B4-BE49-F238E27FC236}">
                <a16:creationId xmlns:a16="http://schemas.microsoft.com/office/drawing/2014/main" id="{03765EB9-075C-4FD1-84B5-23FA240021DD}"/>
              </a:ext>
            </a:extLst>
          </p:cNvPr>
          <p:cNvSpPr txBox="1"/>
          <p:nvPr/>
        </p:nvSpPr>
        <p:spPr>
          <a:xfrm>
            <a:off x="1636042" y="1366102"/>
            <a:ext cx="1007007" cy="830997"/>
          </a:xfrm>
          <a:prstGeom prst="rect">
            <a:avLst/>
          </a:prstGeom>
          <a:noFill/>
        </p:spPr>
        <p:txBody>
          <a:bodyPr wrap="none" rtlCol="0" anchor="ctr">
            <a:spAutoFit/>
          </a:bodyPr>
          <a:lstStyle/>
          <a:p>
            <a:pPr algn="r"/>
            <a:r>
              <a:rPr lang="en-US" altLang="ko-KR" sz="4800" b="1" dirty="0">
                <a:solidFill>
                  <a:schemeClr val="accent2"/>
                </a:solidFill>
                <a:latin typeface="Al Tarikh" pitchFamily="2" charset="-78"/>
                <a:cs typeface="Al Tarikh" pitchFamily="2" charset="-78"/>
              </a:rPr>
              <a:t>50</a:t>
            </a:r>
            <a:r>
              <a:rPr lang="en-US" altLang="ko-KR" sz="2000" b="1" dirty="0">
                <a:solidFill>
                  <a:schemeClr val="accent2"/>
                </a:solidFill>
                <a:latin typeface="Al Tarikh" pitchFamily="2" charset="-78"/>
                <a:cs typeface="Al Tarikh" pitchFamily="2" charset="-78"/>
              </a:rPr>
              <a:t>%</a:t>
            </a:r>
            <a:endParaRPr lang="ko-KR" altLang="en-US" sz="2000" b="1" dirty="0">
              <a:solidFill>
                <a:schemeClr val="accent2"/>
              </a:solidFill>
              <a:latin typeface="Al Tarikh" pitchFamily="2" charset="-78"/>
              <a:cs typeface="Al Tarikh" pitchFamily="2" charset="-78"/>
            </a:endParaRPr>
          </a:p>
        </p:txBody>
      </p:sp>
      <p:grpSp>
        <p:nvGrpSpPr>
          <p:cNvPr id="66" name="Group 73">
            <a:extLst>
              <a:ext uri="{FF2B5EF4-FFF2-40B4-BE49-F238E27FC236}">
                <a16:creationId xmlns:a16="http://schemas.microsoft.com/office/drawing/2014/main" id="{5AFF5912-0747-4508-AEAA-90D925F2FD4D}"/>
              </a:ext>
            </a:extLst>
          </p:cNvPr>
          <p:cNvGrpSpPr/>
          <p:nvPr/>
        </p:nvGrpSpPr>
        <p:grpSpPr>
          <a:xfrm flipH="1">
            <a:off x="683122" y="3129280"/>
            <a:ext cx="2880431" cy="1015663"/>
            <a:chOff x="2551705" y="4283314"/>
            <a:chExt cx="2357002" cy="1015663"/>
          </a:xfrm>
        </p:grpSpPr>
        <p:sp>
          <p:nvSpPr>
            <p:cNvPr id="67" name="TextBox 66">
              <a:extLst>
                <a:ext uri="{FF2B5EF4-FFF2-40B4-BE49-F238E27FC236}">
                  <a16:creationId xmlns:a16="http://schemas.microsoft.com/office/drawing/2014/main" id="{D1A66DC7-009C-4EC5-975F-8B8CB2A4706F}"/>
                </a:ext>
              </a:extLst>
            </p:cNvPr>
            <p:cNvSpPr txBox="1"/>
            <p:nvPr/>
          </p:nvSpPr>
          <p:spPr>
            <a:xfrm>
              <a:off x="2551705" y="4560313"/>
              <a:ext cx="2357002"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68" name="TextBox 67">
              <a:extLst>
                <a:ext uri="{FF2B5EF4-FFF2-40B4-BE49-F238E27FC236}">
                  <a16:creationId xmlns:a16="http://schemas.microsoft.com/office/drawing/2014/main" id="{1E43C5B8-ECC8-4C25-9F08-6A927AE5D28F}"/>
                </a:ext>
              </a:extLst>
            </p:cNvPr>
            <p:cNvSpPr txBox="1"/>
            <p:nvPr/>
          </p:nvSpPr>
          <p:spPr>
            <a:xfrm>
              <a:off x="2551705" y="4283314"/>
              <a:ext cx="2336966"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نصك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69" name="Group 73">
            <a:extLst>
              <a:ext uri="{FF2B5EF4-FFF2-40B4-BE49-F238E27FC236}">
                <a16:creationId xmlns:a16="http://schemas.microsoft.com/office/drawing/2014/main" id="{5AFF5912-0747-4508-AEAA-90D925F2FD4D}"/>
              </a:ext>
            </a:extLst>
          </p:cNvPr>
          <p:cNvGrpSpPr/>
          <p:nvPr/>
        </p:nvGrpSpPr>
        <p:grpSpPr>
          <a:xfrm flipH="1">
            <a:off x="8630106" y="3573345"/>
            <a:ext cx="2880431" cy="1015663"/>
            <a:chOff x="2551705" y="4283314"/>
            <a:chExt cx="2357002" cy="1015663"/>
          </a:xfrm>
        </p:grpSpPr>
        <p:sp>
          <p:nvSpPr>
            <p:cNvPr id="70" name="TextBox 66">
              <a:extLst>
                <a:ext uri="{FF2B5EF4-FFF2-40B4-BE49-F238E27FC236}">
                  <a16:creationId xmlns:a16="http://schemas.microsoft.com/office/drawing/2014/main" id="{D1A66DC7-009C-4EC5-975F-8B8CB2A4706F}"/>
                </a:ext>
              </a:extLst>
            </p:cNvPr>
            <p:cNvSpPr txBox="1"/>
            <p:nvPr/>
          </p:nvSpPr>
          <p:spPr>
            <a:xfrm>
              <a:off x="2551705" y="4560313"/>
              <a:ext cx="2357002"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71" name="TextBox 67">
              <a:extLst>
                <a:ext uri="{FF2B5EF4-FFF2-40B4-BE49-F238E27FC236}">
                  <a16:creationId xmlns:a16="http://schemas.microsoft.com/office/drawing/2014/main" id="{1E43C5B8-ECC8-4C25-9F08-6A927AE5D28F}"/>
                </a:ext>
              </a:extLst>
            </p:cNvPr>
            <p:cNvSpPr txBox="1"/>
            <p:nvPr/>
          </p:nvSpPr>
          <p:spPr>
            <a:xfrm>
              <a:off x="2551705" y="4283314"/>
              <a:ext cx="2336966"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نصك هنا</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34231334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par>
                                <p:cTn id="20" presetID="22" presetClass="entr" presetSubtype="4"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down)">
                                      <p:cBhvr>
                                        <p:cTn id="22" dur="500"/>
                                        <p:tgtEl>
                                          <p:spTgt spid="4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down)">
                                      <p:cBhvr>
                                        <p:cTn id="25" dur="500"/>
                                        <p:tgtEl>
                                          <p:spTgt spid="65"/>
                                        </p:tgtEl>
                                      </p:cBhvr>
                                    </p:animEffect>
                                  </p:childTnLst>
                                </p:cTn>
                              </p:par>
                              <p:par>
                                <p:cTn id="26" presetID="22" presetClass="entr" presetSubtype="4" fill="hold"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wipe(down)">
                                      <p:cBhvr>
                                        <p:cTn id="28" dur="500"/>
                                        <p:tgtEl>
                                          <p:spTgt spid="66"/>
                                        </p:tgtEl>
                                      </p:cBhvr>
                                    </p:animEffect>
                                  </p:childTnLst>
                                </p:cTn>
                              </p:par>
                              <p:par>
                                <p:cTn id="29" presetID="22" presetClass="entr" presetSubtype="4"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wipe(down)">
                                      <p:cBhvr>
                                        <p:cTn id="31" dur="500"/>
                                        <p:tgtEl>
                                          <p:spTgt spid="69"/>
                                        </p:tgtEl>
                                      </p:cBhvr>
                                    </p:animEffect>
                                  </p:childTnLst>
                                </p:cTn>
                              </p:par>
                              <p:par>
                                <p:cTn id="32" presetID="27" presetClass="emph" presetSubtype="0" fill="remove" grpId="0" nodeType="withEffect">
                                  <p:stCondLst>
                                    <p:cond delay="0"/>
                                  </p:stCondLst>
                                  <p:childTnLst>
                                    <p:animClr clrSpc="rgb" dir="cw">
                                      <p:cBhvr override="childStyle">
                                        <p:cTn id="33" dur="250" autoRev="1" fill="remove"/>
                                        <p:tgtEl>
                                          <p:spTgt spid="15"/>
                                        </p:tgtEl>
                                        <p:attrNameLst>
                                          <p:attrName>style.color</p:attrName>
                                        </p:attrNameLst>
                                      </p:cBhvr>
                                      <p:to>
                                        <a:schemeClr val="bg1"/>
                                      </p:to>
                                    </p:animClr>
                                    <p:animClr clrSpc="rgb" dir="cw">
                                      <p:cBhvr>
                                        <p:cTn id="34" dur="250" autoRev="1" fill="remove"/>
                                        <p:tgtEl>
                                          <p:spTgt spid="15"/>
                                        </p:tgtEl>
                                        <p:attrNameLst>
                                          <p:attrName>fillcolor</p:attrName>
                                        </p:attrNameLst>
                                      </p:cBhvr>
                                      <p:to>
                                        <a:schemeClr val="bg1"/>
                                      </p:to>
                                    </p:animClr>
                                    <p:set>
                                      <p:cBhvr>
                                        <p:cTn id="35" dur="250" autoRev="1" fill="remove"/>
                                        <p:tgtEl>
                                          <p:spTgt spid="15"/>
                                        </p:tgtEl>
                                        <p:attrNameLst>
                                          <p:attrName>fill.type</p:attrName>
                                        </p:attrNameLst>
                                      </p:cBhvr>
                                      <p:to>
                                        <p:strVal val="solid"/>
                                      </p:to>
                                    </p:set>
                                    <p:set>
                                      <p:cBhvr>
                                        <p:cTn id="36" dur="250" autoRev="1" fill="remove"/>
                                        <p:tgtEl>
                                          <p:spTgt spid="1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5" grpId="0" animBg="1"/>
      <p:bldP spid="17" grpId="0"/>
      <p:bldP spid="39" grpId="0"/>
      <p:bldP spid="43"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sp>
        <p:nvSpPr>
          <p:cNvPr id="3" name="Rectangle 2">
            <a:extLst>
              <a:ext uri="{FF2B5EF4-FFF2-40B4-BE49-F238E27FC236}">
                <a16:creationId xmlns:a16="http://schemas.microsoft.com/office/drawing/2014/main" id="{8808DAB7-9588-482E-91BD-5500470E29CD}"/>
              </a:ext>
            </a:extLst>
          </p:cNvPr>
          <p:cNvSpPr/>
          <p:nvPr/>
        </p:nvSpPr>
        <p:spPr>
          <a:xfrm>
            <a:off x="9009380" y="2831966"/>
            <a:ext cx="318262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grpSp>
        <p:nvGrpSpPr>
          <p:cNvPr id="10" name="Group 9">
            <a:extLst>
              <a:ext uri="{FF2B5EF4-FFF2-40B4-BE49-F238E27FC236}">
                <a16:creationId xmlns:a16="http://schemas.microsoft.com/office/drawing/2014/main" id="{ADEFC56F-11F0-458B-9472-5EA8EC722B34}"/>
              </a:ext>
            </a:extLst>
          </p:cNvPr>
          <p:cNvGrpSpPr/>
          <p:nvPr/>
        </p:nvGrpSpPr>
        <p:grpSpPr>
          <a:xfrm>
            <a:off x="9179437" y="3235610"/>
            <a:ext cx="2842506" cy="800219"/>
            <a:chOff x="2551706" y="4283314"/>
            <a:chExt cx="1480091" cy="800219"/>
          </a:xfrm>
        </p:grpSpPr>
        <p:sp>
          <p:nvSpPr>
            <p:cNvPr id="11" name="TextBox 10">
              <a:extLst>
                <a:ext uri="{FF2B5EF4-FFF2-40B4-BE49-F238E27FC236}">
                  <a16:creationId xmlns:a16="http://schemas.microsoft.com/office/drawing/2014/main" id="{C5E4D752-4E6E-4B8D-9A04-DFD8F861CB4B}"/>
                </a:ext>
              </a:extLst>
            </p:cNvPr>
            <p:cNvSpPr txBox="1"/>
            <p:nvPr/>
          </p:nvSpPr>
          <p:spPr>
            <a:xfrm>
              <a:off x="2551706" y="4560313"/>
              <a:ext cx="1480091"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0C128F09-FA69-4050-ACB0-2A8D7AA20671}"/>
                </a:ext>
              </a:extLst>
            </p:cNvPr>
            <p:cNvSpPr txBox="1"/>
            <p:nvPr/>
          </p:nvSpPr>
          <p:spPr>
            <a:xfrm>
              <a:off x="2551706" y="4283314"/>
              <a:ext cx="1467509"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عنوان النص هنا</a:t>
              </a:r>
              <a:endParaRPr lang="ko-KR" altLang="en-US" sz="1400" b="1" dirty="0">
                <a:solidFill>
                  <a:schemeClr val="tx1">
                    <a:lumMod val="75000"/>
                    <a:lumOff val="25000"/>
                  </a:schemeClr>
                </a:solidFill>
                <a:latin typeface="Al Tarikh" pitchFamily="2" charset="-78"/>
                <a:cs typeface="Al Tarikh" pitchFamily="2" charset="-78"/>
              </a:endParaRPr>
            </a:p>
          </p:txBody>
        </p:sp>
      </p:grpSp>
      <p:sp>
        <p:nvSpPr>
          <p:cNvPr id="13" name="TextBox 12">
            <a:extLst>
              <a:ext uri="{FF2B5EF4-FFF2-40B4-BE49-F238E27FC236}">
                <a16:creationId xmlns:a16="http://schemas.microsoft.com/office/drawing/2014/main" id="{828797E6-45BA-4D9C-8905-7AE44E0E88D9}"/>
              </a:ext>
            </a:extLst>
          </p:cNvPr>
          <p:cNvSpPr txBox="1"/>
          <p:nvPr/>
        </p:nvSpPr>
        <p:spPr>
          <a:xfrm>
            <a:off x="881501" y="1771741"/>
            <a:ext cx="3589656"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من السهل تغيير الألوان والصور والنص. احصل على عرض تقديمي بوربوينت حديث مصمم بشكل جميل.</a:t>
            </a:r>
            <a:endParaRPr lang="ko-KR" altLang="en-US" sz="1400" dirty="0">
              <a:solidFill>
                <a:schemeClr val="tx1">
                  <a:lumMod val="75000"/>
                  <a:lumOff val="25000"/>
                </a:schemeClr>
              </a:solidFill>
              <a:latin typeface="Al Tarikh" pitchFamily="2" charset="-78"/>
              <a:cs typeface="Al Tarikh" pitchFamily="2" charset="-78"/>
            </a:endParaRPr>
          </a:p>
        </p:txBody>
      </p:sp>
      <p:sp>
        <p:nvSpPr>
          <p:cNvPr id="17" name="직사각형 4">
            <a:extLst>
              <a:ext uri="{FF2B5EF4-FFF2-40B4-BE49-F238E27FC236}">
                <a16:creationId xmlns:a16="http://schemas.microsoft.com/office/drawing/2014/main" id="{E8E675EA-0767-4D42-B505-A012C79BA292}"/>
              </a:ext>
            </a:extLst>
          </p:cNvPr>
          <p:cNvSpPr/>
          <p:nvPr/>
        </p:nvSpPr>
        <p:spPr>
          <a:xfrm>
            <a:off x="0" y="5693521"/>
            <a:ext cx="4296988"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18" name="평행 사변형 5">
            <a:extLst>
              <a:ext uri="{FF2B5EF4-FFF2-40B4-BE49-F238E27FC236}">
                <a16:creationId xmlns:a16="http://schemas.microsoft.com/office/drawing/2014/main" id="{E3E059C2-4B10-48DB-B450-3ABF506F7AFB}"/>
              </a:ext>
            </a:extLst>
          </p:cNvPr>
          <p:cNvSpPr/>
          <p:nvPr/>
        </p:nvSpPr>
        <p:spPr>
          <a:xfrm rot="16200000">
            <a:off x="3431424" y="5187958"/>
            <a:ext cx="1310938" cy="420190"/>
          </a:xfrm>
          <a:prstGeom prst="parallelogram">
            <a:avLst>
              <a:gd name="adj" fmla="val 84008"/>
            </a:avLst>
          </a:prstGeom>
          <a:gradFill>
            <a:gsLst>
              <a:gs pos="0">
                <a:schemeClr val="accent4">
                  <a:lumMod val="70000"/>
                </a:schemeClr>
              </a:gs>
              <a:gs pos="100000">
                <a:schemeClr val="accent4">
                  <a:lumMod val="70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ko-KR" altLang="en-US" sz="2800">
              <a:latin typeface="Al Tarikh" pitchFamily="2" charset="-78"/>
              <a:cs typeface="Al Tarikh" pitchFamily="2" charset="-78"/>
            </a:endParaRPr>
          </a:p>
        </p:txBody>
      </p:sp>
      <p:sp>
        <p:nvSpPr>
          <p:cNvPr id="19" name="평행 사변형 32">
            <a:extLst>
              <a:ext uri="{FF2B5EF4-FFF2-40B4-BE49-F238E27FC236}">
                <a16:creationId xmlns:a16="http://schemas.microsoft.com/office/drawing/2014/main" id="{4CFF2136-C26E-461B-A2BB-EDA22667EB79}"/>
              </a:ext>
            </a:extLst>
          </p:cNvPr>
          <p:cNvSpPr/>
          <p:nvPr/>
        </p:nvSpPr>
        <p:spPr>
          <a:xfrm flipH="1">
            <a:off x="3876798" y="4742582"/>
            <a:ext cx="2278270" cy="356368"/>
          </a:xfrm>
          <a:prstGeom prst="parallelogram">
            <a:avLst>
              <a:gd name="adj" fmla="val 118955"/>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sz="2800">
              <a:latin typeface="Al Tarikh" pitchFamily="2" charset="-78"/>
              <a:cs typeface="Al Tarikh" pitchFamily="2" charset="-78"/>
            </a:endParaRPr>
          </a:p>
        </p:txBody>
      </p:sp>
      <p:sp>
        <p:nvSpPr>
          <p:cNvPr id="20" name="평행 사변형 33">
            <a:extLst>
              <a:ext uri="{FF2B5EF4-FFF2-40B4-BE49-F238E27FC236}">
                <a16:creationId xmlns:a16="http://schemas.microsoft.com/office/drawing/2014/main" id="{0B2BD89B-3667-47DA-A507-7C451B4FDDB8}"/>
              </a:ext>
            </a:extLst>
          </p:cNvPr>
          <p:cNvSpPr/>
          <p:nvPr/>
        </p:nvSpPr>
        <p:spPr>
          <a:xfrm rot="16200000">
            <a:off x="5292074" y="4233384"/>
            <a:ext cx="1310938" cy="420190"/>
          </a:xfrm>
          <a:prstGeom prst="parallelogram">
            <a:avLst>
              <a:gd name="adj" fmla="val 84008"/>
            </a:avLst>
          </a:prstGeom>
          <a:gradFill>
            <a:gsLst>
              <a:gs pos="100000">
                <a:schemeClr val="accent3">
                  <a:lumMod val="70000"/>
                </a:schemeClr>
              </a:gs>
              <a:gs pos="0">
                <a:schemeClr val="accent3">
                  <a:lumMod val="70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ko-KR" altLang="en-US" sz="2800">
              <a:latin typeface="Al Tarikh" pitchFamily="2" charset="-78"/>
              <a:cs typeface="Al Tarikh" pitchFamily="2" charset="-78"/>
            </a:endParaRPr>
          </a:p>
        </p:txBody>
      </p:sp>
      <p:sp>
        <p:nvSpPr>
          <p:cNvPr id="21" name="평행 사변형 34">
            <a:extLst>
              <a:ext uri="{FF2B5EF4-FFF2-40B4-BE49-F238E27FC236}">
                <a16:creationId xmlns:a16="http://schemas.microsoft.com/office/drawing/2014/main" id="{3C9E4B43-1507-4EA4-A17A-3976D1FAD674}"/>
              </a:ext>
            </a:extLst>
          </p:cNvPr>
          <p:cNvSpPr/>
          <p:nvPr/>
        </p:nvSpPr>
        <p:spPr>
          <a:xfrm flipH="1">
            <a:off x="5737448" y="3787603"/>
            <a:ext cx="2278270" cy="356368"/>
          </a:xfrm>
          <a:prstGeom prst="parallelogram">
            <a:avLst>
              <a:gd name="adj" fmla="val 118955"/>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800">
              <a:latin typeface="Al Tarikh" pitchFamily="2" charset="-78"/>
              <a:cs typeface="Al Tarikh" pitchFamily="2" charset="-78"/>
            </a:endParaRPr>
          </a:p>
        </p:txBody>
      </p:sp>
      <p:sp>
        <p:nvSpPr>
          <p:cNvPr id="22" name="평행 사변형 35">
            <a:extLst>
              <a:ext uri="{FF2B5EF4-FFF2-40B4-BE49-F238E27FC236}">
                <a16:creationId xmlns:a16="http://schemas.microsoft.com/office/drawing/2014/main" id="{E489A371-5B8D-4097-8ED1-966AF81251A6}"/>
              </a:ext>
            </a:extLst>
          </p:cNvPr>
          <p:cNvSpPr/>
          <p:nvPr/>
        </p:nvSpPr>
        <p:spPr>
          <a:xfrm rot="16200000">
            <a:off x="7149476" y="3278408"/>
            <a:ext cx="1310938" cy="420190"/>
          </a:xfrm>
          <a:prstGeom prst="parallelogram">
            <a:avLst>
              <a:gd name="adj" fmla="val 84008"/>
            </a:avLst>
          </a:prstGeom>
          <a:gradFill>
            <a:gsLst>
              <a:gs pos="0">
                <a:schemeClr val="accent2">
                  <a:lumMod val="70000"/>
                </a:schemeClr>
              </a:gs>
              <a:gs pos="100000">
                <a:schemeClr val="accent2">
                  <a:lumMod val="70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ko-KR" altLang="en-US" sz="2800">
              <a:latin typeface="Al Tarikh" pitchFamily="2" charset="-78"/>
              <a:cs typeface="Al Tarikh" pitchFamily="2" charset="-78"/>
            </a:endParaRPr>
          </a:p>
        </p:txBody>
      </p:sp>
      <p:sp>
        <p:nvSpPr>
          <p:cNvPr id="23" name="평행 사변형 36">
            <a:extLst>
              <a:ext uri="{FF2B5EF4-FFF2-40B4-BE49-F238E27FC236}">
                <a16:creationId xmlns:a16="http://schemas.microsoft.com/office/drawing/2014/main" id="{F804E38D-2D4D-4E58-A451-FC0BB39936FE}"/>
              </a:ext>
            </a:extLst>
          </p:cNvPr>
          <p:cNvSpPr/>
          <p:nvPr/>
        </p:nvSpPr>
        <p:spPr>
          <a:xfrm flipH="1">
            <a:off x="7594850" y="2832624"/>
            <a:ext cx="2278270" cy="356368"/>
          </a:xfrm>
          <a:prstGeom prst="parallelogram">
            <a:avLst>
              <a:gd name="adj" fmla="val 11895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5" name="Parallelogram 15">
            <a:extLst>
              <a:ext uri="{FF2B5EF4-FFF2-40B4-BE49-F238E27FC236}">
                <a16:creationId xmlns:a16="http://schemas.microsoft.com/office/drawing/2014/main" id="{7142A95E-5996-4052-9244-FA37E404F484}"/>
              </a:ext>
            </a:extLst>
          </p:cNvPr>
          <p:cNvSpPr/>
          <p:nvPr/>
        </p:nvSpPr>
        <p:spPr>
          <a:xfrm flipH="1">
            <a:off x="4747990" y="4184129"/>
            <a:ext cx="477540" cy="477540"/>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26" name="Rectangle 30">
            <a:extLst>
              <a:ext uri="{FF2B5EF4-FFF2-40B4-BE49-F238E27FC236}">
                <a16:creationId xmlns:a16="http://schemas.microsoft.com/office/drawing/2014/main" id="{1A4B026F-7B73-4E90-AFDE-1EA9583D99C0}"/>
              </a:ext>
            </a:extLst>
          </p:cNvPr>
          <p:cNvSpPr/>
          <p:nvPr/>
        </p:nvSpPr>
        <p:spPr>
          <a:xfrm>
            <a:off x="1989890" y="5117750"/>
            <a:ext cx="420190" cy="418962"/>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27" name="Rectangle 16">
            <a:extLst>
              <a:ext uri="{FF2B5EF4-FFF2-40B4-BE49-F238E27FC236}">
                <a16:creationId xmlns:a16="http://schemas.microsoft.com/office/drawing/2014/main" id="{32DEA55E-81ED-45BC-82E4-F5158ED3DAF3}"/>
              </a:ext>
            </a:extLst>
          </p:cNvPr>
          <p:cNvSpPr/>
          <p:nvPr/>
        </p:nvSpPr>
        <p:spPr>
          <a:xfrm rot="2700000">
            <a:off x="6624023" y="3143611"/>
            <a:ext cx="310712" cy="557049"/>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grpSp>
        <p:nvGrpSpPr>
          <p:cNvPr id="28" name="Graphic 226">
            <a:extLst>
              <a:ext uri="{FF2B5EF4-FFF2-40B4-BE49-F238E27FC236}">
                <a16:creationId xmlns:a16="http://schemas.microsoft.com/office/drawing/2014/main" id="{B99EECDD-E2E0-4944-9C17-9BC35EBD1F3C}"/>
              </a:ext>
            </a:extLst>
          </p:cNvPr>
          <p:cNvGrpSpPr/>
          <p:nvPr/>
        </p:nvGrpSpPr>
        <p:grpSpPr>
          <a:xfrm>
            <a:off x="8733985" y="1368627"/>
            <a:ext cx="1245471" cy="1470111"/>
            <a:chOff x="3190967" y="4976140"/>
            <a:chExt cx="1594302" cy="1881859"/>
          </a:xfrm>
        </p:grpSpPr>
        <p:sp>
          <p:nvSpPr>
            <p:cNvPr id="29" name="Freeform: Shape 28">
              <a:extLst>
                <a:ext uri="{FF2B5EF4-FFF2-40B4-BE49-F238E27FC236}">
                  <a16:creationId xmlns:a16="http://schemas.microsoft.com/office/drawing/2014/main" id="{41F94EF5-3F1F-4520-A5D6-BD919007F8A3}"/>
                </a:ext>
              </a:extLst>
            </p:cNvPr>
            <p:cNvSpPr/>
            <p:nvPr/>
          </p:nvSpPr>
          <p:spPr>
            <a:xfrm>
              <a:off x="3412046" y="5909633"/>
              <a:ext cx="1154075" cy="444412"/>
            </a:xfrm>
            <a:custGeom>
              <a:avLst/>
              <a:gdLst>
                <a:gd name="connsiteX0" fmla="*/ 582806 w 1154075"/>
                <a:gd name="connsiteY0" fmla="*/ 444413 h 444412"/>
                <a:gd name="connsiteX1" fmla="*/ 321275 w 1154075"/>
                <a:gd name="connsiteY1" fmla="*/ 437861 h 444412"/>
                <a:gd name="connsiteX2" fmla="*/ 135091 w 1154075"/>
                <a:gd name="connsiteY2" fmla="*/ 427669 h 444412"/>
                <a:gd name="connsiteX3" fmla="*/ 24618 w 1154075"/>
                <a:gd name="connsiteY3" fmla="*/ 418933 h 444412"/>
                <a:gd name="connsiteX4" fmla="*/ 48 w 1154075"/>
                <a:gd name="connsiteY4" fmla="*/ 391816 h 444412"/>
                <a:gd name="connsiteX5" fmla="*/ 15336 w 1154075"/>
                <a:gd name="connsiteY5" fmla="*/ 305003 h 444412"/>
                <a:gd name="connsiteX6" fmla="*/ 131633 w 1154075"/>
                <a:gd name="connsiteY6" fmla="*/ 106625 h 444412"/>
                <a:gd name="connsiteX7" fmla="*/ 266129 w 1154075"/>
                <a:gd name="connsiteY7" fmla="*/ 13260 h 444412"/>
                <a:gd name="connsiteX8" fmla="*/ 331649 w 1154075"/>
                <a:gd name="connsiteY8" fmla="*/ 3068 h 444412"/>
                <a:gd name="connsiteX9" fmla="*/ 374782 w 1154075"/>
                <a:gd name="connsiteY9" fmla="*/ 33098 h 444412"/>
                <a:gd name="connsiteX10" fmla="*/ 546224 w 1154075"/>
                <a:gd name="connsiteY10" fmla="*/ 364334 h 444412"/>
                <a:gd name="connsiteX11" fmla="*/ 573524 w 1154075"/>
                <a:gd name="connsiteY11" fmla="*/ 391998 h 444412"/>
                <a:gd name="connsiteX12" fmla="*/ 596092 w 1154075"/>
                <a:gd name="connsiteY12" fmla="*/ 384172 h 444412"/>
                <a:gd name="connsiteX13" fmla="*/ 773540 w 1154075"/>
                <a:gd name="connsiteY13" fmla="*/ 43835 h 444412"/>
                <a:gd name="connsiteX14" fmla="*/ 801385 w 1154075"/>
                <a:gd name="connsiteY14" fmla="*/ 9438 h 444412"/>
                <a:gd name="connsiteX15" fmla="*/ 852345 w 1154075"/>
                <a:gd name="connsiteY15" fmla="*/ 1612 h 444412"/>
                <a:gd name="connsiteX16" fmla="*/ 914588 w 1154075"/>
                <a:gd name="connsiteY16" fmla="*/ 26182 h 444412"/>
                <a:gd name="connsiteX17" fmla="*/ 1136444 w 1154075"/>
                <a:gd name="connsiteY17" fmla="*/ 298451 h 444412"/>
                <a:gd name="connsiteX18" fmla="*/ 1153915 w 1154075"/>
                <a:gd name="connsiteY18" fmla="*/ 391270 h 444412"/>
                <a:gd name="connsiteX19" fmla="*/ 1130984 w 1154075"/>
                <a:gd name="connsiteY19" fmla="*/ 418751 h 444412"/>
                <a:gd name="connsiteX20" fmla="*/ 1064736 w 1154075"/>
                <a:gd name="connsiteY20" fmla="*/ 424393 h 444412"/>
                <a:gd name="connsiteX21" fmla="*/ 844701 w 1154075"/>
                <a:gd name="connsiteY21" fmla="*/ 437133 h 444412"/>
                <a:gd name="connsiteX22" fmla="*/ 582806 w 1154075"/>
                <a:gd name="connsiteY22" fmla="*/ 444413 h 44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4075" h="444412">
                  <a:moveTo>
                    <a:pt x="582806" y="444413"/>
                  </a:moveTo>
                  <a:cubicBezTo>
                    <a:pt x="491807" y="442229"/>
                    <a:pt x="406450" y="440955"/>
                    <a:pt x="321275" y="437861"/>
                  </a:cubicBezTo>
                  <a:cubicBezTo>
                    <a:pt x="259213" y="435677"/>
                    <a:pt x="197152" y="431491"/>
                    <a:pt x="135091" y="427669"/>
                  </a:cubicBezTo>
                  <a:cubicBezTo>
                    <a:pt x="98327" y="425303"/>
                    <a:pt x="61382" y="422027"/>
                    <a:pt x="24618" y="418933"/>
                  </a:cubicBezTo>
                  <a:cubicBezTo>
                    <a:pt x="6782" y="417477"/>
                    <a:pt x="-680" y="409651"/>
                    <a:pt x="48" y="391816"/>
                  </a:cubicBezTo>
                  <a:cubicBezTo>
                    <a:pt x="1140" y="362150"/>
                    <a:pt x="6964" y="333394"/>
                    <a:pt x="15336" y="305003"/>
                  </a:cubicBezTo>
                  <a:cubicBezTo>
                    <a:pt x="37358" y="229109"/>
                    <a:pt x="76305" y="162862"/>
                    <a:pt x="131633" y="106625"/>
                  </a:cubicBezTo>
                  <a:cubicBezTo>
                    <a:pt x="170580" y="67131"/>
                    <a:pt x="214806" y="34917"/>
                    <a:pt x="266129" y="13260"/>
                  </a:cubicBezTo>
                  <a:cubicBezTo>
                    <a:pt x="286877" y="4524"/>
                    <a:pt x="308899" y="-26"/>
                    <a:pt x="331649" y="3068"/>
                  </a:cubicBezTo>
                  <a:cubicBezTo>
                    <a:pt x="351122" y="5616"/>
                    <a:pt x="365500" y="15080"/>
                    <a:pt x="374782" y="33098"/>
                  </a:cubicBezTo>
                  <a:cubicBezTo>
                    <a:pt x="431748" y="143570"/>
                    <a:pt x="489077" y="253861"/>
                    <a:pt x="546224" y="364334"/>
                  </a:cubicBezTo>
                  <a:cubicBezTo>
                    <a:pt x="552412" y="376346"/>
                    <a:pt x="560966" y="386174"/>
                    <a:pt x="573524" y="391998"/>
                  </a:cubicBezTo>
                  <a:cubicBezTo>
                    <a:pt x="584262" y="396912"/>
                    <a:pt x="590814" y="394546"/>
                    <a:pt x="596092" y="384172"/>
                  </a:cubicBezTo>
                  <a:cubicBezTo>
                    <a:pt x="655241" y="270787"/>
                    <a:pt x="714390" y="157220"/>
                    <a:pt x="773540" y="43835"/>
                  </a:cubicBezTo>
                  <a:cubicBezTo>
                    <a:pt x="780456" y="30550"/>
                    <a:pt x="788463" y="17810"/>
                    <a:pt x="801385" y="9438"/>
                  </a:cubicBezTo>
                  <a:cubicBezTo>
                    <a:pt x="817219" y="-754"/>
                    <a:pt x="834509" y="-1482"/>
                    <a:pt x="852345" y="1612"/>
                  </a:cubicBezTo>
                  <a:cubicBezTo>
                    <a:pt x="874730" y="5616"/>
                    <a:pt x="894932" y="15262"/>
                    <a:pt x="914588" y="26182"/>
                  </a:cubicBezTo>
                  <a:cubicBezTo>
                    <a:pt x="1025061" y="86969"/>
                    <a:pt x="1098224" y="178696"/>
                    <a:pt x="1136444" y="298451"/>
                  </a:cubicBezTo>
                  <a:cubicBezTo>
                    <a:pt x="1146089" y="328662"/>
                    <a:pt x="1151549" y="359602"/>
                    <a:pt x="1153915" y="391270"/>
                  </a:cubicBezTo>
                  <a:cubicBezTo>
                    <a:pt x="1155189" y="408923"/>
                    <a:pt x="1149001" y="416749"/>
                    <a:pt x="1130984" y="418751"/>
                  </a:cubicBezTo>
                  <a:cubicBezTo>
                    <a:pt x="1108962" y="421117"/>
                    <a:pt x="1086758" y="422937"/>
                    <a:pt x="1064736" y="424393"/>
                  </a:cubicBezTo>
                  <a:cubicBezTo>
                    <a:pt x="991391" y="428943"/>
                    <a:pt x="918046" y="434221"/>
                    <a:pt x="844701" y="437133"/>
                  </a:cubicBezTo>
                  <a:cubicBezTo>
                    <a:pt x="755522" y="440591"/>
                    <a:pt x="666343" y="442229"/>
                    <a:pt x="582806" y="444413"/>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0" name="Freeform: Shape 29">
              <a:extLst>
                <a:ext uri="{FF2B5EF4-FFF2-40B4-BE49-F238E27FC236}">
                  <a16:creationId xmlns:a16="http://schemas.microsoft.com/office/drawing/2014/main" id="{4E0242B3-B320-4163-BD07-E1D43C052A93}"/>
                </a:ext>
              </a:extLst>
            </p:cNvPr>
            <p:cNvSpPr/>
            <p:nvPr/>
          </p:nvSpPr>
          <p:spPr>
            <a:xfrm>
              <a:off x="3190823" y="6353425"/>
              <a:ext cx="703986" cy="396758"/>
            </a:xfrm>
            <a:custGeom>
              <a:avLst/>
              <a:gdLst>
                <a:gd name="connsiteX0" fmla="*/ 680998 w 703986"/>
                <a:gd name="connsiteY0" fmla="*/ 303284 h 396758"/>
                <a:gd name="connsiteX1" fmla="*/ 679724 w 703986"/>
                <a:gd name="connsiteY1" fmla="*/ 328763 h 396758"/>
                <a:gd name="connsiteX2" fmla="*/ 632222 w 703986"/>
                <a:gd name="connsiteY2" fmla="*/ 367529 h 396758"/>
                <a:gd name="connsiteX3" fmla="*/ 576895 w 703986"/>
                <a:gd name="connsiteY3" fmla="*/ 371351 h 396758"/>
                <a:gd name="connsiteX4" fmla="*/ 417464 w 703986"/>
                <a:gd name="connsiteY4" fmla="*/ 373717 h 396758"/>
                <a:gd name="connsiteX5" fmla="*/ 214173 w 703986"/>
                <a:gd name="connsiteY5" fmla="*/ 393191 h 396758"/>
                <a:gd name="connsiteX6" fmla="*/ 127724 w 703986"/>
                <a:gd name="connsiteY6" fmla="*/ 394283 h 396758"/>
                <a:gd name="connsiteX7" fmla="*/ 17069 w 703986"/>
                <a:gd name="connsiteY7" fmla="*/ 305104 h 396758"/>
                <a:gd name="connsiteX8" fmla="*/ 143 w 703986"/>
                <a:gd name="connsiteY8" fmla="*/ 208463 h 396758"/>
                <a:gd name="connsiteX9" fmla="*/ 14339 w 703986"/>
                <a:gd name="connsiteY9" fmla="*/ 97444 h 396758"/>
                <a:gd name="connsiteX10" fmla="*/ 59293 w 703986"/>
                <a:gd name="connsiteY10" fmla="*/ 26647 h 396758"/>
                <a:gd name="connsiteX11" fmla="*/ 143922 w 703986"/>
                <a:gd name="connsiteY11" fmla="*/ 75 h 396758"/>
                <a:gd name="connsiteX12" fmla="*/ 238924 w 703986"/>
                <a:gd name="connsiteY12" fmla="*/ 5353 h 396758"/>
                <a:gd name="connsiteX13" fmla="*/ 380883 w 703986"/>
                <a:gd name="connsiteY13" fmla="*/ 15181 h 396758"/>
                <a:gd name="connsiteX14" fmla="*/ 618936 w 703986"/>
                <a:gd name="connsiteY14" fmla="*/ 31925 h 396758"/>
                <a:gd name="connsiteX15" fmla="*/ 638410 w 703986"/>
                <a:gd name="connsiteY15" fmla="*/ 33199 h 396758"/>
                <a:gd name="connsiteX16" fmla="*/ 672990 w 703986"/>
                <a:gd name="connsiteY16" fmla="*/ 57768 h 396758"/>
                <a:gd name="connsiteX17" fmla="*/ 693555 w 703986"/>
                <a:gd name="connsiteY17" fmla="*/ 121468 h 396758"/>
                <a:gd name="connsiteX18" fmla="*/ 703201 w 703986"/>
                <a:gd name="connsiteY18" fmla="*/ 231395 h 396758"/>
                <a:gd name="connsiteX19" fmla="*/ 703201 w 703986"/>
                <a:gd name="connsiteY19" fmla="*/ 233032 h 396758"/>
                <a:gd name="connsiteX20" fmla="*/ 668258 w 703986"/>
                <a:gd name="connsiteY20" fmla="*/ 269978 h 396758"/>
                <a:gd name="connsiteX21" fmla="*/ 539221 w 703986"/>
                <a:gd name="connsiteY21" fmla="*/ 282172 h 396758"/>
                <a:gd name="connsiteX22" fmla="*/ 348487 w 703986"/>
                <a:gd name="connsiteY22" fmla="*/ 300190 h 396758"/>
                <a:gd name="connsiteX23" fmla="*/ 183415 w 703986"/>
                <a:gd name="connsiteY23" fmla="*/ 315296 h 396758"/>
                <a:gd name="connsiteX24" fmla="*/ 127542 w 703986"/>
                <a:gd name="connsiteY24" fmla="*/ 308016 h 396758"/>
                <a:gd name="connsiteX25" fmla="*/ 82224 w 703986"/>
                <a:gd name="connsiteY25" fmla="*/ 244680 h 396758"/>
                <a:gd name="connsiteX26" fmla="*/ 84590 w 703986"/>
                <a:gd name="connsiteY26" fmla="*/ 182983 h 396758"/>
                <a:gd name="connsiteX27" fmla="*/ 92780 w 703986"/>
                <a:gd name="connsiteY27" fmla="*/ 140213 h 396758"/>
                <a:gd name="connsiteX28" fmla="*/ 93872 w 703986"/>
                <a:gd name="connsiteY28" fmla="*/ 136574 h 396758"/>
                <a:gd name="connsiteX29" fmla="*/ 114256 w 703986"/>
                <a:gd name="connsiteY29" fmla="*/ 139486 h 396758"/>
                <a:gd name="connsiteX30" fmla="*/ 116804 w 703986"/>
                <a:gd name="connsiteY30" fmla="*/ 144217 h 396758"/>
                <a:gd name="connsiteX31" fmla="*/ 126086 w 703986"/>
                <a:gd name="connsiteY31" fmla="*/ 186077 h 396758"/>
                <a:gd name="connsiteX32" fmla="*/ 136460 w 703986"/>
                <a:gd name="connsiteY32" fmla="*/ 204277 h 396758"/>
                <a:gd name="connsiteX33" fmla="*/ 193425 w 703986"/>
                <a:gd name="connsiteY33" fmla="*/ 207371 h 396758"/>
                <a:gd name="connsiteX34" fmla="*/ 216357 w 703986"/>
                <a:gd name="connsiteY34" fmla="*/ 152043 h 396758"/>
                <a:gd name="connsiteX35" fmla="*/ 192697 w 703986"/>
                <a:gd name="connsiteY35" fmla="*/ 83430 h 396758"/>
                <a:gd name="connsiteX36" fmla="*/ 90778 w 703986"/>
                <a:gd name="connsiteY36" fmla="*/ 75240 h 396758"/>
                <a:gd name="connsiteX37" fmla="*/ 52559 w 703986"/>
                <a:gd name="connsiteY37" fmla="*/ 137484 h 396758"/>
                <a:gd name="connsiteX38" fmla="*/ 49101 w 703986"/>
                <a:gd name="connsiteY38" fmla="*/ 258512 h 396758"/>
                <a:gd name="connsiteX39" fmla="*/ 127360 w 703986"/>
                <a:gd name="connsiteY39" fmla="*/ 344415 h 396758"/>
                <a:gd name="connsiteX40" fmla="*/ 183051 w 703986"/>
                <a:gd name="connsiteY40" fmla="*/ 347327 h 396758"/>
                <a:gd name="connsiteX41" fmla="*/ 266406 w 703986"/>
                <a:gd name="connsiteY41" fmla="*/ 339683 h 396758"/>
                <a:gd name="connsiteX42" fmla="*/ 431478 w 703986"/>
                <a:gd name="connsiteY42" fmla="*/ 324759 h 396758"/>
                <a:gd name="connsiteX43" fmla="*/ 625852 w 703986"/>
                <a:gd name="connsiteY43" fmla="*/ 307288 h 396758"/>
                <a:gd name="connsiteX44" fmla="*/ 670988 w 703986"/>
                <a:gd name="connsiteY44" fmla="*/ 303102 h 396758"/>
                <a:gd name="connsiteX45" fmla="*/ 680998 w 703986"/>
                <a:gd name="connsiteY45" fmla="*/ 303284 h 3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3986" h="396758">
                  <a:moveTo>
                    <a:pt x="680998" y="303284"/>
                  </a:moveTo>
                  <a:cubicBezTo>
                    <a:pt x="683910" y="312202"/>
                    <a:pt x="683000" y="320755"/>
                    <a:pt x="679724" y="328763"/>
                  </a:cubicBezTo>
                  <a:cubicBezTo>
                    <a:pt x="670988" y="350057"/>
                    <a:pt x="653880" y="361887"/>
                    <a:pt x="632222" y="367529"/>
                  </a:cubicBezTo>
                  <a:cubicBezTo>
                    <a:pt x="614022" y="372261"/>
                    <a:pt x="595459" y="371169"/>
                    <a:pt x="576895" y="371351"/>
                  </a:cubicBezTo>
                  <a:cubicBezTo>
                    <a:pt x="523751" y="371897"/>
                    <a:pt x="470608" y="371715"/>
                    <a:pt x="417464" y="373717"/>
                  </a:cubicBezTo>
                  <a:cubicBezTo>
                    <a:pt x="349397" y="376265"/>
                    <a:pt x="281694" y="384455"/>
                    <a:pt x="214173" y="393191"/>
                  </a:cubicBezTo>
                  <a:cubicBezTo>
                    <a:pt x="185417" y="396831"/>
                    <a:pt x="156661" y="398469"/>
                    <a:pt x="127724" y="394283"/>
                  </a:cubicBezTo>
                  <a:cubicBezTo>
                    <a:pt x="73124" y="386457"/>
                    <a:pt x="36907" y="356063"/>
                    <a:pt x="17069" y="305104"/>
                  </a:cubicBezTo>
                  <a:cubicBezTo>
                    <a:pt x="5057" y="273982"/>
                    <a:pt x="871" y="241404"/>
                    <a:pt x="143" y="208463"/>
                  </a:cubicBezTo>
                  <a:cubicBezTo>
                    <a:pt x="-767" y="170789"/>
                    <a:pt x="2509" y="133480"/>
                    <a:pt x="14339" y="97444"/>
                  </a:cubicBezTo>
                  <a:cubicBezTo>
                    <a:pt x="23257" y="70144"/>
                    <a:pt x="36725" y="45393"/>
                    <a:pt x="59293" y="26647"/>
                  </a:cubicBezTo>
                  <a:cubicBezTo>
                    <a:pt x="83862" y="6445"/>
                    <a:pt x="112982" y="-835"/>
                    <a:pt x="143922" y="75"/>
                  </a:cubicBezTo>
                  <a:cubicBezTo>
                    <a:pt x="175589" y="803"/>
                    <a:pt x="207257" y="3351"/>
                    <a:pt x="238924" y="5353"/>
                  </a:cubicBezTo>
                  <a:cubicBezTo>
                    <a:pt x="286244" y="8447"/>
                    <a:pt x="333563" y="11905"/>
                    <a:pt x="380883" y="15181"/>
                  </a:cubicBezTo>
                  <a:cubicBezTo>
                    <a:pt x="460234" y="20823"/>
                    <a:pt x="539585" y="26465"/>
                    <a:pt x="618936" y="31925"/>
                  </a:cubicBezTo>
                  <a:cubicBezTo>
                    <a:pt x="625488" y="32471"/>
                    <a:pt x="631858" y="33017"/>
                    <a:pt x="638410" y="33199"/>
                  </a:cubicBezTo>
                  <a:cubicBezTo>
                    <a:pt x="655336" y="33745"/>
                    <a:pt x="667348" y="41753"/>
                    <a:pt x="672990" y="57768"/>
                  </a:cubicBezTo>
                  <a:cubicBezTo>
                    <a:pt x="680270" y="78880"/>
                    <a:pt x="688095" y="99992"/>
                    <a:pt x="693555" y="121468"/>
                  </a:cubicBezTo>
                  <a:cubicBezTo>
                    <a:pt x="702655" y="157503"/>
                    <a:pt x="705567" y="194267"/>
                    <a:pt x="703201" y="231395"/>
                  </a:cubicBezTo>
                  <a:cubicBezTo>
                    <a:pt x="703201" y="231941"/>
                    <a:pt x="703201" y="232486"/>
                    <a:pt x="703201" y="233032"/>
                  </a:cubicBezTo>
                  <a:cubicBezTo>
                    <a:pt x="701927" y="257602"/>
                    <a:pt x="692645" y="267612"/>
                    <a:pt x="668258" y="269978"/>
                  </a:cubicBezTo>
                  <a:cubicBezTo>
                    <a:pt x="625306" y="274164"/>
                    <a:pt x="582173" y="278168"/>
                    <a:pt x="539221" y="282172"/>
                  </a:cubicBezTo>
                  <a:cubicBezTo>
                    <a:pt x="475704" y="288178"/>
                    <a:pt x="412005" y="294366"/>
                    <a:pt x="348487" y="300190"/>
                  </a:cubicBezTo>
                  <a:cubicBezTo>
                    <a:pt x="293524" y="305286"/>
                    <a:pt x="238378" y="310382"/>
                    <a:pt x="183415" y="315296"/>
                  </a:cubicBezTo>
                  <a:cubicBezTo>
                    <a:pt x="164487" y="316934"/>
                    <a:pt x="145378" y="315660"/>
                    <a:pt x="127542" y="308016"/>
                  </a:cubicBezTo>
                  <a:cubicBezTo>
                    <a:pt x="99696" y="296186"/>
                    <a:pt x="87138" y="273072"/>
                    <a:pt x="82224" y="244680"/>
                  </a:cubicBezTo>
                  <a:cubicBezTo>
                    <a:pt x="78584" y="223933"/>
                    <a:pt x="80950" y="203549"/>
                    <a:pt x="84590" y="182983"/>
                  </a:cubicBezTo>
                  <a:cubicBezTo>
                    <a:pt x="87138" y="168605"/>
                    <a:pt x="90050" y="154409"/>
                    <a:pt x="92780" y="140213"/>
                  </a:cubicBezTo>
                  <a:cubicBezTo>
                    <a:pt x="92962" y="139122"/>
                    <a:pt x="93508" y="138029"/>
                    <a:pt x="93872" y="136574"/>
                  </a:cubicBezTo>
                  <a:cubicBezTo>
                    <a:pt x="100788" y="137484"/>
                    <a:pt x="107522" y="138212"/>
                    <a:pt x="114256" y="139486"/>
                  </a:cubicBezTo>
                  <a:cubicBezTo>
                    <a:pt x="115348" y="139668"/>
                    <a:pt x="116440" y="142397"/>
                    <a:pt x="116804" y="144217"/>
                  </a:cubicBezTo>
                  <a:cubicBezTo>
                    <a:pt x="119898" y="158231"/>
                    <a:pt x="122082" y="172427"/>
                    <a:pt x="126086" y="186077"/>
                  </a:cubicBezTo>
                  <a:cubicBezTo>
                    <a:pt x="127906" y="192629"/>
                    <a:pt x="132092" y="198999"/>
                    <a:pt x="136460" y="204277"/>
                  </a:cubicBezTo>
                  <a:cubicBezTo>
                    <a:pt x="151747" y="223023"/>
                    <a:pt x="176135" y="224297"/>
                    <a:pt x="193425" y="207371"/>
                  </a:cubicBezTo>
                  <a:cubicBezTo>
                    <a:pt x="208895" y="192265"/>
                    <a:pt x="215993" y="173337"/>
                    <a:pt x="216357" y="152043"/>
                  </a:cubicBezTo>
                  <a:cubicBezTo>
                    <a:pt x="216721" y="126564"/>
                    <a:pt x="208895" y="103450"/>
                    <a:pt x="192697" y="83430"/>
                  </a:cubicBezTo>
                  <a:cubicBezTo>
                    <a:pt x="165943" y="50307"/>
                    <a:pt x="122628" y="46849"/>
                    <a:pt x="90778" y="75240"/>
                  </a:cubicBezTo>
                  <a:cubicBezTo>
                    <a:pt x="71850" y="92166"/>
                    <a:pt x="59839" y="113642"/>
                    <a:pt x="52559" y="137484"/>
                  </a:cubicBezTo>
                  <a:cubicBezTo>
                    <a:pt x="40365" y="177341"/>
                    <a:pt x="37271" y="218109"/>
                    <a:pt x="49101" y="258512"/>
                  </a:cubicBezTo>
                  <a:cubicBezTo>
                    <a:pt x="61113" y="299462"/>
                    <a:pt x="85682" y="330037"/>
                    <a:pt x="127360" y="344415"/>
                  </a:cubicBezTo>
                  <a:cubicBezTo>
                    <a:pt x="145560" y="350785"/>
                    <a:pt x="164305" y="348965"/>
                    <a:pt x="183051" y="347327"/>
                  </a:cubicBezTo>
                  <a:cubicBezTo>
                    <a:pt x="210897" y="344961"/>
                    <a:pt x="238743" y="342231"/>
                    <a:pt x="266406" y="339683"/>
                  </a:cubicBezTo>
                  <a:cubicBezTo>
                    <a:pt x="321370" y="334769"/>
                    <a:pt x="376515" y="329673"/>
                    <a:pt x="431478" y="324759"/>
                  </a:cubicBezTo>
                  <a:cubicBezTo>
                    <a:pt x="496270" y="318936"/>
                    <a:pt x="561061" y="313112"/>
                    <a:pt x="625852" y="307288"/>
                  </a:cubicBezTo>
                  <a:cubicBezTo>
                    <a:pt x="640958" y="306014"/>
                    <a:pt x="655882" y="304376"/>
                    <a:pt x="670988" y="303102"/>
                  </a:cubicBezTo>
                  <a:cubicBezTo>
                    <a:pt x="674446" y="303648"/>
                    <a:pt x="677540" y="303466"/>
                    <a:pt x="680998" y="303284"/>
                  </a:cubicBezTo>
                  <a:close/>
                </a:path>
              </a:pathLst>
            </a:custGeom>
            <a:solidFill>
              <a:schemeClr val="accent1"/>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1" name="Freeform: Shape 30">
              <a:extLst>
                <a:ext uri="{FF2B5EF4-FFF2-40B4-BE49-F238E27FC236}">
                  <a16:creationId xmlns:a16="http://schemas.microsoft.com/office/drawing/2014/main" id="{ACDF73DA-AD01-41C2-9C69-80CFBCFD4151}"/>
                </a:ext>
              </a:extLst>
            </p:cNvPr>
            <p:cNvSpPr/>
            <p:nvPr/>
          </p:nvSpPr>
          <p:spPr>
            <a:xfrm>
              <a:off x="3362591" y="4975968"/>
              <a:ext cx="1254875" cy="280289"/>
            </a:xfrm>
            <a:custGeom>
              <a:avLst/>
              <a:gdLst>
                <a:gd name="connsiteX0" fmla="*/ 1254876 w 1254875"/>
                <a:gd name="connsiteY0" fmla="*/ 125751 h 280289"/>
                <a:gd name="connsiteX1" fmla="*/ 1202096 w 1254875"/>
                <a:gd name="connsiteY1" fmla="*/ 139582 h 280289"/>
                <a:gd name="connsiteX2" fmla="*/ 1042666 w 1254875"/>
                <a:gd name="connsiteY2" fmla="*/ 180714 h 280289"/>
                <a:gd name="connsiteX3" fmla="*/ 831003 w 1254875"/>
                <a:gd name="connsiteY3" fmla="*/ 235313 h 280289"/>
                <a:gd name="connsiteX4" fmla="*/ 691046 w 1254875"/>
                <a:gd name="connsiteY4" fmla="*/ 271531 h 280289"/>
                <a:gd name="connsiteX5" fmla="*/ 560736 w 1254875"/>
                <a:gd name="connsiteY5" fmla="*/ 271713 h 280289"/>
                <a:gd name="connsiteX6" fmla="*/ 236051 w 1254875"/>
                <a:gd name="connsiteY6" fmla="*/ 187266 h 280289"/>
                <a:gd name="connsiteX7" fmla="*/ 31850 w 1254875"/>
                <a:gd name="connsiteY7" fmla="*/ 134122 h 280289"/>
                <a:gd name="connsiteX8" fmla="*/ 12012 w 1254875"/>
                <a:gd name="connsiteY8" fmla="*/ 126842 h 280289"/>
                <a:gd name="connsiteX9" fmla="*/ 0 w 1254875"/>
                <a:gd name="connsiteY9" fmla="*/ 117743 h 280289"/>
                <a:gd name="connsiteX10" fmla="*/ 546 w 1254875"/>
                <a:gd name="connsiteY10" fmla="*/ 116105 h 280289"/>
                <a:gd name="connsiteX11" fmla="*/ 23842 w 1254875"/>
                <a:gd name="connsiteY11" fmla="*/ 111555 h 280289"/>
                <a:gd name="connsiteX12" fmla="*/ 331418 w 1254875"/>
                <a:gd name="connsiteY12" fmla="*/ 53315 h 280289"/>
                <a:gd name="connsiteX13" fmla="*/ 516692 w 1254875"/>
                <a:gd name="connsiteY13" fmla="*/ 17280 h 280289"/>
                <a:gd name="connsiteX14" fmla="*/ 596771 w 1254875"/>
                <a:gd name="connsiteY14" fmla="*/ 1992 h 280289"/>
                <a:gd name="connsiteX15" fmla="*/ 677214 w 1254875"/>
                <a:gd name="connsiteY15" fmla="*/ 6178 h 280289"/>
                <a:gd name="connsiteX16" fmla="*/ 893610 w 1254875"/>
                <a:gd name="connsiteY16" fmla="*/ 47491 h 280289"/>
                <a:gd name="connsiteX17" fmla="*/ 1198639 w 1254875"/>
                <a:gd name="connsiteY17" fmla="*/ 106641 h 280289"/>
                <a:gd name="connsiteX18" fmla="*/ 1234674 w 1254875"/>
                <a:gd name="connsiteY18" fmla="*/ 113739 h 280289"/>
                <a:gd name="connsiteX19" fmla="*/ 1254876 w 1254875"/>
                <a:gd name="connsiteY19" fmla="*/ 125751 h 2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4875" h="280289">
                  <a:moveTo>
                    <a:pt x="1254876" y="125751"/>
                  </a:moveTo>
                  <a:cubicBezTo>
                    <a:pt x="1236676" y="130482"/>
                    <a:pt x="1219386" y="135032"/>
                    <a:pt x="1202096" y="139582"/>
                  </a:cubicBezTo>
                  <a:cubicBezTo>
                    <a:pt x="1148953" y="153232"/>
                    <a:pt x="1095810" y="166882"/>
                    <a:pt x="1042666" y="180714"/>
                  </a:cubicBezTo>
                  <a:cubicBezTo>
                    <a:pt x="972051" y="198914"/>
                    <a:pt x="901618" y="217113"/>
                    <a:pt x="831003" y="235313"/>
                  </a:cubicBezTo>
                  <a:cubicBezTo>
                    <a:pt x="784411" y="247325"/>
                    <a:pt x="737638" y="258791"/>
                    <a:pt x="691046" y="271531"/>
                  </a:cubicBezTo>
                  <a:cubicBezTo>
                    <a:pt x="647549" y="283361"/>
                    <a:pt x="604233" y="282997"/>
                    <a:pt x="560736" y="271713"/>
                  </a:cubicBezTo>
                  <a:cubicBezTo>
                    <a:pt x="452629" y="243321"/>
                    <a:pt x="344158" y="215294"/>
                    <a:pt x="236051" y="187266"/>
                  </a:cubicBezTo>
                  <a:cubicBezTo>
                    <a:pt x="167984" y="169612"/>
                    <a:pt x="99917" y="151958"/>
                    <a:pt x="31850" y="134122"/>
                  </a:cubicBezTo>
                  <a:cubicBezTo>
                    <a:pt x="25116" y="132302"/>
                    <a:pt x="18200" y="129936"/>
                    <a:pt x="12012" y="126842"/>
                  </a:cubicBezTo>
                  <a:cubicBezTo>
                    <a:pt x="7644" y="124659"/>
                    <a:pt x="4004" y="120837"/>
                    <a:pt x="0" y="117743"/>
                  </a:cubicBezTo>
                  <a:cubicBezTo>
                    <a:pt x="182" y="117197"/>
                    <a:pt x="364" y="116651"/>
                    <a:pt x="546" y="116105"/>
                  </a:cubicBezTo>
                  <a:cubicBezTo>
                    <a:pt x="8372" y="114649"/>
                    <a:pt x="16016" y="113011"/>
                    <a:pt x="23842" y="111555"/>
                  </a:cubicBezTo>
                  <a:cubicBezTo>
                    <a:pt x="126307" y="92263"/>
                    <a:pt x="228771" y="72971"/>
                    <a:pt x="331418" y="53315"/>
                  </a:cubicBezTo>
                  <a:cubicBezTo>
                    <a:pt x="393298" y="41485"/>
                    <a:pt x="454995" y="29292"/>
                    <a:pt x="516692" y="17280"/>
                  </a:cubicBezTo>
                  <a:cubicBezTo>
                    <a:pt x="543264" y="12184"/>
                    <a:pt x="569836" y="6360"/>
                    <a:pt x="596771" y="1992"/>
                  </a:cubicBezTo>
                  <a:cubicBezTo>
                    <a:pt x="623707" y="-2376"/>
                    <a:pt x="650643" y="1082"/>
                    <a:pt x="677214" y="6178"/>
                  </a:cubicBezTo>
                  <a:cubicBezTo>
                    <a:pt x="749286" y="19828"/>
                    <a:pt x="821539" y="33660"/>
                    <a:pt x="893610" y="47491"/>
                  </a:cubicBezTo>
                  <a:cubicBezTo>
                    <a:pt x="995165" y="67147"/>
                    <a:pt x="1096902" y="86985"/>
                    <a:pt x="1198639" y="106641"/>
                  </a:cubicBezTo>
                  <a:cubicBezTo>
                    <a:pt x="1210650" y="109007"/>
                    <a:pt x="1222662" y="111191"/>
                    <a:pt x="1234674" y="113739"/>
                  </a:cubicBezTo>
                  <a:cubicBezTo>
                    <a:pt x="1242318" y="115559"/>
                    <a:pt x="1249598" y="118653"/>
                    <a:pt x="1254876" y="125751"/>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A95F810C-311B-499E-AD99-4FCAD1AC6584}"/>
                </a:ext>
              </a:extLst>
            </p:cNvPr>
            <p:cNvSpPr/>
            <p:nvPr/>
          </p:nvSpPr>
          <p:spPr>
            <a:xfrm>
              <a:off x="4143362" y="6353641"/>
              <a:ext cx="641285" cy="328370"/>
            </a:xfrm>
            <a:custGeom>
              <a:avLst/>
              <a:gdLst>
                <a:gd name="connsiteX0" fmla="*/ 0 w 641285"/>
                <a:gd name="connsiteY0" fmla="*/ 33347 h 328370"/>
                <a:gd name="connsiteX1" fmla="*/ 64791 w 641285"/>
                <a:gd name="connsiteY1" fmla="*/ 28979 h 328370"/>
                <a:gd name="connsiteX2" fmla="*/ 309215 w 641285"/>
                <a:gd name="connsiteY2" fmla="*/ 12235 h 328370"/>
                <a:gd name="connsiteX3" fmla="*/ 455723 w 641285"/>
                <a:gd name="connsiteY3" fmla="*/ 2407 h 328370"/>
                <a:gd name="connsiteX4" fmla="*/ 508502 w 641285"/>
                <a:gd name="connsiteY4" fmla="*/ 41 h 328370"/>
                <a:gd name="connsiteX5" fmla="*/ 618611 w 641285"/>
                <a:gd name="connsiteY5" fmla="*/ 74661 h 328370"/>
                <a:gd name="connsiteX6" fmla="*/ 640451 w 641285"/>
                <a:gd name="connsiteY6" fmla="*/ 175669 h 328370"/>
                <a:gd name="connsiteX7" fmla="*/ 628985 w 641285"/>
                <a:gd name="connsiteY7" fmla="*/ 299064 h 328370"/>
                <a:gd name="connsiteX8" fmla="*/ 624253 w 641285"/>
                <a:gd name="connsiteY8" fmla="*/ 312532 h 328370"/>
                <a:gd name="connsiteX9" fmla="*/ 599137 w 641285"/>
                <a:gd name="connsiteY9" fmla="*/ 328366 h 328370"/>
                <a:gd name="connsiteX10" fmla="*/ 562556 w 641285"/>
                <a:gd name="connsiteY10" fmla="*/ 326000 h 328370"/>
                <a:gd name="connsiteX11" fmla="*/ 457543 w 641285"/>
                <a:gd name="connsiteY11" fmla="*/ 315990 h 328370"/>
                <a:gd name="connsiteX12" fmla="*/ 226223 w 641285"/>
                <a:gd name="connsiteY12" fmla="*/ 293422 h 328370"/>
                <a:gd name="connsiteX13" fmla="*/ 45135 w 641285"/>
                <a:gd name="connsiteY13" fmla="*/ 275950 h 328370"/>
                <a:gd name="connsiteX14" fmla="*/ 36036 w 641285"/>
                <a:gd name="connsiteY14" fmla="*/ 274312 h 328370"/>
                <a:gd name="connsiteX15" fmla="*/ 23842 w 641285"/>
                <a:gd name="connsiteY15" fmla="*/ 257022 h 328370"/>
                <a:gd name="connsiteX16" fmla="*/ 910 w 641285"/>
                <a:gd name="connsiteY16" fmla="*/ 37533 h 328370"/>
                <a:gd name="connsiteX17" fmla="*/ 0 w 641285"/>
                <a:gd name="connsiteY17" fmla="*/ 33347 h 32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85" h="328370">
                  <a:moveTo>
                    <a:pt x="0" y="33347"/>
                  </a:moveTo>
                  <a:cubicBezTo>
                    <a:pt x="22022" y="31891"/>
                    <a:pt x="43498" y="30435"/>
                    <a:pt x="64791" y="28979"/>
                  </a:cubicBezTo>
                  <a:cubicBezTo>
                    <a:pt x="146326" y="23337"/>
                    <a:pt x="227680" y="17695"/>
                    <a:pt x="309215" y="12235"/>
                  </a:cubicBezTo>
                  <a:cubicBezTo>
                    <a:pt x="357990" y="8959"/>
                    <a:pt x="406947" y="5501"/>
                    <a:pt x="455723" y="2407"/>
                  </a:cubicBezTo>
                  <a:cubicBezTo>
                    <a:pt x="473195" y="1315"/>
                    <a:pt x="490848" y="405"/>
                    <a:pt x="508502" y="41"/>
                  </a:cubicBezTo>
                  <a:cubicBezTo>
                    <a:pt x="562738" y="-1233"/>
                    <a:pt x="597499" y="26977"/>
                    <a:pt x="618611" y="74661"/>
                  </a:cubicBezTo>
                  <a:cubicBezTo>
                    <a:pt x="632807" y="106874"/>
                    <a:pt x="638267" y="140908"/>
                    <a:pt x="640451" y="175669"/>
                  </a:cubicBezTo>
                  <a:cubicBezTo>
                    <a:pt x="643181" y="217347"/>
                    <a:pt x="639177" y="258479"/>
                    <a:pt x="628985" y="299064"/>
                  </a:cubicBezTo>
                  <a:cubicBezTo>
                    <a:pt x="627893" y="303614"/>
                    <a:pt x="626255" y="308164"/>
                    <a:pt x="624253" y="312532"/>
                  </a:cubicBezTo>
                  <a:cubicBezTo>
                    <a:pt x="619339" y="323088"/>
                    <a:pt x="610603" y="328548"/>
                    <a:pt x="599137" y="328366"/>
                  </a:cubicBezTo>
                  <a:cubicBezTo>
                    <a:pt x="586943" y="328184"/>
                    <a:pt x="574750" y="327092"/>
                    <a:pt x="562556" y="326000"/>
                  </a:cubicBezTo>
                  <a:cubicBezTo>
                    <a:pt x="527430" y="322724"/>
                    <a:pt x="492487" y="319448"/>
                    <a:pt x="457543" y="315990"/>
                  </a:cubicBezTo>
                  <a:cubicBezTo>
                    <a:pt x="380376" y="308528"/>
                    <a:pt x="303391" y="300884"/>
                    <a:pt x="226223" y="293422"/>
                  </a:cubicBezTo>
                  <a:cubicBezTo>
                    <a:pt x="165800" y="287598"/>
                    <a:pt x="105559" y="281774"/>
                    <a:pt x="45135" y="275950"/>
                  </a:cubicBezTo>
                  <a:cubicBezTo>
                    <a:pt x="42042" y="275586"/>
                    <a:pt x="39130" y="275222"/>
                    <a:pt x="36036" y="274312"/>
                  </a:cubicBezTo>
                  <a:cubicBezTo>
                    <a:pt x="26026" y="271582"/>
                    <a:pt x="22932" y="267214"/>
                    <a:pt x="23842" y="257022"/>
                  </a:cubicBezTo>
                  <a:cubicBezTo>
                    <a:pt x="30394" y="182403"/>
                    <a:pt x="22932" y="109240"/>
                    <a:pt x="910" y="37533"/>
                  </a:cubicBezTo>
                  <a:cubicBezTo>
                    <a:pt x="546" y="36259"/>
                    <a:pt x="364" y="35167"/>
                    <a:pt x="0" y="33347"/>
                  </a:cubicBezTo>
                  <a:close/>
                </a:path>
              </a:pathLst>
            </a:custGeom>
            <a:solidFill>
              <a:schemeClr val="accent1"/>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97EEA62E-F4D1-4FE7-B886-AA4CFC51ED60}"/>
                </a:ext>
              </a:extLst>
            </p:cNvPr>
            <p:cNvSpPr/>
            <p:nvPr/>
          </p:nvSpPr>
          <p:spPr>
            <a:xfrm>
              <a:off x="3677083" y="5409841"/>
              <a:ext cx="622645" cy="405092"/>
            </a:xfrm>
            <a:custGeom>
              <a:avLst/>
              <a:gdLst>
                <a:gd name="connsiteX0" fmla="*/ 609329 w 622645"/>
                <a:gd name="connsiteY0" fmla="*/ 0 h 405092"/>
                <a:gd name="connsiteX1" fmla="*/ 622615 w 622645"/>
                <a:gd name="connsiteY1" fmla="*/ 82263 h 405092"/>
                <a:gd name="connsiteX2" fmla="*/ 535802 w 622645"/>
                <a:gd name="connsiteY2" fmla="*/ 310671 h 405092"/>
                <a:gd name="connsiteX3" fmla="*/ 366544 w 622645"/>
                <a:gd name="connsiteY3" fmla="*/ 399668 h 405092"/>
                <a:gd name="connsiteX4" fmla="*/ 186730 w 622645"/>
                <a:gd name="connsiteY4" fmla="*/ 380012 h 405092"/>
                <a:gd name="connsiteX5" fmla="*/ 46409 w 622645"/>
                <a:gd name="connsiteY5" fmla="*/ 255707 h 405092"/>
                <a:gd name="connsiteX6" fmla="*/ 0 w 622645"/>
                <a:gd name="connsiteY6" fmla="*/ 97551 h 405092"/>
                <a:gd name="connsiteX7" fmla="*/ 6734 w 622645"/>
                <a:gd name="connsiteY7" fmla="*/ 17654 h 405092"/>
                <a:gd name="connsiteX8" fmla="*/ 27482 w 622645"/>
                <a:gd name="connsiteY8" fmla="*/ 9646 h 405092"/>
                <a:gd name="connsiteX9" fmla="*/ 108107 w 622645"/>
                <a:gd name="connsiteY9" fmla="*/ 56783 h 405092"/>
                <a:gd name="connsiteX10" fmla="*/ 355988 w 622645"/>
                <a:gd name="connsiteY10" fmla="*/ 97915 h 405092"/>
                <a:gd name="connsiteX11" fmla="*/ 556550 w 622645"/>
                <a:gd name="connsiteY11" fmla="*/ 35672 h 405092"/>
                <a:gd name="connsiteX12" fmla="*/ 602959 w 622645"/>
                <a:gd name="connsiteY12" fmla="*/ 4914 h 405092"/>
                <a:gd name="connsiteX13" fmla="*/ 609329 w 622645"/>
                <a:gd name="connsiteY13" fmla="*/ 0 h 40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2645" h="405092">
                  <a:moveTo>
                    <a:pt x="609329" y="0"/>
                  </a:moveTo>
                  <a:cubicBezTo>
                    <a:pt x="617883" y="27482"/>
                    <a:pt x="622251" y="54599"/>
                    <a:pt x="622615" y="82263"/>
                  </a:cubicBezTo>
                  <a:cubicBezTo>
                    <a:pt x="623707" y="169804"/>
                    <a:pt x="595861" y="246607"/>
                    <a:pt x="535802" y="310671"/>
                  </a:cubicBezTo>
                  <a:cubicBezTo>
                    <a:pt x="489756" y="359628"/>
                    <a:pt x="432427" y="387838"/>
                    <a:pt x="366544" y="399668"/>
                  </a:cubicBezTo>
                  <a:cubicBezTo>
                    <a:pt x="304665" y="410769"/>
                    <a:pt x="244423" y="405127"/>
                    <a:pt x="186730" y="380012"/>
                  </a:cubicBezTo>
                  <a:cubicBezTo>
                    <a:pt x="126489" y="353986"/>
                    <a:pt x="80443" y="311217"/>
                    <a:pt x="46409" y="255707"/>
                  </a:cubicBezTo>
                  <a:cubicBezTo>
                    <a:pt x="16744" y="207296"/>
                    <a:pt x="0" y="154516"/>
                    <a:pt x="0" y="97551"/>
                  </a:cubicBezTo>
                  <a:cubicBezTo>
                    <a:pt x="0" y="70979"/>
                    <a:pt x="3640" y="44226"/>
                    <a:pt x="6734" y="17654"/>
                  </a:cubicBezTo>
                  <a:cubicBezTo>
                    <a:pt x="8190" y="4550"/>
                    <a:pt x="16562" y="1638"/>
                    <a:pt x="27482" y="9646"/>
                  </a:cubicBezTo>
                  <a:cubicBezTo>
                    <a:pt x="52779" y="28210"/>
                    <a:pt x="79533" y="44044"/>
                    <a:pt x="108107" y="56783"/>
                  </a:cubicBezTo>
                  <a:cubicBezTo>
                    <a:pt x="187094" y="92273"/>
                    <a:pt x="269903" y="105377"/>
                    <a:pt x="355988" y="97915"/>
                  </a:cubicBezTo>
                  <a:cubicBezTo>
                    <a:pt x="427331" y="91727"/>
                    <a:pt x="494488" y="71707"/>
                    <a:pt x="556550" y="35672"/>
                  </a:cubicBezTo>
                  <a:cubicBezTo>
                    <a:pt x="572566" y="26390"/>
                    <a:pt x="587489" y="15288"/>
                    <a:pt x="602959" y="4914"/>
                  </a:cubicBezTo>
                  <a:cubicBezTo>
                    <a:pt x="604779" y="3640"/>
                    <a:pt x="606781" y="2002"/>
                    <a:pt x="609329" y="0"/>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CE0A9E99-D1FE-46E2-8E1D-E34A4791AA5A}"/>
                </a:ext>
              </a:extLst>
            </p:cNvPr>
            <p:cNvSpPr/>
            <p:nvPr/>
          </p:nvSpPr>
          <p:spPr>
            <a:xfrm>
              <a:off x="3662159" y="5201089"/>
              <a:ext cx="650824" cy="284358"/>
            </a:xfrm>
            <a:custGeom>
              <a:avLst/>
              <a:gdLst>
                <a:gd name="connsiteX0" fmla="*/ 0 w 650824"/>
                <a:gd name="connsiteY0" fmla="*/ 0 h 284358"/>
                <a:gd name="connsiteX1" fmla="*/ 41860 w 650824"/>
                <a:gd name="connsiteY1" fmla="*/ 11648 h 284358"/>
                <a:gd name="connsiteX2" fmla="*/ 220400 w 650824"/>
                <a:gd name="connsiteY2" fmla="*/ 61333 h 284358"/>
                <a:gd name="connsiteX3" fmla="*/ 291743 w 650824"/>
                <a:gd name="connsiteY3" fmla="*/ 80625 h 284358"/>
                <a:gd name="connsiteX4" fmla="*/ 379648 w 650824"/>
                <a:gd name="connsiteY4" fmla="*/ 76803 h 284358"/>
                <a:gd name="connsiteX5" fmla="*/ 615517 w 650824"/>
                <a:gd name="connsiteY5" fmla="*/ 13286 h 284358"/>
                <a:gd name="connsiteX6" fmla="*/ 644091 w 650824"/>
                <a:gd name="connsiteY6" fmla="*/ 6734 h 284358"/>
                <a:gd name="connsiteX7" fmla="*/ 650825 w 650824"/>
                <a:gd name="connsiteY7" fmla="*/ 5460 h 284358"/>
                <a:gd name="connsiteX8" fmla="*/ 649915 w 650824"/>
                <a:gd name="connsiteY8" fmla="*/ 25480 h 284358"/>
                <a:gd name="connsiteX9" fmla="*/ 643181 w 650824"/>
                <a:gd name="connsiteY9" fmla="*/ 133769 h 284358"/>
                <a:gd name="connsiteX10" fmla="*/ 605871 w 650824"/>
                <a:gd name="connsiteY10" fmla="*/ 197468 h 284358"/>
                <a:gd name="connsiteX11" fmla="*/ 494852 w 650824"/>
                <a:gd name="connsiteY11" fmla="*/ 255161 h 284358"/>
                <a:gd name="connsiteX12" fmla="*/ 301935 w 650824"/>
                <a:gd name="connsiteY12" fmla="*/ 283735 h 284358"/>
                <a:gd name="connsiteX13" fmla="*/ 59877 w 650824"/>
                <a:gd name="connsiteY13" fmla="*/ 206932 h 284358"/>
                <a:gd name="connsiteX14" fmla="*/ 17472 w 650824"/>
                <a:gd name="connsiteY14" fmla="*/ 156700 h 284358"/>
                <a:gd name="connsiteX15" fmla="*/ 11102 w 650824"/>
                <a:gd name="connsiteY15" fmla="*/ 123577 h 284358"/>
                <a:gd name="connsiteX16" fmla="*/ 182 w 650824"/>
                <a:gd name="connsiteY16" fmla="*/ 7098 h 284358"/>
                <a:gd name="connsiteX17" fmla="*/ 0 w 650824"/>
                <a:gd name="connsiteY17" fmla="*/ 0 h 28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824" h="284358">
                  <a:moveTo>
                    <a:pt x="0" y="0"/>
                  </a:moveTo>
                  <a:cubicBezTo>
                    <a:pt x="14378" y="4004"/>
                    <a:pt x="28210" y="7644"/>
                    <a:pt x="41860" y="11648"/>
                  </a:cubicBezTo>
                  <a:cubicBezTo>
                    <a:pt x="101373" y="28210"/>
                    <a:pt x="160886" y="44771"/>
                    <a:pt x="220400" y="61333"/>
                  </a:cubicBezTo>
                  <a:cubicBezTo>
                    <a:pt x="244241" y="67885"/>
                    <a:pt x="268083" y="74073"/>
                    <a:pt x="291743" y="80625"/>
                  </a:cubicBezTo>
                  <a:cubicBezTo>
                    <a:pt x="321408" y="88633"/>
                    <a:pt x="350164" y="86085"/>
                    <a:pt x="379648" y="76803"/>
                  </a:cubicBezTo>
                  <a:cubicBezTo>
                    <a:pt x="457361" y="52233"/>
                    <a:pt x="536166" y="31850"/>
                    <a:pt x="615517" y="13286"/>
                  </a:cubicBezTo>
                  <a:cubicBezTo>
                    <a:pt x="624981" y="11102"/>
                    <a:pt x="634445" y="8918"/>
                    <a:pt x="644091" y="6734"/>
                  </a:cubicBezTo>
                  <a:cubicBezTo>
                    <a:pt x="646093" y="6188"/>
                    <a:pt x="648095" y="6006"/>
                    <a:pt x="650825" y="5460"/>
                  </a:cubicBezTo>
                  <a:cubicBezTo>
                    <a:pt x="650461" y="12558"/>
                    <a:pt x="650279" y="19110"/>
                    <a:pt x="649915" y="25480"/>
                  </a:cubicBezTo>
                  <a:cubicBezTo>
                    <a:pt x="647731" y="61515"/>
                    <a:pt x="646093" y="97733"/>
                    <a:pt x="643181" y="133769"/>
                  </a:cubicBezTo>
                  <a:cubicBezTo>
                    <a:pt x="640997" y="160704"/>
                    <a:pt x="627893" y="181816"/>
                    <a:pt x="605871" y="197468"/>
                  </a:cubicBezTo>
                  <a:cubicBezTo>
                    <a:pt x="571474" y="221856"/>
                    <a:pt x="534346" y="240965"/>
                    <a:pt x="494852" y="255161"/>
                  </a:cubicBezTo>
                  <a:cubicBezTo>
                    <a:pt x="432427" y="277365"/>
                    <a:pt x="368182" y="287011"/>
                    <a:pt x="301935" y="283735"/>
                  </a:cubicBezTo>
                  <a:cubicBezTo>
                    <a:pt x="214576" y="279367"/>
                    <a:pt x="133405" y="254979"/>
                    <a:pt x="59877" y="206932"/>
                  </a:cubicBezTo>
                  <a:cubicBezTo>
                    <a:pt x="40768" y="194374"/>
                    <a:pt x="24388" y="179086"/>
                    <a:pt x="17472" y="156700"/>
                  </a:cubicBezTo>
                  <a:cubicBezTo>
                    <a:pt x="14196" y="145962"/>
                    <a:pt x="12376" y="134679"/>
                    <a:pt x="11102" y="123577"/>
                  </a:cubicBezTo>
                  <a:cubicBezTo>
                    <a:pt x="7098" y="84811"/>
                    <a:pt x="3822" y="45863"/>
                    <a:pt x="182" y="7098"/>
                  </a:cubicBezTo>
                  <a:cubicBezTo>
                    <a:pt x="182" y="4732"/>
                    <a:pt x="182" y="2548"/>
                    <a:pt x="0" y="0"/>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5" name="Freeform: Shape 34">
              <a:extLst>
                <a:ext uri="{FF2B5EF4-FFF2-40B4-BE49-F238E27FC236}">
                  <a16:creationId xmlns:a16="http://schemas.microsoft.com/office/drawing/2014/main" id="{8A530570-6957-4A02-9C9B-8B978F857F88}"/>
                </a:ext>
              </a:extLst>
            </p:cNvPr>
            <p:cNvSpPr/>
            <p:nvPr/>
          </p:nvSpPr>
          <p:spPr>
            <a:xfrm>
              <a:off x="3881649" y="6385532"/>
              <a:ext cx="265120" cy="327131"/>
            </a:xfrm>
            <a:custGeom>
              <a:avLst/>
              <a:gdLst>
                <a:gd name="connsiteX0" fmla="*/ 5824 w 265120"/>
                <a:gd name="connsiteY0" fmla="*/ 326868 h 327131"/>
                <a:gd name="connsiteX1" fmla="*/ 0 w 265120"/>
                <a:gd name="connsiteY1" fmla="*/ 0 h 327131"/>
                <a:gd name="connsiteX2" fmla="*/ 33306 w 265120"/>
                <a:gd name="connsiteY2" fmla="*/ 0 h 327131"/>
                <a:gd name="connsiteX3" fmla="*/ 209480 w 265120"/>
                <a:gd name="connsiteY3" fmla="*/ 182 h 327131"/>
                <a:gd name="connsiteX4" fmla="*/ 239873 w 265120"/>
                <a:gd name="connsiteY4" fmla="*/ 22022 h 327131"/>
                <a:gd name="connsiteX5" fmla="*/ 258983 w 265120"/>
                <a:gd name="connsiteY5" fmla="*/ 95185 h 327131"/>
                <a:gd name="connsiteX6" fmla="*/ 250429 w 265120"/>
                <a:gd name="connsiteY6" fmla="*/ 282279 h 327131"/>
                <a:gd name="connsiteX7" fmla="*/ 240965 w 265120"/>
                <a:gd name="connsiteY7" fmla="*/ 313037 h 327131"/>
                <a:gd name="connsiteX8" fmla="*/ 220946 w 265120"/>
                <a:gd name="connsiteY8" fmla="*/ 327050 h 327131"/>
                <a:gd name="connsiteX9" fmla="*/ 181270 w 265120"/>
                <a:gd name="connsiteY9" fmla="*/ 327050 h 327131"/>
                <a:gd name="connsiteX10" fmla="*/ 13650 w 265120"/>
                <a:gd name="connsiteY10" fmla="*/ 326686 h 327131"/>
                <a:gd name="connsiteX11" fmla="*/ 5824 w 265120"/>
                <a:gd name="connsiteY11" fmla="*/ 326868 h 32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5120" h="327131">
                  <a:moveTo>
                    <a:pt x="5824" y="326868"/>
                  </a:moveTo>
                  <a:cubicBezTo>
                    <a:pt x="48411" y="217124"/>
                    <a:pt x="46955" y="108835"/>
                    <a:pt x="0" y="0"/>
                  </a:cubicBezTo>
                  <a:cubicBezTo>
                    <a:pt x="11648" y="0"/>
                    <a:pt x="22386" y="0"/>
                    <a:pt x="33306" y="0"/>
                  </a:cubicBezTo>
                  <a:cubicBezTo>
                    <a:pt x="92091" y="0"/>
                    <a:pt x="150694" y="0"/>
                    <a:pt x="209480" y="182"/>
                  </a:cubicBezTo>
                  <a:cubicBezTo>
                    <a:pt x="226223" y="182"/>
                    <a:pt x="233685" y="5642"/>
                    <a:pt x="239873" y="22022"/>
                  </a:cubicBezTo>
                  <a:cubicBezTo>
                    <a:pt x="248791" y="45681"/>
                    <a:pt x="254797" y="70251"/>
                    <a:pt x="258983" y="95185"/>
                  </a:cubicBezTo>
                  <a:cubicBezTo>
                    <a:pt x="269357" y="158156"/>
                    <a:pt x="266627" y="220581"/>
                    <a:pt x="250429" y="282279"/>
                  </a:cubicBezTo>
                  <a:cubicBezTo>
                    <a:pt x="247699" y="292653"/>
                    <a:pt x="244241" y="302845"/>
                    <a:pt x="240965" y="313037"/>
                  </a:cubicBezTo>
                  <a:cubicBezTo>
                    <a:pt x="237871" y="322682"/>
                    <a:pt x="230591" y="327050"/>
                    <a:pt x="220946" y="327050"/>
                  </a:cubicBezTo>
                  <a:cubicBezTo>
                    <a:pt x="207660" y="327232"/>
                    <a:pt x="194556" y="327050"/>
                    <a:pt x="181270" y="327050"/>
                  </a:cubicBezTo>
                  <a:cubicBezTo>
                    <a:pt x="125397" y="326868"/>
                    <a:pt x="69523" y="326868"/>
                    <a:pt x="13650" y="326686"/>
                  </a:cubicBezTo>
                  <a:cubicBezTo>
                    <a:pt x="11284" y="326868"/>
                    <a:pt x="8918" y="326868"/>
                    <a:pt x="5824" y="326868"/>
                  </a:cubicBezTo>
                  <a:close/>
                </a:path>
              </a:pathLst>
            </a:custGeom>
            <a:solidFill>
              <a:schemeClr val="accent2"/>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6" name="Freeform: Shape 35">
              <a:extLst>
                <a:ext uri="{FF2B5EF4-FFF2-40B4-BE49-F238E27FC236}">
                  <a16:creationId xmlns:a16="http://schemas.microsoft.com/office/drawing/2014/main" id="{A87BBD8F-D2AC-4C60-B4F6-87C832C1EB6A}"/>
                </a:ext>
              </a:extLst>
            </p:cNvPr>
            <p:cNvSpPr/>
            <p:nvPr/>
          </p:nvSpPr>
          <p:spPr>
            <a:xfrm>
              <a:off x="3912543" y="5838078"/>
              <a:ext cx="150444" cy="427712"/>
            </a:xfrm>
            <a:custGeom>
              <a:avLst/>
              <a:gdLst>
                <a:gd name="connsiteX0" fmla="*/ 75575 w 150444"/>
                <a:gd name="connsiteY0" fmla="*/ 368 h 427712"/>
                <a:gd name="connsiteX1" fmla="*/ 103602 w 150444"/>
                <a:gd name="connsiteY1" fmla="*/ 368 h 427712"/>
                <a:gd name="connsiteX2" fmla="*/ 145098 w 150444"/>
                <a:gd name="connsiteY2" fmla="*/ 28760 h 427712"/>
                <a:gd name="connsiteX3" fmla="*/ 117434 w 150444"/>
                <a:gd name="connsiteY3" fmla="*/ 85179 h 427712"/>
                <a:gd name="connsiteX4" fmla="*/ 103056 w 150444"/>
                <a:gd name="connsiteY4" fmla="*/ 103561 h 427712"/>
                <a:gd name="connsiteX5" fmla="*/ 122530 w 150444"/>
                <a:gd name="connsiteY5" fmla="*/ 194196 h 427712"/>
                <a:gd name="connsiteX6" fmla="*/ 139638 w 150444"/>
                <a:gd name="connsiteY6" fmla="*/ 226045 h 427712"/>
                <a:gd name="connsiteX7" fmla="*/ 141822 w 150444"/>
                <a:gd name="connsiteY7" fmla="*/ 307399 h 427712"/>
                <a:gd name="connsiteX8" fmla="*/ 93956 w 150444"/>
                <a:gd name="connsiteY8" fmla="*/ 409681 h 427712"/>
                <a:gd name="connsiteX9" fmla="*/ 77941 w 150444"/>
                <a:gd name="connsiteY9" fmla="*/ 426243 h 427712"/>
                <a:gd name="connsiteX10" fmla="*/ 64291 w 150444"/>
                <a:gd name="connsiteY10" fmla="*/ 421147 h 427712"/>
                <a:gd name="connsiteX11" fmla="*/ 8599 w 150444"/>
                <a:gd name="connsiteY11" fmla="*/ 304123 h 427712"/>
                <a:gd name="connsiteX12" fmla="*/ 8599 w 150444"/>
                <a:gd name="connsiteY12" fmla="*/ 233325 h 427712"/>
                <a:gd name="connsiteX13" fmla="*/ 34261 w 150444"/>
                <a:gd name="connsiteY13" fmla="*/ 182730 h 427712"/>
                <a:gd name="connsiteX14" fmla="*/ 51005 w 150444"/>
                <a:gd name="connsiteY14" fmla="*/ 125219 h 427712"/>
                <a:gd name="connsiteX15" fmla="*/ 49549 w 150444"/>
                <a:gd name="connsiteY15" fmla="*/ 101923 h 427712"/>
                <a:gd name="connsiteX16" fmla="*/ 34079 w 150444"/>
                <a:gd name="connsiteY16" fmla="*/ 85179 h 427712"/>
                <a:gd name="connsiteX17" fmla="*/ 4231 w 150444"/>
                <a:gd name="connsiteY17" fmla="*/ 37677 h 427712"/>
                <a:gd name="connsiteX18" fmla="*/ 44999 w 150444"/>
                <a:gd name="connsiteY18" fmla="*/ 368 h 427712"/>
                <a:gd name="connsiteX19" fmla="*/ 75575 w 150444"/>
                <a:gd name="connsiteY19" fmla="*/ 368 h 427712"/>
                <a:gd name="connsiteX20" fmla="*/ 75575 w 150444"/>
                <a:gd name="connsiteY20" fmla="*/ 368 h 42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44" h="427712">
                  <a:moveTo>
                    <a:pt x="75575" y="368"/>
                  </a:moveTo>
                  <a:cubicBezTo>
                    <a:pt x="84857" y="368"/>
                    <a:pt x="94320" y="4"/>
                    <a:pt x="103602" y="368"/>
                  </a:cubicBezTo>
                  <a:cubicBezTo>
                    <a:pt x="123076" y="1278"/>
                    <a:pt x="137636" y="10196"/>
                    <a:pt x="145098" y="28760"/>
                  </a:cubicBezTo>
                  <a:cubicBezTo>
                    <a:pt x="154380" y="51691"/>
                    <a:pt x="141458" y="77717"/>
                    <a:pt x="117434" y="85179"/>
                  </a:cubicBezTo>
                  <a:cubicBezTo>
                    <a:pt x="106696" y="88455"/>
                    <a:pt x="103966" y="92095"/>
                    <a:pt x="103056" y="103561"/>
                  </a:cubicBezTo>
                  <a:cubicBezTo>
                    <a:pt x="100690" y="135774"/>
                    <a:pt x="107060" y="165986"/>
                    <a:pt x="122530" y="194196"/>
                  </a:cubicBezTo>
                  <a:cubicBezTo>
                    <a:pt x="128354" y="204752"/>
                    <a:pt x="133996" y="215308"/>
                    <a:pt x="139638" y="226045"/>
                  </a:cubicBezTo>
                  <a:cubicBezTo>
                    <a:pt x="153470" y="252799"/>
                    <a:pt x="153834" y="280281"/>
                    <a:pt x="141822" y="307399"/>
                  </a:cubicBezTo>
                  <a:cubicBezTo>
                    <a:pt x="126534" y="341796"/>
                    <a:pt x="110154" y="375830"/>
                    <a:pt x="93956" y="409681"/>
                  </a:cubicBezTo>
                  <a:cubicBezTo>
                    <a:pt x="90499" y="416779"/>
                    <a:pt x="85585" y="422967"/>
                    <a:pt x="77941" y="426243"/>
                  </a:cubicBezTo>
                  <a:cubicBezTo>
                    <a:pt x="70843" y="429155"/>
                    <a:pt x="67567" y="427881"/>
                    <a:pt x="64291" y="421147"/>
                  </a:cubicBezTo>
                  <a:cubicBezTo>
                    <a:pt x="45727" y="382200"/>
                    <a:pt x="27345" y="343070"/>
                    <a:pt x="8599" y="304123"/>
                  </a:cubicBezTo>
                  <a:cubicBezTo>
                    <a:pt x="-2866" y="280463"/>
                    <a:pt x="-2866" y="256803"/>
                    <a:pt x="8599" y="233325"/>
                  </a:cubicBezTo>
                  <a:cubicBezTo>
                    <a:pt x="16971" y="216400"/>
                    <a:pt x="26071" y="199838"/>
                    <a:pt x="34261" y="182730"/>
                  </a:cubicBezTo>
                  <a:cubicBezTo>
                    <a:pt x="42997" y="164530"/>
                    <a:pt x="48639" y="145238"/>
                    <a:pt x="51005" y="125219"/>
                  </a:cubicBezTo>
                  <a:cubicBezTo>
                    <a:pt x="51915" y="117575"/>
                    <a:pt x="51005" y="109567"/>
                    <a:pt x="49549" y="101923"/>
                  </a:cubicBezTo>
                  <a:cubicBezTo>
                    <a:pt x="47911" y="93551"/>
                    <a:pt x="42451" y="87909"/>
                    <a:pt x="34079" y="85179"/>
                  </a:cubicBezTo>
                  <a:cubicBezTo>
                    <a:pt x="13513" y="78263"/>
                    <a:pt x="1683" y="58789"/>
                    <a:pt x="4231" y="37677"/>
                  </a:cubicBezTo>
                  <a:cubicBezTo>
                    <a:pt x="6779" y="18204"/>
                    <a:pt x="24251" y="1642"/>
                    <a:pt x="44999" y="368"/>
                  </a:cubicBezTo>
                  <a:cubicBezTo>
                    <a:pt x="55191" y="-360"/>
                    <a:pt x="65383" y="186"/>
                    <a:pt x="75575" y="368"/>
                  </a:cubicBezTo>
                  <a:cubicBezTo>
                    <a:pt x="75575" y="368"/>
                    <a:pt x="75575" y="368"/>
                    <a:pt x="75575" y="368"/>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7" name="Freeform: Shape 36">
              <a:extLst>
                <a:ext uri="{FF2B5EF4-FFF2-40B4-BE49-F238E27FC236}">
                  <a16:creationId xmlns:a16="http://schemas.microsoft.com/office/drawing/2014/main" id="{A5329B91-ADE5-4D70-9F3D-D8925CB89D75}"/>
                </a:ext>
              </a:extLst>
            </p:cNvPr>
            <p:cNvSpPr/>
            <p:nvPr/>
          </p:nvSpPr>
          <p:spPr>
            <a:xfrm>
              <a:off x="4144618" y="6665749"/>
              <a:ext cx="593149" cy="84324"/>
            </a:xfrm>
            <a:custGeom>
              <a:avLst/>
              <a:gdLst>
                <a:gd name="connsiteX0" fmla="*/ 481403 w 593149"/>
                <a:gd name="connsiteY0" fmla="*/ 84325 h 84324"/>
                <a:gd name="connsiteX1" fmla="*/ 378574 w 593149"/>
                <a:gd name="connsiteY1" fmla="*/ 74497 h 84324"/>
                <a:gd name="connsiteX2" fmla="*/ 229336 w 593149"/>
                <a:gd name="connsiteY2" fmla="*/ 62667 h 84324"/>
                <a:gd name="connsiteX3" fmla="*/ 40604 w 593149"/>
                <a:gd name="connsiteY3" fmla="*/ 56843 h 84324"/>
                <a:gd name="connsiteX4" fmla="*/ 15306 w 593149"/>
                <a:gd name="connsiteY4" fmla="*/ 52839 h 84324"/>
                <a:gd name="connsiteX5" fmla="*/ 2748 w 593149"/>
                <a:gd name="connsiteY5" fmla="*/ 21172 h 84324"/>
                <a:gd name="connsiteX6" fmla="*/ 33142 w 593149"/>
                <a:gd name="connsiteY6" fmla="*/ 606 h 84324"/>
                <a:gd name="connsiteX7" fmla="*/ 72635 w 593149"/>
                <a:gd name="connsiteY7" fmla="*/ 970 h 84324"/>
                <a:gd name="connsiteX8" fmla="*/ 199670 w 593149"/>
                <a:gd name="connsiteY8" fmla="*/ 10980 h 84324"/>
                <a:gd name="connsiteX9" fmla="*/ 415702 w 593149"/>
                <a:gd name="connsiteY9" fmla="*/ 30817 h 84324"/>
                <a:gd name="connsiteX10" fmla="*/ 533272 w 593149"/>
                <a:gd name="connsiteY10" fmla="*/ 42829 h 84324"/>
                <a:gd name="connsiteX11" fmla="*/ 581138 w 593149"/>
                <a:gd name="connsiteY11" fmla="*/ 47925 h 84324"/>
                <a:gd name="connsiteX12" fmla="*/ 585506 w 593149"/>
                <a:gd name="connsiteY12" fmla="*/ 48835 h 84324"/>
                <a:gd name="connsiteX13" fmla="*/ 593150 w 593149"/>
                <a:gd name="connsiteY13" fmla="*/ 55205 h 84324"/>
                <a:gd name="connsiteX14" fmla="*/ 586962 w 593149"/>
                <a:gd name="connsiteY14" fmla="*/ 61029 h 84324"/>
                <a:gd name="connsiteX15" fmla="*/ 494143 w 593149"/>
                <a:gd name="connsiteY15" fmla="*/ 82869 h 84324"/>
                <a:gd name="connsiteX16" fmla="*/ 481585 w 593149"/>
                <a:gd name="connsiteY16" fmla="*/ 82869 h 84324"/>
                <a:gd name="connsiteX17" fmla="*/ 481403 w 593149"/>
                <a:gd name="connsiteY17" fmla="*/ 84325 h 8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3149" h="84324">
                  <a:moveTo>
                    <a:pt x="481403" y="84325"/>
                  </a:moveTo>
                  <a:cubicBezTo>
                    <a:pt x="447187" y="81049"/>
                    <a:pt x="412972" y="77409"/>
                    <a:pt x="378574" y="74497"/>
                  </a:cubicBezTo>
                  <a:cubicBezTo>
                    <a:pt x="328889" y="70129"/>
                    <a:pt x="279203" y="65033"/>
                    <a:pt x="229336" y="62667"/>
                  </a:cubicBezTo>
                  <a:cubicBezTo>
                    <a:pt x="166546" y="59573"/>
                    <a:pt x="103575" y="58845"/>
                    <a:pt x="40604" y="56843"/>
                  </a:cubicBezTo>
                  <a:cubicBezTo>
                    <a:pt x="32050" y="56479"/>
                    <a:pt x="23314" y="55569"/>
                    <a:pt x="15306" y="52839"/>
                  </a:cubicBezTo>
                  <a:cubicBezTo>
                    <a:pt x="1292" y="48107"/>
                    <a:pt x="-3622" y="34639"/>
                    <a:pt x="2748" y="21172"/>
                  </a:cubicBezTo>
                  <a:cubicBezTo>
                    <a:pt x="8936" y="8432"/>
                    <a:pt x="19856" y="1698"/>
                    <a:pt x="33142" y="606"/>
                  </a:cubicBezTo>
                  <a:cubicBezTo>
                    <a:pt x="46246" y="-486"/>
                    <a:pt x="59532" y="60"/>
                    <a:pt x="72635" y="970"/>
                  </a:cubicBezTo>
                  <a:cubicBezTo>
                    <a:pt x="115041" y="4064"/>
                    <a:pt x="157264" y="7340"/>
                    <a:pt x="199670" y="10980"/>
                  </a:cubicBezTo>
                  <a:cubicBezTo>
                    <a:pt x="271741" y="17350"/>
                    <a:pt x="343630" y="24084"/>
                    <a:pt x="415702" y="30817"/>
                  </a:cubicBezTo>
                  <a:cubicBezTo>
                    <a:pt x="455013" y="34457"/>
                    <a:pt x="494143" y="38825"/>
                    <a:pt x="533272" y="42829"/>
                  </a:cubicBezTo>
                  <a:cubicBezTo>
                    <a:pt x="549288" y="44467"/>
                    <a:pt x="565304" y="46287"/>
                    <a:pt x="581138" y="47925"/>
                  </a:cubicBezTo>
                  <a:cubicBezTo>
                    <a:pt x="582594" y="48107"/>
                    <a:pt x="584414" y="48107"/>
                    <a:pt x="585506" y="48835"/>
                  </a:cubicBezTo>
                  <a:cubicBezTo>
                    <a:pt x="588236" y="50655"/>
                    <a:pt x="590602" y="53021"/>
                    <a:pt x="593150" y="55205"/>
                  </a:cubicBezTo>
                  <a:cubicBezTo>
                    <a:pt x="591148" y="57207"/>
                    <a:pt x="589328" y="59755"/>
                    <a:pt x="586962" y="61029"/>
                  </a:cubicBezTo>
                  <a:cubicBezTo>
                    <a:pt x="558024" y="76863"/>
                    <a:pt x="526538" y="81959"/>
                    <a:pt x="494143" y="82869"/>
                  </a:cubicBezTo>
                  <a:cubicBezTo>
                    <a:pt x="489957" y="83051"/>
                    <a:pt x="485771" y="82869"/>
                    <a:pt x="481585" y="82869"/>
                  </a:cubicBezTo>
                  <a:cubicBezTo>
                    <a:pt x="481403" y="83415"/>
                    <a:pt x="481403" y="83779"/>
                    <a:pt x="481403" y="84325"/>
                  </a:cubicBezTo>
                  <a:close/>
                </a:path>
              </a:pathLst>
            </a:custGeom>
            <a:solidFill>
              <a:schemeClr val="accent1"/>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3D11ED56-8070-47FA-9989-594BAEA44EC4}"/>
                </a:ext>
              </a:extLst>
            </p:cNvPr>
            <p:cNvSpPr/>
            <p:nvPr/>
          </p:nvSpPr>
          <p:spPr>
            <a:xfrm>
              <a:off x="4422461" y="5150858"/>
              <a:ext cx="97818" cy="424494"/>
            </a:xfrm>
            <a:custGeom>
              <a:avLst/>
              <a:gdLst>
                <a:gd name="connsiteX0" fmla="*/ 97819 w 97818"/>
                <a:gd name="connsiteY0" fmla="*/ 422963 h 424494"/>
                <a:gd name="connsiteX1" fmla="*/ 49589 w 97818"/>
                <a:gd name="connsiteY1" fmla="*/ 424419 h 424494"/>
                <a:gd name="connsiteX2" fmla="*/ 15191 w 97818"/>
                <a:gd name="connsiteY2" fmla="*/ 424237 h 424494"/>
                <a:gd name="connsiteX3" fmla="*/ 86 w 97818"/>
                <a:gd name="connsiteY3" fmla="*/ 408039 h 424494"/>
                <a:gd name="connsiteX4" fmla="*/ 14281 w 97818"/>
                <a:gd name="connsiteY4" fmla="*/ 341974 h 424494"/>
                <a:gd name="connsiteX5" fmla="*/ 25747 w 97818"/>
                <a:gd name="connsiteY5" fmla="*/ 281915 h 424494"/>
                <a:gd name="connsiteX6" fmla="*/ 19377 w 97818"/>
                <a:gd name="connsiteY6" fmla="*/ 245515 h 424494"/>
                <a:gd name="connsiteX7" fmla="*/ 20105 w 97818"/>
                <a:gd name="connsiteY7" fmla="*/ 222220 h 424494"/>
                <a:gd name="connsiteX8" fmla="*/ 32117 w 97818"/>
                <a:gd name="connsiteY8" fmla="*/ 199470 h 424494"/>
                <a:gd name="connsiteX9" fmla="*/ 36849 w 97818"/>
                <a:gd name="connsiteY9" fmla="*/ 179086 h 424494"/>
                <a:gd name="connsiteX10" fmla="*/ 36303 w 97818"/>
                <a:gd name="connsiteY10" fmla="*/ 36218 h 424494"/>
                <a:gd name="connsiteX11" fmla="*/ 42127 w 97818"/>
                <a:gd name="connsiteY11" fmla="*/ 9100 h 424494"/>
                <a:gd name="connsiteX12" fmla="*/ 56141 w 97818"/>
                <a:gd name="connsiteY12" fmla="*/ 0 h 424494"/>
                <a:gd name="connsiteX13" fmla="*/ 56869 w 97818"/>
                <a:gd name="connsiteY13" fmla="*/ 5824 h 424494"/>
                <a:gd name="connsiteX14" fmla="*/ 58507 w 97818"/>
                <a:gd name="connsiteY14" fmla="*/ 153788 h 424494"/>
                <a:gd name="connsiteX15" fmla="*/ 60509 w 97818"/>
                <a:gd name="connsiteY15" fmla="*/ 189824 h 424494"/>
                <a:gd name="connsiteX16" fmla="*/ 75069 w 97818"/>
                <a:gd name="connsiteY16" fmla="*/ 216396 h 424494"/>
                <a:gd name="connsiteX17" fmla="*/ 79073 w 97818"/>
                <a:gd name="connsiteY17" fmla="*/ 232775 h 424494"/>
                <a:gd name="connsiteX18" fmla="*/ 70337 w 97818"/>
                <a:gd name="connsiteY18" fmla="*/ 256435 h 424494"/>
                <a:gd name="connsiteX19" fmla="*/ 66879 w 97818"/>
                <a:gd name="connsiteY19" fmla="*/ 298841 h 424494"/>
                <a:gd name="connsiteX20" fmla="*/ 96545 w 97818"/>
                <a:gd name="connsiteY20" fmla="*/ 418049 h 424494"/>
                <a:gd name="connsiteX21" fmla="*/ 97819 w 97818"/>
                <a:gd name="connsiteY21" fmla="*/ 422963 h 42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818" h="424494">
                  <a:moveTo>
                    <a:pt x="97819" y="422963"/>
                  </a:moveTo>
                  <a:cubicBezTo>
                    <a:pt x="81257" y="423509"/>
                    <a:pt x="65423" y="424055"/>
                    <a:pt x="49589" y="424419"/>
                  </a:cubicBezTo>
                  <a:cubicBezTo>
                    <a:pt x="38123" y="424601"/>
                    <a:pt x="26657" y="424419"/>
                    <a:pt x="15191" y="424237"/>
                  </a:cubicBezTo>
                  <a:cubicBezTo>
                    <a:pt x="3180" y="424055"/>
                    <a:pt x="-642" y="420051"/>
                    <a:pt x="86" y="408039"/>
                  </a:cubicBezTo>
                  <a:cubicBezTo>
                    <a:pt x="1724" y="385290"/>
                    <a:pt x="8275" y="363814"/>
                    <a:pt x="14281" y="341974"/>
                  </a:cubicBezTo>
                  <a:cubicBezTo>
                    <a:pt x="19741" y="322318"/>
                    <a:pt x="25383" y="302481"/>
                    <a:pt x="25747" y="281915"/>
                  </a:cubicBezTo>
                  <a:cubicBezTo>
                    <a:pt x="26111" y="269357"/>
                    <a:pt x="24473" y="256981"/>
                    <a:pt x="19377" y="245515"/>
                  </a:cubicBezTo>
                  <a:cubicBezTo>
                    <a:pt x="15919" y="237507"/>
                    <a:pt x="16283" y="229863"/>
                    <a:pt x="20105" y="222220"/>
                  </a:cubicBezTo>
                  <a:cubicBezTo>
                    <a:pt x="23927" y="214576"/>
                    <a:pt x="29023" y="207296"/>
                    <a:pt x="32117" y="199470"/>
                  </a:cubicBezTo>
                  <a:cubicBezTo>
                    <a:pt x="34665" y="193100"/>
                    <a:pt x="36849" y="186002"/>
                    <a:pt x="36849" y="179086"/>
                  </a:cubicBezTo>
                  <a:cubicBezTo>
                    <a:pt x="37031" y="131403"/>
                    <a:pt x="36667" y="83901"/>
                    <a:pt x="36303" y="36218"/>
                  </a:cubicBezTo>
                  <a:cubicBezTo>
                    <a:pt x="36303" y="26754"/>
                    <a:pt x="37395" y="17472"/>
                    <a:pt x="42127" y="9100"/>
                  </a:cubicBezTo>
                  <a:cubicBezTo>
                    <a:pt x="45039" y="3822"/>
                    <a:pt x="49225" y="364"/>
                    <a:pt x="56141" y="0"/>
                  </a:cubicBezTo>
                  <a:cubicBezTo>
                    <a:pt x="56505" y="2184"/>
                    <a:pt x="56869" y="4004"/>
                    <a:pt x="56869" y="5824"/>
                  </a:cubicBezTo>
                  <a:cubicBezTo>
                    <a:pt x="60327" y="55145"/>
                    <a:pt x="61055" y="104467"/>
                    <a:pt x="58507" y="153788"/>
                  </a:cubicBezTo>
                  <a:cubicBezTo>
                    <a:pt x="57961" y="165800"/>
                    <a:pt x="59053" y="177812"/>
                    <a:pt x="60509" y="189824"/>
                  </a:cubicBezTo>
                  <a:cubicBezTo>
                    <a:pt x="61783" y="200380"/>
                    <a:pt x="66879" y="209298"/>
                    <a:pt x="75069" y="216396"/>
                  </a:cubicBezTo>
                  <a:cubicBezTo>
                    <a:pt x="80165" y="220764"/>
                    <a:pt x="80711" y="226951"/>
                    <a:pt x="79073" y="232775"/>
                  </a:cubicBezTo>
                  <a:cubicBezTo>
                    <a:pt x="76889" y="240783"/>
                    <a:pt x="73977" y="248791"/>
                    <a:pt x="70337" y="256435"/>
                  </a:cubicBezTo>
                  <a:cubicBezTo>
                    <a:pt x="63603" y="270267"/>
                    <a:pt x="63057" y="284281"/>
                    <a:pt x="66879" y="298841"/>
                  </a:cubicBezTo>
                  <a:cubicBezTo>
                    <a:pt x="76889" y="338516"/>
                    <a:pt x="86717" y="378192"/>
                    <a:pt x="96545" y="418049"/>
                  </a:cubicBezTo>
                  <a:cubicBezTo>
                    <a:pt x="97272" y="419323"/>
                    <a:pt x="97272" y="420597"/>
                    <a:pt x="97819" y="422963"/>
                  </a:cubicBezTo>
                  <a:close/>
                </a:path>
              </a:pathLst>
            </a:custGeom>
            <a:solidFill>
              <a:srgbClr val="000000"/>
            </a:solidFill>
            <a:ln w="1816" cap="flat">
              <a:noFill/>
              <a:prstDash val="solid"/>
              <a:miter/>
            </a:ln>
          </p:spPr>
          <p:txBody>
            <a:bodyPr rtlCol="0" anchor="ctr"/>
            <a:lstStyle/>
            <a:p>
              <a:endParaRPr lang="en-US" sz="2000">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05494308-EC65-4D72-8379-7DC3E86AF8C7}"/>
                </a:ext>
              </a:extLst>
            </p:cNvPr>
            <p:cNvSpPr/>
            <p:nvPr/>
          </p:nvSpPr>
          <p:spPr>
            <a:xfrm>
              <a:off x="3879283" y="6735769"/>
              <a:ext cx="262077" cy="122957"/>
            </a:xfrm>
            <a:custGeom>
              <a:avLst/>
              <a:gdLst>
                <a:gd name="connsiteX0" fmla="*/ 261349 w 262077"/>
                <a:gd name="connsiteY0" fmla="*/ 95476 h 122957"/>
                <a:gd name="connsiteX1" fmla="*/ 213302 w 262077"/>
                <a:gd name="connsiteY1" fmla="*/ 71088 h 122957"/>
                <a:gd name="connsiteX2" fmla="*/ 162160 w 262077"/>
                <a:gd name="connsiteY2" fmla="*/ 45244 h 122957"/>
                <a:gd name="connsiteX3" fmla="*/ 133040 w 262077"/>
                <a:gd name="connsiteY3" fmla="*/ 53252 h 122957"/>
                <a:gd name="connsiteX4" fmla="*/ 96823 w 262077"/>
                <a:gd name="connsiteY4" fmla="*/ 117862 h 122957"/>
                <a:gd name="connsiteX5" fmla="*/ 93911 w 262077"/>
                <a:gd name="connsiteY5" fmla="*/ 122958 h 122957"/>
                <a:gd name="connsiteX6" fmla="*/ 82991 w 262077"/>
                <a:gd name="connsiteY6" fmla="*/ 104758 h 122957"/>
                <a:gd name="connsiteX7" fmla="*/ 61333 w 262077"/>
                <a:gd name="connsiteY7" fmla="*/ 55618 h 122957"/>
                <a:gd name="connsiteX8" fmla="*/ 2548 w 262077"/>
                <a:gd name="connsiteY8" fmla="*/ 6843 h 122957"/>
                <a:gd name="connsiteX9" fmla="*/ 0 w 262077"/>
                <a:gd name="connsiteY9" fmla="*/ 4113 h 122957"/>
                <a:gd name="connsiteX10" fmla="*/ 36764 w 262077"/>
                <a:gd name="connsiteY10" fmla="*/ 473 h 122957"/>
                <a:gd name="connsiteX11" fmla="*/ 183636 w 262077"/>
                <a:gd name="connsiteY11" fmla="*/ 109 h 122957"/>
                <a:gd name="connsiteX12" fmla="*/ 214030 w 262077"/>
                <a:gd name="connsiteY12" fmla="*/ 1565 h 122957"/>
                <a:gd name="connsiteX13" fmla="*/ 234959 w 262077"/>
                <a:gd name="connsiteY13" fmla="*/ 13395 h 122957"/>
                <a:gd name="connsiteX14" fmla="*/ 262077 w 262077"/>
                <a:gd name="connsiteY14" fmla="*/ 88560 h 122957"/>
                <a:gd name="connsiteX15" fmla="*/ 261895 w 262077"/>
                <a:gd name="connsiteY15" fmla="*/ 93110 h 122957"/>
                <a:gd name="connsiteX16" fmla="*/ 261349 w 262077"/>
                <a:gd name="connsiteY16" fmla="*/ 95476 h 1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077" h="122957">
                  <a:moveTo>
                    <a:pt x="261349" y="95476"/>
                  </a:moveTo>
                  <a:cubicBezTo>
                    <a:pt x="244969" y="87104"/>
                    <a:pt x="229135" y="79096"/>
                    <a:pt x="213302" y="71088"/>
                  </a:cubicBezTo>
                  <a:cubicBezTo>
                    <a:pt x="196194" y="62352"/>
                    <a:pt x="179268" y="53616"/>
                    <a:pt x="162160" y="45244"/>
                  </a:cubicBezTo>
                  <a:cubicBezTo>
                    <a:pt x="148692" y="38692"/>
                    <a:pt x="140684" y="40330"/>
                    <a:pt x="133040" y="53252"/>
                  </a:cubicBezTo>
                  <a:cubicBezTo>
                    <a:pt x="120483" y="74364"/>
                    <a:pt x="108835" y="96204"/>
                    <a:pt x="96823" y="117862"/>
                  </a:cubicBezTo>
                  <a:cubicBezTo>
                    <a:pt x="95913" y="119500"/>
                    <a:pt x="95003" y="121138"/>
                    <a:pt x="93911" y="122958"/>
                  </a:cubicBezTo>
                  <a:cubicBezTo>
                    <a:pt x="87541" y="118043"/>
                    <a:pt x="84993" y="111492"/>
                    <a:pt x="82991" y="104758"/>
                  </a:cubicBezTo>
                  <a:cubicBezTo>
                    <a:pt x="77895" y="87468"/>
                    <a:pt x="71889" y="70542"/>
                    <a:pt x="61333" y="55618"/>
                  </a:cubicBezTo>
                  <a:cubicBezTo>
                    <a:pt x="46227" y="33960"/>
                    <a:pt x="26754" y="17399"/>
                    <a:pt x="2548" y="6843"/>
                  </a:cubicBezTo>
                  <a:cubicBezTo>
                    <a:pt x="1638" y="6479"/>
                    <a:pt x="910" y="6115"/>
                    <a:pt x="0" y="4113"/>
                  </a:cubicBezTo>
                  <a:cubicBezTo>
                    <a:pt x="12194" y="2839"/>
                    <a:pt x="24570" y="473"/>
                    <a:pt x="36764" y="473"/>
                  </a:cubicBezTo>
                  <a:cubicBezTo>
                    <a:pt x="85721" y="-73"/>
                    <a:pt x="134678" y="-73"/>
                    <a:pt x="183636" y="109"/>
                  </a:cubicBezTo>
                  <a:cubicBezTo>
                    <a:pt x="193828" y="109"/>
                    <a:pt x="203838" y="655"/>
                    <a:pt x="214030" y="1565"/>
                  </a:cubicBezTo>
                  <a:cubicBezTo>
                    <a:pt x="222583" y="2293"/>
                    <a:pt x="230409" y="5933"/>
                    <a:pt x="234959" y="13395"/>
                  </a:cubicBezTo>
                  <a:cubicBezTo>
                    <a:pt x="249337" y="36508"/>
                    <a:pt x="260985" y="60532"/>
                    <a:pt x="262077" y="88560"/>
                  </a:cubicBezTo>
                  <a:cubicBezTo>
                    <a:pt x="262077" y="90016"/>
                    <a:pt x="262077" y="91654"/>
                    <a:pt x="261895" y="93110"/>
                  </a:cubicBezTo>
                  <a:cubicBezTo>
                    <a:pt x="261713" y="93474"/>
                    <a:pt x="261531" y="94020"/>
                    <a:pt x="261349" y="95476"/>
                  </a:cubicBezTo>
                  <a:close/>
                </a:path>
              </a:pathLst>
            </a:custGeom>
            <a:solidFill>
              <a:schemeClr val="accent2"/>
            </a:solidFill>
            <a:ln w="1816"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40" name="Group 9">
            <a:extLst>
              <a:ext uri="{FF2B5EF4-FFF2-40B4-BE49-F238E27FC236}">
                <a16:creationId xmlns:a16="http://schemas.microsoft.com/office/drawing/2014/main" id="{ADEFC56F-11F0-458B-9472-5EA8EC722B34}"/>
              </a:ext>
            </a:extLst>
          </p:cNvPr>
          <p:cNvGrpSpPr/>
          <p:nvPr/>
        </p:nvGrpSpPr>
        <p:grpSpPr>
          <a:xfrm>
            <a:off x="6259575" y="4259618"/>
            <a:ext cx="2608483" cy="800219"/>
            <a:chOff x="2551706" y="4283314"/>
            <a:chExt cx="1480091" cy="800219"/>
          </a:xfrm>
        </p:grpSpPr>
        <p:sp>
          <p:nvSpPr>
            <p:cNvPr id="41" name="TextBox 10">
              <a:extLst>
                <a:ext uri="{FF2B5EF4-FFF2-40B4-BE49-F238E27FC236}">
                  <a16:creationId xmlns:a16="http://schemas.microsoft.com/office/drawing/2014/main" id="{C5E4D752-4E6E-4B8D-9A04-DFD8F861CB4B}"/>
                </a:ext>
              </a:extLst>
            </p:cNvPr>
            <p:cNvSpPr txBox="1"/>
            <p:nvPr/>
          </p:nvSpPr>
          <p:spPr>
            <a:xfrm>
              <a:off x="2551706" y="4560313"/>
              <a:ext cx="1480091"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2" name="TextBox 11">
              <a:extLst>
                <a:ext uri="{FF2B5EF4-FFF2-40B4-BE49-F238E27FC236}">
                  <a16:creationId xmlns:a16="http://schemas.microsoft.com/office/drawing/2014/main" id="{0C128F09-FA69-4050-ACB0-2A8D7AA20671}"/>
                </a:ext>
              </a:extLst>
            </p:cNvPr>
            <p:cNvSpPr txBox="1"/>
            <p:nvPr/>
          </p:nvSpPr>
          <p:spPr>
            <a:xfrm>
              <a:off x="2551706" y="4283314"/>
              <a:ext cx="1467509"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عنوان النص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3" name="Group 9">
            <a:extLst>
              <a:ext uri="{FF2B5EF4-FFF2-40B4-BE49-F238E27FC236}">
                <a16:creationId xmlns:a16="http://schemas.microsoft.com/office/drawing/2014/main" id="{ADEFC56F-11F0-458B-9472-5EA8EC722B34}"/>
              </a:ext>
            </a:extLst>
          </p:cNvPr>
          <p:cNvGrpSpPr/>
          <p:nvPr/>
        </p:nvGrpSpPr>
        <p:grpSpPr>
          <a:xfrm>
            <a:off x="4346832" y="5246910"/>
            <a:ext cx="2467780" cy="800219"/>
            <a:chOff x="2551706" y="4283314"/>
            <a:chExt cx="1480091" cy="800219"/>
          </a:xfrm>
        </p:grpSpPr>
        <p:sp>
          <p:nvSpPr>
            <p:cNvPr id="44" name="TextBox 10">
              <a:extLst>
                <a:ext uri="{FF2B5EF4-FFF2-40B4-BE49-F238E27FC236}">
                  <a16:creationId xmlns:a16="http://schemas.microsoft.com/office/drawing/2014/main" id="{C5E4D752-4E6E-4B8D-9A04-DFD8F861CB4B}"/>
                </a:ext>
              </a:extLst>
            </p:cNvPr>
            <p:cNvSpPr txBox="1"/>
            <p:nvPr/>
          </p:nvSpPr>
          <p:spPr>
            <a:xfrm>
              <a:off x="2551706" y="4560313"/>
              <a:ext cx="1480091"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5" name="TextBox 11">
              <a:extLst>
                <a:ext uri="{FF2B5EF4-FFF2-40B4-BE49-F238E27FC236}">
                  <a16:creationId xmlns:a16="http://schemas.microsoft.com/office/drawing/2014/main" id="{0C128F09-FA69-4050-ACB0-2A8D7AA20671}"/>
                </a:ext>
              </a:extLst>
            </p:cNvPr>
            <p:cNvSpPr txBox="1"/>
            <p:nvPr/>
          </p:nvSpPr>
          <p:spPr>
            <a:xfrm>
              <a:off x="2551706" y="4283314"/>
              <a:ext cx="1467509"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عنوان النص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6" name="Group 9">
            <a:extLst>
              <a:ext uri="{FF2B5EF4-FFF2-40B4-BE49-F238E27FC236}">
                <a16:creationId xmlns:a16="http://schemas.microsoft.com/office/drawing/2014/main" id="{ADEFC56F-11F0-458B-9472-5EA8EC722B34}"/>
              </a:ext>
            </a:extLst>
          </p:cNvPr>
          <p:cNvGrpSpPr/>
          <p:nvPr/>
        </p:nvGrpSpPr>
        <p:grpSpPr>
          <a:xfrm>
            <a:off x="881501" y="3890286"/>
            <a:ext cx="2842506" cy="800219"/>
            <a:chOff x="2551706" y="4283314"/>
            <a:chExt cx="1480091" cy="800219"/>
          </a:xfrm>
        </p:grpSpPr>
        <p:sp>
          <p:nvSpPr>
            <p:cNvPr id="47" name="TextBox 10">
              <a:extLst>
                <a:ext uri="{FF2B5EF4-FFF2-40B4-BE49-F238E27FC236}">
                  <a16:creationId xmlns:a16="http://schemas.microsoft.com/office/drawing/2014/main" id="{C5E4D752-4E6E-4B8D-9A04-DFD8F861CB4B}"/>
                </a:ext>
              </a:extLst>
            </p:cNvPr>
            <p:cNvSpPr txBox="1"/>
            <p:nvPr/>
          </p:nvSpPr>
          <p:spPr>
            <a:xfrm>
              <a:off x="2551706" y="4560313"/>
              <a:ext cx="1480091"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8" name="TextBox 11">
              <a:extLst>
                <a:ext uri="{FF2B5EF4-FFF2-40B4-BE49-F238E27FC236}">
                  <a16:creationId xmlns:a16="http://schemas.microsoft.com/office/drawing/2014/main" id="{0C128F09-FA69-4050-ACB0-2A8D7AA20671}"/>
                </a:ext>
              </a:extLst>
            </p:cNvPr>
            <p:cNvSpPr txBox="1"/>
            <p:nvPr/>
          </p:nvSpPr>
          <p:spPr>
            <a:xfrm>
              <a:off x="2551706" y="4283314"/>
              <a:ext cx="1467509"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عنوان النص هنا</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420127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46"/>
                                        </p:tgtEl>
                                        <p:attrNameLst>
                                          <p:attrName>r</p:attrName>
                                        </p:attrNameLst>
                                      </p:cBhvr>
                                    </p:animRot>
                                    <p:animRot by="-240000">
                                      <p:cBhvr>
                                        <p:cTn id="13" dur="200" fill="hold">
                                          <p:stCondLst>
                                            <p:cond delay="200"/>
                                          </p:stCondLst>
                                        </p:cTn>
                                        <p:tgtEl>
                                          <p:spTgt spid="46"/>
                                        </p:tgtEl>
                                        <p:attrNameLst>
                                          <p:attrName>r</p:attrName>
                                        </p:attrNameLst>
                                      </p:cBhvr>
                                    </p:animRot>
                                    <p:animRot by="240000">
                                      <p:cBhvr>
                                        <p:cTn id="14" dur="200" fill="hold">
                                          <p:stCondLst>
                                            <p:cond delay="400"/>
                                          </p:stCondLst>
                                        </p:cTn>
                                        <p:tgtEl>
                                          <p:spTgt spid="46"/>
                                        </p:tgtEl>
                                        <p:attrNameLst>
                                          <p:attrName>r</p:attrName>
                                        </p:attrNameLst>
                                      </p:cBhvr>
                                    </p:animRot>
                                    <p:animRot by="-240000">
                                      <p:cBhvr>
                                        <p:cTn id="15" dur="200" fill="hold">
                                          <p:stCondLst>
                                            <p:cond delay="600"/>
                                          </p:stCondLst>
                                        </p:cTn>
                                        <p:tgtEl>
                                          <p:spTgt spid="46"/>
                                        </p:tgtEl>
                                        <p:attrNameLst>
                                          <p:attrName>r</p:attrName>
                                        </p:attrNameLst>
                                      </p:cBhvr>
                                    </p:animRot>
                                    <p:animRot by="120000">
                                      <p:cBhvr>
                                        <p:cTn id="16" dur="200" fill="hold">
                                          <p:stCondLst>
                                            <p:cond delay="800"/>
                                          </p:stCondLst>
                                        </p:cTn>
                                        <p:tgtEl>
                                          <p:spTgt spid="46"/>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43"/>
                                        </p:tgtEl>
                                        <p:attrNameLst>
                                          <p:attrName>r</p:attrName>
                                        </p:attrNameLst>
                                      </p:cBhvr>
                                    </p:animRot>
                                    <p:animRot by="-240000">
                                      <p:cBhvr>
                                        <p:cTn id="19" dur="200" fill="hold">
                                          <p:stCondLst>
                                            <p:cond delay="200"/>
                                          </p:stCondLst>
                                        </p:cTn>
                                        <p:tgtEl>
                                          <p:spTgt spid="43"/>
                                        </p:tgtEl>
                                        <p:attrNameLst>
                                          <p:attrName>r</p:attrName>
                                        </p:attrNameLst>
                                      </p:cBhvr>
                                    </p:animRot>
                                    <p:animRot by="240000">
                                      <p:cBhvr>
                                        <p:cTn id="20" dur="200" fill="hold">
                                          <p:stCondLst>
                                            <p:cond delay="400"/>
                                          </p:stCondLst>
                                        </p:cTn>
                                        <p:tgtEl>
                                          <p:spTgt spid="43"/>
                                        </p:tgtEl>
                                        <p:attrNameLst>
                                          <p:attrName>r</p:attrName>
                                        </p:attrNameLst>
                                      </p:cBhvr>
                                    </p:animRot>
                                    <p:animRot by="-240000">
                                      <p:cBhvr>
                                        <p:cTn id="21" dur="200" fill="hold">
                                          <p:stCondLst>
                                            <p:cond delay="600"/>
                                          </p:stCondLst>
                                        </p:cTn>
                                        <p:tgtEl>
                                          <p:spTgt spid="43"/>
                                        </p:tgtEl>
                                        <p:attrNameLst>
                                          <p:attrName>r</p:attrName>
                                        </p:attrNameLst>
                                      </p:cBhvr>
                                    </p:animRot>
                                    <p:animRot by="120000">
                                      <p:cBhvr>
                                        <p:cTn id="22" dur="200" fill="hold">
                                          <p:stCondLst>
                                            <p:cond delay="800"/>
                                          </p:stCondLst>
                                        </p:cTn>
                                        <p:tgtEl>
                                          <p:spTgt spid="43"/>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40"/>
                                        </p:tgtEl>
                                        <p:attrNameLst>
                                          <p:attrName>r</p:attrName>
                                        </p:attrNameLst>
                                      </p:cBhvr>
                                    </p:animRot>
                                    <p:animRot by="-240000">
                                      <p:cBhvr>
                                        <p:cTn id="25" dur="200" fill="hold">
                                          <p:stCondLst>
                                            <p:cond delay="200"/>
                                          </p:stCondLst>
                                        </p:cTn>
                                        <p:tgtEl>
                                          <p:spTgt spid="40"/>
                                        </p:tgtEl>
                                        <p:attrNameLst>
                                          <p:attrName>r</p:attrName>
                                        </p:attrNameLst>
                                      </p:cBhvr>
                                    </p:animRot>
                                    <p:animRot by="240000">
                                      <p:cBhvr>
                                        <p:cTn id="26" dur="200" fill="hold">
                                          <p:stCondLst>
                                            <p:cond delay="400"/>
                                          </p:stCondLst>
                                        </p:cTn>
                                        <p:tgtEl>
                                          <p:spTgt spid="40"/>
                                        </p:tgtEl>
                                        <p:attrNameLst>
                                          <p:attrName>r</p:attrName>
                                        </p:attrNameLst>
                                      </p:cBhvr>
                                    </p:animRot>
                                    <p:animRot by="-240000">
                                      <p:cBhvr>
                                        <p:cTn id="27" dur="200" fill="hold">
                                          <p:stCondLst>
                                            <p:cond delay="600"/>
                                          </p:stCondLst>
                                        </p:cTn>
                                        <p:tgtEl>
                                          <p:spTgt spid="40"/>
                                        </p:tgtEl>
                                        <p:attrNameLst>
                                          <p:attrName>r</p:attrName>
                                        </p:attrNameLst>
                                      </p:cBhvr>
                                    </p:animRot>
                                    <p:animRot by="120000">
                                      <p:cBhvr>
                                        <p:cTn id="28" dur="200" fill="hold">
                                          <p:stCondLst>
                                            <p:cond delay="800"/>
                                          </p:stCondLst>
                                        </p:cTn>
                                        <p:tgtEl>
                                          <p:spTgt spid="40"/>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10"/>
                                        </p:tgtEl>
                                        <p:attrNameLst>
                                          <p:attrName>r</p:attrName>
                                        </p:attrNameLst>
                                      </p:cBhvr>
                                    </p:animRot>
                                    <p:animRot by="-240000">
                                      <p:cBhvr>
                                        <p:cTn id="31" dur="200" fill="hold">
                                          <p:stCondLst>
                                            <p:cond delay="200"/>
                                          </p:stCondLst>
                                        </p:cTn>
                                        <p:tgtEl>
                                          <p:spTgt spid="10"/>
                                        </p:tgtEl>
                                        <p:attrNameLst>
                                          <p:attrName>r</p:attrName>
                                        </p:attrNameLst>
                                      </p:cBhvr>
                                    </p:animRot>
                                    <p:animRot by="240000">
                                      <p:cBhvr>
                                        <p:cTn id="32" dur="200" fill="hold">
                                          <p:stCondLst>
                                            <p:cond delay="400"/>
                                          </p:stCondLst>
                                        </p:cTn>
                                        <p:tgtEl>
                                          <p:spTgt spid="10"/>
                                        </p:tgtEl>
                                        <p:attrNameLst>
                                          <p:attrName>r</p:attrName>
                                        </p:attrNameLst>
                                      </p:cBhvr>
                                    </p:animRot>
                                    <p:animRot by="-240000">
                                      <p:cBhvr>
                                        <p:cTn id="33" dur="200" fill="hold">
                                          <p:stCondLst>
                                            <p:cond delay="600"/>
                                          </p:stCondLst>
                                        </p:cTn>
                                        <p:tgtEl>
                                          <p:spTgt spid="10"/>
                                        </p:tgtEl>
                                        <p:attrNameLst>
                                          <p:attrName>r</p:attrName>
                                        </p:attrNameLst>
                                      </p:cBhvr>
                                    </p:animRot>
                                    <p:animRot by="120000">
                                      <p:cBhvr>
                                        <p:cTn id="34" dur="200" fill="hold">
                                          <p:stCondLst>
                                            <p:cond delay="800"/>
                                          </p:stCondLst>
                                        </p:cTn>
                                        <p:tgtEl>
                                          <p:spTgt spid="10"/>
                                        </p:tgtEl>
                                        <p:attrNameLst>
                                          <p:attrName>r</p:attrName>
                                        </p:attrNameLst>
                                      </p:cBhvr>
                                    </p:animRot>
                                  </p:childTnLst>
                                </p:cTn>
                              </p:par>
                              <p:par>
                                <p:cTn id="35" presetID="32" presetClass="emph" presetSubtype="0" fill="hold" grpId="0" nodeType="withEffect">
                                  <p:stCondLst>
                                    <p:cond delay="0"/>
                                  </p:stCondLst>
                                  <p:childTnLst>
                                    <p:animRot by="120000">
                                      <p:cBhvr>
                                        <p:cTn id="36" dur="100" fill="hold">
                                          <p:stCondLst>
                                            <p:cond delay="0"/>
                                          </p:stCondLst>
                                        </p:cTn>
                                        <p:tgtEl>
                                          <p:spTgt spid="2">
                                            <p:txEl>
                                              <p:pRg st="0" end="0"/>
                                            </p:txEl>
                                          </p:spTgt>
                                        </p:tgtEl>
                                        <p:attrNameLst>
                                          <p:attrName>r</p:attrName>
                                        </p:attrNameLst>
                                      </p:cBhvr>
                                    </p:animRot>
                                    <p:animRot by="-240000">
                                      <p:cBhvr>
                                        <p:cTn id="37" dur="200" fill="hold">
                                          <p:stCondLst>
                                            <p:cond delay="200"/>
                                          </p:stCondLst>
                                        </p:cTn>
                                        <p:tgtEl>
                                          <p:spTgt spid="2">
                                            <p:txEl>
                                              <p:pRg st="0" end="0"/>
                                            </p:txEl>
                                          </p:spTgt>
                                        </p:tgtEl>
                                        <p:attrNameLst>
                                          <p:attrName>r</p:attrName>
                                        </p:attrNameLst>
                                      </p:cBhvr>
                                    </p:animRot>
                                    <p:animRot by="240000">
                                      <p:cBhvr>
                                        <p:cTn id="38" dur="200" fill="hold">
                                          <p:stCondLst>
                                            <p:cond delay="400"/>
                                          </p:stCondLst>
                                        </p:cTn>
                                        <p:tgtEl>
                                          <p:spTgt spid="2">
                                            <p:txEl>
                                              <p:pRg st="0" end="0"/>
                                            </p:txEl>
                                          </p:spTgt>
                                        </p:tgtEl>
                                        <p:attrNameLst>
                                          <p:attrName>r</p:attrName>
                                        </p:attrNameLst>
                                      </p:cBhvr>
                                    </p:animRot>
                                    <p:animRot by="-240000">
                                      <p:cBhvr>
                                        <p:cTn id="39" dur="200" fill="hold">
                                          <p:stCondLst>
                                            <p:cond delay="600"/>
                                          </p:stCondLst>
                                        </p:cTn>
                                        <p:tgtEl>
                                          <p:spTgt spid="2">
                                            <p:txEl>
                                              <p:pRg st="0" end="0"/>
                                            </p:txEl>
                                          </p:spTgt>
                                        </p:tgtEl>
                                        <p:attrNameLst>
                                          <p:attrName>r</p:attrName>
                                        </p:attrNameLst>
                                      </p:cBhvr>
                                    </p:animRot>
                                    <p:animRot by="120000">
                                      <p:cBhvr>
                                        <p:cTn id="40" dur="200" fill="hold">
                                          <p:stCondLst>
                                            <p:cond delay="800"/>
                                          </p:stCondLst>
                                        </p:cTn>
                                        <p:tgtEl>
                                          <p:spTgt spid="2">
                                            <p:txEl>
                                              <p:pRg st="0" end="0"/>
                                            </p:txEl>
                                          </p:spTgt>
                                        </p:tgtEl>
                                        <p:attrNameLst>
                                          <p:attrName>r</p:attrName>
                                        </p:attrNameLst>
                                      </p:cBhvr>
                                    </p:animRot>
                                  </p:childTnLst>
                                </p:cTn>
                              </p:par>
                              <p:par>
                                <p:cTn id="41" presetID="53" presetClass="entr" presetSubtype="16"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 grpId="0"/>
      <p:bldP spid="25" grpId="0" animBg="1"/>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23" name="Graphic 27">
            <a:extLst>
              <a:ext uri="{FF2B5EF4-FFF2-40B4-BE49-F238E27FC236}">
                <a16:creationId xmlns:a16="http://schemas.microsoft.com/office/drawing/2014/main" id="{BA659478-B4E0-4C31-B6C2-7F46CFD87282}"/>
              </a:ext>
            </a:extLst>
          </p:cNvPr>
          <p:cNvGrpSpPr/>
          <p:nvPr/>
        </p:nvGrpSpPr>
        <p:grpSpPr>
          <a:xfrm>
            <a:off x="4283329" y="3828098"/>
            <a:ext cx="3625343" cy="1909316"/>
            <a:chOff x="6942632" y="4124750"/>
            <a:chExt cx="5182215" cy="2729255"/>
          </a:xfrm>
        </p:grpSpPr>
        <p:sp>
          <p:nvSpPr>
            <p:cNvPr id="24" name="Freeform: Shape 23">
              <a:extLst>
                <a:ext uri="{FF2B5EF4-FFF2-40B4-BE49-F238E27FC236}">
                  <a16:creationId xmlns:a16="http://schemas.microsoft.com/office/drawing/2014/main" id="{51CB2EDA-EAEC-4BFD-A377-808A2B3CFE3F}"/>
                </a:ext>
              </a:extLst>
            </p:cNvPr>
            <p:cNvSpPr/>
            <p:nvPr/>
          </p:nvSpPr>
          <p:spPr>
            <a:xfrm>
              <a:off x="6942588" y="4254341"/>
              <a:ext cx="5181867" cy="2600959"/>
            </a:xfrm>
            <a:custGeom>
              <a:avLst/>
              <a:gdLst>
                <a:gd name="connsiteX0" fmla="*/ 5181585 w 5181867"/>
                <a:gd name="connsiteY0" fmla="*/ 626851 h 2600959"/>
                <a:gd name="connsiteX1" fmla="*/ 4760404 w 5181867"/>
                <a:gd name="connsiteY1" fmla="*/ 807 h 2600959"/>
                <a:gd name="connsiteX2" fmla="*/ 4701101 w 5181867"/>
                <a:gd name="connsiteY2" fmla="*/ 4176 h 2600959"/>
                <a:gd name="connsiteX3" fmla="*/ 4655277 w 5181867"/>
                <a:gd name="connsiteY3" fmla="*/ 8556 h 2600959"/>
                <a:gd name="connsiteX4" fmla="*/ 4586877 w 5181867"/>
                <a:gd name="connsiteY4" fmla="*/ 21360 h 2600959"/>
                <a:gd name="connsiteX5" fmla="*/ 3504946 w 5181867"/>
                <a:gd name="connsiteY5" fmla="*/ 390315 h 2600959"/>
                <a:gd name="connsiteX6" fmla="*/ 2324628 w 5181867"/>
                <a:gd name="connsiteY6" fmla="*/ 706033 h 2600959"/>
                <a:gd name="connsiteX7" fmla="*/ 1492037 w 5181867"/>
                <a:gd name="connsiteY7" fmla="*/ 866082 h 2600959"/>
                <a:gd name="connsiteX8" fmla="*/ 733910 w 5181867"/>
                <a:gd name="connsiteY8" fmla="*/ 1008272 h 2600959"/>
                <a:gd name="connsiteX9" fmla="*/ 31043 w 5181867"/>
                <a:gd name="connsiteY9" fmla="*/ 1316914 h 2600959"/>
                <a:gd name="connsiteX10" fmla="*/ 44857 w 5181867"/>
                <a:gd name="connsiteY10" fmla="*/ 1814582 h 2600959"/>
                <a:gd name="connsiteX11" fmla="*/ 274991 w 5181867"/>
                <a:gd name="connsiteY11" fmla="*/ 2264404 h 2600959"/>
                <a:gd name="connsiteX12" fmla="*/ 264546 w 5181867"/>
                <a:gd name="connsiteY12" fmla="*/ 2301131 h 2600959"/>
                <a:gd name="connsiteX13" fmla="*/ 201537 w 5181867"/>
                <a:gd name="connsiteY13" fmla="*/ 2329097 h 2600959"/>
                <a:gd name="connsiteX14" fmla="*/ 189070 w 5181867"/>
                <a:gd name="connsiteY14" fmla="*/ 2354705 h 2600959"/>
                <a:gd name="connsiteX15" fmla="*/ 202885 w 5181867"/>
                <a:gd name="connsiteY15" fmla="*/ 2385030 h 2600959"/>
                <a:gd name="connsiteX16" fmla="*/ 610925 w 5181867"/>
                <a:gd name="connsiteY16" fmla="*/ 2584838 h 2600959"/>
                <a:gd name="connsiteX17" fmla="*/ 854200 w 5181867"/>
                <a:gd name="connsiteY17" fmla="*/ 2461517 h 2600959"/>
                <a:gd name="connsiteX18" fmla="*/ 1131505 w 5181867"/>
                <a:gd name="connsiteY18" fmla="*/ 2350325 h 2600959"/>
                <a:gd name="connsiteX19" fmla="*/ 1759908 w 5181867"/>
                <a:gd name="connsiteY19" fmla="*/ 2078073 h 2600959"/>
                <a:gd name="connsiteX20" fmla="*/ 3246173 w 5181867"/>
                <a:gd name="connsiteY20" fmla="*/ 1502234 h 2600959"/>
                <a:gd name="connsiteX21" fmla="*/ 4810272 w 5181867"/>
                <a:gd name="connsiteY21" fmla="*/ 1053423 h 2600959"/>
                <a:gd name="connsiteX22" fmla="*/ 4857444 w 5181867"/>
                <a:gd name="connsiteY22" fmla="*/ 1040956 h 2600959"/>
                <a:gd name="connsiteX23" fmla="*/ 5181585 w 5181867"/>
                <a:gd name="connsiteY23" fmla="*/ 626851 h 2600959"/>
                <a:gd name="connsiteX24" fmla="*/ 2326650 w 5181867"/>
                <a:gd name="connsiteY24" fmla="*/ 735684 h 2600959"/>
                <a:gd name="connsiteX25" fmla="*/ 2326650 w 5181867"/>
                <a:gd name="connsiteY25" fmla="*/ 735684 h 2600959"/>
                <a:gd name="connsiteX26" fmla="*/ 2325976 w 5181867"/>
                <a:gd name="connsiteY26" fmla="*/ 734336 h 2600959"/>
                <a:gd name="connsiteX27" fmla="*/ 2327323 w 5181867"/>
                <a:gd name="connsiteY27" fmla="*/ 734336 h 2600959"/>
                <a:gd name="connsiteX28" fmla="*/ 2327997 w 5181867"/>
                <a:gd name="connsiteY28" fmla="*/ 734336 h 2600959"/>
                <a:gd name="connsiteX29" fmla="*/ 2326650 w 5181867"/>
                <a:gd name="connsiteY29" fmla="*/ 735684 h 2600959"/>
                <a:gd name="connsiteX30" fmla="*/ 3059842 w 5181867"/>
                <a:gd name="connsiteY30" fmla="*/ 674360 h 2600959"/>
                <a:gd name="connsiteX31" fmla="*/ 3070624 w 5181867"/>
                <a:gd name="connsiteY31" fmla="*/ 675708 h 2600959"/>
                <a:gd name="connsiteX32" fmla="*/ 3059842 w 5181867"/>
                <a:gd name="connsiteY32" fmla="*/ 674360 h 2600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181867" h="2600959">
                  <a:moveTo>
                    <a:pt x="5181585" y="626851"/>
                  </a:moveTo>
                  <a:cubicBezTo>
                    <a:pt x="5173162" y="351903"/>
                    <a:pt x="5048492" y="33490"/>
                    <a:pt x="4760404" y="807"/>
                  </a:cubicBezTo>
                  <a:cubicBezTo>
                    <a:pt x="4741198" y="-1215"/>
                    <a:pt x="4720981" y="807"/>
                    <a:pt x="4701101" y="4176"/>
                  </a:cubicBezTo>
                  <a:cubicBezTo>
                    <a:pt x="4687287" y="6535"/>
                    <a:pt x="4669429" y="6198"/>
                    <a:pt x="4655277" y="8556"/>
                  </a:cubicBezTo>
                  <a:cubicBezTo>
                    <a:pt x="4632702" y="12600"/>
                    <a:pt x="4609452" y="16980"/>
                    <a:pt x="4586877" y="21360"/>
                  </a:cubicBezTo>
                  <a:cubicBezTo>
                    <a:pt x="4213542" y="95825"/>
                    <a:pt x="3869184" y="282156"/>
                    <a:pt x="3504946" y="390315"/>
                  </a:cubicBezTo>
                  <a:cubicBezTo>
                    <a:pt x="3114427" y="506898"/>
                    <a:pt x="2719191" y="605286"/>
                    <a:pt x="2324628" y="706033"/>
                  </a:cubicBezTo>
                  <a:cubicBezTo>
                    <a:pt x="2052713" y="775443"/>
                    <a:pt x="1768331" y="813518"/>
                    <a:pt x="1492037" y="866082"/>
                  </a:cubicBezTo>
                  <a:cubicBezTo>
                    <a:pt x="1240339" y="918308"/>
                    <a:pt x="986282" y="959415"/>
                    <a:pt x="733910" y="1008272"/>
                  </a:cubicBezTo>
                  <a:cubicBezTo>
                    <a:pt x="504114" y="1052749"/>
                    <a:pt x="119322" y="1045336"/>
                    <a:pt x="31043" y="1316914"/>
                  </a:cubicBezTo>
                  <a:cubicBezTo>
                    <a:pt x="-21184" y="1477637"/>
                    <a:pt x="-1304" y="1654870"/>
                    <a:pt x="44857" y="1814582"/>
                  </a:cubicBezTo>
                  <a:cubicBezTo>
                    <a:pt x="93041" y="1981370"/>
                    <a:pt x="270611" y="2262382"/>
                    <a:pt x="274991" y="2264404"/>
                  </a:cubicBezTo>
                  <a:cubicBezTo>
                    <a:pt x="290827" y="2287316"/>
                    <a:pt x="291838" y="2289001"/>
                    <a:pt x="264546" y="2301131"/>
                  </a:cubicBezTo>
                  <a:cubicBezTo>
                    <a:pt x="243655" y="2310565"/>
                    <a:pt x="224449" y="2323369"/>
                    <a:pt x="201537" y="2329097"/>
                  </a:cubicBezTo>
                  <a:cubicBezTo>
                    <a:pt x="185701" y="2332803"/>
                    <a:pt x="183005" y="2339879"/>
                    <a:pt x="189070" y="2354705"/>
                  </a:cubicBezTo>
                  <a:cubicBezTo>
                    <a:pt x="193450" y="2365150"/>
                    <a:pt x="197157" y="2375596"/>
                    <a:pt x="202885" y="2385030"/>
                  </a:cubicBezTo>
                  <a:cubicBezTo>
                    <a:pt x="285436" y="2520819"/>
                    <a:pt x="442790" y="2646499"/>
                    <a:pt x="610925" y="2584838"/>
                  </a:cubicBezTo>
                  <a:cubicBezTo>
                    <a:pt x="694151" y="2554513"/>
                    <a:pt x="770974" y="2496222"/>
                    <a:pt x="854200" y="2461517"/>
                  </a:cubicBezTo>
                  <a:cubicBezTo>
                    <a:pt x="946186" y="2423105"/>
                    <a:pt x="1040193" y="2390421"/>
                    <a:pt x="1131505" y="2350325"/>
                  </a:cubicBezTo>
                  <a:cubicBezTo>
                    <a:pt x="1337379" y="2252274"/>
                    <a:pt x="1550328" y="2167026"/>
                    <a:pt x="1759908" y="2078073"/>
                  </a:cubicBezTo>
                  <a:cubicBezTo>
                    <a:pt x="2251848" y="1868156"/>
                    <a:pt x="2737723" y="1667000"/>
                    <a:pt x="3246173" y="1502234"/>
                  </a:cubicBezTo>
                  <a:cubicBezTo>
                    <a:pt x="3762372" y="1335109"/>
                    <a:pt x="4285985" y="1193255"/>
                    <a:pt x="4810272" y="1053423"/>
                  </a:cubicBezTo>
                  <a:cubicBezTo>
                    <a:pt x="4826108" y="1049380"/>
                    <a:pt x="4841608" y="1044999"/>
                    <a:pt x="4857444" y="1040956"/>
                  </a:cubicBezTo>
                  <a:cubicBezTo>
                    <a:pt x="5074100" y="983338"/>
                    <a:pt x="5188324" y="853615"/>
                    <a:pt x="5181585" y="626851"/>
                  </a:cubicBezTo>
                  <a:close/>
                  <a:moveTo>
                    <a:pt x="2326650" y="735684"/>
                  </a:moveTo>
                  <a:cubicBezTo>
                    <a:pt x="2326650" y="735684"/>
                    <a:pt x="2326650" y="735684"/>
                    <a:pt x="2326650" y="735684"/>
                  </a:cubicBezTo>
                  <a:cubicBezTo>
                    <a:pt x="2326313" y="735010"/>
                    <a:pt x="2325976" y="734673"/>
                    <a:pt x="2325976" y="734336"/>
                  </a:cubicBezTo>
                  <a:cubicBezTo>
                    <a:pt x="2326313" y="734336"/>
                    <a:pt x="2326650" y="734336"/>
                    <a:pt x="2327323" y="734336"/>
                  </a:cubicBezTo>
                  <a:cubicBezTo>
                    <a:pt x="2327660" y="734336"/>
                    <a:pt x="2327660" y="734336"/>
                    <a:pt x="2327997" y="734336"/>
                  </a:cubicBezTo>
                  <a:cubicBezTo>
                    <a:pt x="2327323" y="734673"/>
                    <a:pt x="2326986" y="735347"/>
                    <a:pt x="2326650" y="735684"/>
                  </a:cubicBezTo>
                  <a:close/>
                  <a:moveTo>
                    <a:pt x="3059842" y="674360"/>
                  </a:moveTo>
                  <a:cubicBezTo>
                    <a:pt x="3063548" y="675034"/>
                    <a:pt x="3066918" y="675371"/>
                    <a:pt x="3070624" y="675708"/>
                  </a:cubicBezTo>
                  <a:cubicBezTo>
                    <a:pt x="3066918" y="675371"/>
                    <a:pt x="3063548" y="675034"/>
                    <a:pt x="3059842" y="674360"/>
                  </a:cubicBezTo>
                  <a:close/>
                </a:path>
              </a:pathLst>
            </a:custGeom>
            <a:solidFill>
              <a:schemeClr val="accent1">
                <a:lumMod val="20000"/>
                <a:lumOff val="80000"/>
              </a:schemeClr>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25" name="Freeform: Shape 24">
              <a:extLst>
                <a:ext uri="{FF2B5EF4-FFF2-40B4-BE49-F238E27FC236}">
                  <a16:creationId xmlns:a16="http://schemas.microsoft.com/office/drawing/2014/main" id="{E233FB37-35C3-47C4-B043-0FD7583FF334}"/>
                </a:ext>
              </a:extLst>
            </p:cNvPr>
            <p:cNvSpPr/>
            <p:nvPr/>
          </p:nvSpPr>
          <p:spPr>
            <a:xfrm>
              <a:off x="6980156" y="5390571"/>
              <a:ext cx="799905" cy="1444901"/>
            </a:xfrm>
            <a:custGeom>
              <a:avLst/>
              <a:gdLst>
                <a:gd name="connsiteX0" fmla="*/ 1898 w 799905"/>
                <a:gd name="connsiteY0" fmla="*/ 316135 h 1444901"/>
                <a:gd name="connsiteX1" fmla="*/ 83102 w 799905"/>
                <a:gd name="connsiteY1" fmla="*/ 84991 h 1444901"/>
                <a:gd name="connsiteX2" fmla="*/ 280889 w 799905"/>
                <a:gd name="connsiteY2" fmla="*/ 1766 h 1444901"/>
                <a:gd name="connsiteX3" fmla="*/ 532586 w 799905"/>
                <a:gd name="connsiteY3" fmla="*/ 192813 h 1444901"/>
                <a:gd name="connsiteX4" fmla="*/ 678484 w 799905"/>
                <a:gd name="connsiteY4" fmla="*/ 496064 h 1444901"/>
                <a:gd name="connsiteX5" fmla="*/ 779567 w 799905"/>
                <a:gd name="connsiteY5" fmla="*/ 823912 h 1444901"/>
                <a:gd name="connsiteX6" fmla="*/ 715548 w 799905"/>
                <a:gd name="connsiteY6" fmla="*/ 1301700 h 1444901"/>
                <a:gd name="connsiteX7" fmla="*/ 524500 w 799905"/>
                <a:gd name="connsiteY7" fmla="*/ 1440521 h 1444901"/>
                <a:gd name="connsiteX8" fmla="*/ 502935 w 799905"/>
                <a:gd name="connsiteY8" fmla="*/ 1441869 h 1444901"/>
                <a:gd name="connsiteX9" fmla="*/ 455426 w 799905"/>
                <a:gd name="connsiteY9" fmla="*/ 1444901 h 1444901"/>
                <a:gd name="connsiteX10" fmla="*/ 357712 w 799905"/>
                <a:gd name="connsiteY10" fmla="*/ 1416261 h 1444901"/>
                <a:gd name="connsiteX11" fmla="*/ 194968 w 799905"/>
                <a:gd name="connsiteY11" fmla="*/ 1260929 h 1444901"/>
                <a:gd name="connsiteX12" fmla="*/ 173403 w 799905"/>
                <a:gd name="connsiteY12" fmla="*/ 1224876 h 1444901"/>
                <a:gd name="connsiteX13" fmla="*/ 178794 w 799905"/>
                <a:gd name="connsiteY13" fmla="*/ 1208703 h 1444901"/>
                <a:gd name="connsiteX14" fmla="*/ 269432 w 799905"/>
                <a:gd name="connsiteY14" fmla="*/ 1168943 h 1444901"/>
                <a:gd name="connsiteX15" fmla="*/ 285269 w 799905"/>
                <a:gd name="connsiteY15" fmla="*/ 1172313 h 1444901"/>
                <a:gd name="connsiteX16" fmla="*/ 441948 w 799905"/>
                <a:gd name="connsiteY16" fmla="*/ 1254190 h 1444901"/>
                <a:gd name="connsiteX17" fmla="*/ 660626 w 799905"/>
                <a:gd name="connsiteY17" fmla="*/ 1212409 h 1444901"/>
                <a:gd name="connsiteX18" fmla="*/ 731047 w 799905"/>
                <a:gd name="connsiteY18" fmla="*/ 887257 h 1444901"/>
                <a:gd name="connsiteX19" fmla="*/ 689266 w 799905"/>
                <a:gd name="connsiteY19" fmla="*/ 716763 h 1444901"/>
                <a:gd name="connsiteX20" fmla="*/ 585824 w 799905"/>
                <a:gd name="connsiteY20" fmla="*/ 440131 h 1444901"/>
                <a:gd name="connsiteX21" fmla="*/ 473621 w 799905"/>
                <a:gd name="connsiteY21" fmla="*/ 231225 h 1444901"/>
                <a:gd name="connsiteX22" fmla="*/ 316268 w 799905"/>
                <a:gd name="connsiteY22" fmla="*/ 128794 h 1444901"/>
                <a:gd name="connsiteX23" fmla="*/ 151502 w 799905"/>
                <a:gd name="connsiteY23" fmla="*/ 181357 h 1444901"/>
                <a:gd name="connsiteX24" fmla="*/ 84786 w 799905"/>
                <a:gd name="connsiteY24" fmla="*/ 330961 h 1444901"/>
                <a:gd name="connsiteX25" fmla="*/ 93210 w 799905"/>
                <a:gd name="connsiteY25" fmla="*/ 558736 h 1444901"/>
                <a:gd name="connsiteX26" fmla="*/ 190587 w 799905"/>
                <a:gd name="connsiteY26" fmla="*/ 823912 h 1444901"/>
                <a:gd name="connsiteX27" fmla="*/ 297062 w 799905"/>
                <a:gd name="connsiteY27" fmla="*/ 975874 h 1444901"/>
                <a:gd name="connsiteX28" fmla="*/ 413645 w 799905"/>
                <a:gd name="connsiteY28" fmla="*/ 1060784 h 1444901"/>
                <a:gd name="connsiteX29" fmla="*/ 580770 w 799905"/>
                <a:gd name="connsiteY29" fmla="*/ 964081 h 1444901"/>
                <a:gd name="connsiteX30" fmla="*/ 561227 w 799905"/>
                <a:gd name="connsiteY30" fmla="*/ 767642 h 1444901"/>
                <a:gd name="connsiteX31" fmla="*/ 521130 w 799905"/>
                <a:gd name="connsiteY31" fmla="*/ 648363 h 1444901"/>
                <a:gd name="connsiteX32" fmla="*/ 352995 w 799905"/>
                <a:gd name="connsiteY32" fmla="*/ 536834 h 1444901"/>
                <a:gd name="connsiteX33" fmla="*/ 396124 w 799905"/>
                <a:gd name="connsiteY33" fmla="*/ 635559 h 1444901"/>
                <a:gd name="connsiteX34" fmla="*/ 469915 w 799905"/>
                <a:gd name="connsiteY34" fmla="*/ 824248 h 1444901"/>
                <a:gd name="connsiteX35" fmla="*/ 485077 w 799905"/>
                <a:gd name="connsiteY35" fmla="*/ 909159 h 1444901"/>
                <a:gd name="connsiteX36" fmla="*/ 427123 w 799905"/>
                <a:gd name="connsiteY36" fmla="*/ 938136 h 1444901"/>
                <a:gd name="connsiteX37" fmla="*/ 348614 w 799905"/>
                <a:gd name="connsiteY37" fmla="*/ 895344 h 1444901"/>
                <a:gd name="connsiteX38" fmla="*/ 186207 w 799905"/>
                <a:gd name="connsiteY38" fmla="*/ 587376 h 1444901"/>
                <a:gd name="connsiteX39" fmla="*/ 216532 w 799905"/>
                <a:gd name="connsiteY39" fmla="*/ 248072 h 1444901"/>
                <a:gd name="connsiteX40" fmla="*/ 311214 w 799905"/>
                <a:gd name="connsiteY40" fmla="*/ 220780 h 1444901"/>
                <a:gd name="connsiteX41" fmla="*/ 441948 w 799905"/>
                <a:gd name="connsiteY41" fmla="*/ 310070 h 1444901"/>
                <a:gd name="connsiteX42" fmla="*/ 583802 w 799905"/>
                <a:gd name="connsiteY42" fmla="*/ 580974 h 1444901"/>
                <a:gd name="connsiteX43" fmla="*/ 642431 w 799905"/>
                <a:gd name="connsiteY43" fmla="*/ 755849 h 1444901"/>
                <a:gd name="connsiteX44" fmla="*/ 672082 w 799905"/>
                <a:gd name="connsiteY44" fmla="*/ 972167 h 1444901"/>
                <a:gd name="connsiteX45" fmla="*/ 644452 w 799905"/>
                <a:gd name="connsiteY45" fmla="*/ 1125814 h 1444901"/>
                <a:gd name="connsiteX46" fmla="*/ 516076 w 799905"/>
                <a:gd name="connsiteY46" fmla="*/ 1186128 h 1444901"/>
                <a:gd name="connsiteX47" fmla="*/ 223945 w 799905"/>
                <a:gd name="connsiteY47" fmla="*/ 1029111 h 1444901"/>
                <a:gd name="connsiteX48" fmla="*/ 115448 w 799905"/>
                <a:gd name="connsiteY48" fmla="*/ 846824 h 1444901"/>
                <a:gd name="connsiteX49" fmla="*/ 27843 w 799905"/>
                <a:gd name="connsiteY49" fmla="*/ 604223 h 1444901"/>
                <a:gd name="connsiteX50" fmla="*/ 1898 w 799905"/>
                <a:gd name="connsiteY50" fmla="*/ 316135 h 144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99905" h="1444901">
                  <a:moveTo>
                    <a:pt x="1898" y="316135"/>
                  </a:moveTo>
                  <a:cubicBezTo>
                    <a:pt x="7626" y="232236"/>
                    <a:pt x="31212" y="151706"/>
                    <a:pt x="83102" y="84991"/>
                  </a:cubicBezTo>
                  <a:cubicBezTo>
                    <a:pt x="129263" y="25689"/>
                    <a:pt x="203391" y="-8343"/>
                    <a:pt x="280889" y="1766"/>
                  </a:cubicBezTo>
                  <a:cubicBezTo>
                    <a:pt x="396461" y="16928"/>
                    <a:pt x="473621" y="100490"/>
                    <a:pt x="532586" y="192813"/>
                  </a:cubicBezTo>
                  <a:cubicBezTo>
                    <a:pt x="592563" y="287158"/>
                    <a:pt x="639061" y="391948"/>
                    <a:pt x="678484" y="496064"/>
                  </a:cubicBezTo>
                  <a:cubicBezTo>
                    <a:pt x="718580" y="601865"/>
                    <a:pt x="752612" y="714067"/>
                    <a:pt x="779567" y="823912"/>
                  </a:cubicBezTo>
                  <a:cubicBezTo>
                    <a:pt x="817979" y="980254"/>
                    <a:pt x="804838" y="1160520"/>
                    <a:pt x="715548" y="1301700"/>
                  </a:cubicBezTo>
                  <a:cubicBezTo>
                    <a:pt x="670397" y="1372795"/>
                    <a:pt x="609410" y="1423337"/>
                    <a:pt x="524500" y="1440521"/>
                  </a:cubicBezTo>
                  <a:cubicBezTo>
                    <a:pt x="517424" y="1441869"/>
                    <a:pt x="510011" y="1441532"/>
                    <a:pt x="502935" y="1441869"/>
                  </a:cubicBezTo>
                  <a:cubicBezTo>
                    <a:pt x="487436" y="1446249"/>
                    <a:pt x="471262" y="1440521"/>
                    <a:pt x="455426" y="1444901"/>
                  </a:cubicBezTo>
                  <a:cubicBezTo>
                    <a:pt x="421732" y="1439173"/>
                    <a:pt x="388374" y="1431760"/>
                    <a:pt x="357712" y="1416261"/>
                  </a:cubicBezTo>
                  <a:cubicBezTo>
                    <a:pt x="287627" y="1381219"/>
                    <a:pt x="236075" y="1326297"/>
                    <a:pt x="194968" y="1260929"/>
                  </a:cubicBezTo>
                  <a:cubicBezTo>
                    <a:pt x="187555" y="1249136"/>
                    <a:pt x="180479" y="1237006"/>
                    <a:pt x="173403" y="1224876"/>
                  </a:cubicBezTo>
                  <a:cubicBezTo>
                    <a:pt x="169023" y="1217463"/>
                    <a:pt x="168349" y="1212746"/>
                    <a:pt x="178794" y="1208703"/>
                  </a:cubicBezTo>
                  <a:cubicBezTo>
                    <a:pt x="209456" y="1196236"/>
                    <a:pt x="239444" y="1182758"/>
                    <a:pt x="269432" y="1168943"/>
                  </a:cubicBezTo>
                  <a:cubicBezTo>
                    <a:pt x="276508" y="1165574"/>
                    <a:pt x="280552" y="1167258"/>
                    <a:pt x="285269" y="1172313"/>
                  </a:cubicBezTo>
                  <a:cubicBezTo>
                    <a:pt x="328735" y="1216116"/>
                    <a:pt x="381972" y="1243408"/>
                    <a:pt x="441948" y="1254190"/>
                  </a:cubicBezTo>
                  <a:cubicBezTo>
                    <a:pt x="519446" y="1268342"/>
                    <a:pt x="595258" y="1263625"/>
                    <a:pt x="660626" y="1212409"/>
                  </a:cubicBezTo>
                  <a:cubicBezTo>
                    <a:pt x="763394" y="1131879"/>
                    <a:pt x="744525" y="1000471"/>
                    <a:pt x="731047" y="887257"/>
                  </a:cubicBezTo>
                  <a:cubicBezTo>
                    <a:pt x="723971" y="827955"/>
                    <a:pt x="704428" y="774381"/>
                    <a:pt x="689266" y="716763"/>
                  </a:cubicBezTo>
                  <a:cubicBezTo>
                    <a:pt x="666017" y="627473"/>
                    <a:pt x="624236" y="524367"/>
                    <a:pt x="585824" y="440131"/>
                  </a:cubicBezTo>
                  <a:cubicBezTo>
                    <a:pt x="555162" y="372742"/>
                    <a:pt x="517424" y="291201"/>
                    <a:pt x="473621" y="231225"/>
                  </a:cubicBezTo>
                  <a:cubicBezTo>
                    <a:pt x="428807" y="170238"/>
                    <a:pt x="390059" y="140587"/>
                    <a:pt x="316268" y="128794"/>
                  </a:cubicBezTo>
                  <a:cubicBezTo>
                    <a:pt x="253259" y="118685"/>
                    <a:pt x="195641" y="131489"/>
                    <a:pt x="151502" y="181357"/>
                  </a:cubicBezTo>
                  <a:cubicBezTo>
                    <a:pt x="113764" y="223812"/>
                    <a:pt x="94558" y="275702"/>
                    <a:pt x="84786" y="330961"/>
                  </a:cubicBezTo>
                  <a:cubicBezTo>
                    <a:pt x="70972" y="407447"/>
                    <a:pt x="77711" y="483260"/>
                    <a:pt x="93210" y="558736"/>
                  </a:cubicBezTo>
                  <a:cubicBezTo>
                    <a:pt x="112416" y="652070"/>
                    <a:pt x="145437" y="740349"/>
                    <a:pt x="190587" y="823912"/>
                  </a:cubicBezTo>
                  <a:cubicBezTo>
                    <a:pt x="219901" y="878497"/>
                    <a:pt x="254270" y="930386"/>
                    <a:pt x="297062" y="975874"/>
                  </a:cubicBezTo>
                  <a:cubicBezTo>
                    <a:pt x="330756" y="1011590"/>
                    <a:pt x="367483" y="1041915"/>
                    <a:pt x="413645" y="1060784"/>
                  </a:cubicBezTo>
                  <a:cubicBezTo>
                    <a:pt x="485751" y="1090435"/>
                    <a:pt x="569314" y="1049328"/>
                    <a:pt x="580770" y="964081"/>
                  </a:cubicBezTo>
                  <a:cubicBezTo>
                    <a:pt x="589867" y="896692"/>
                    <a:pt x="578411" y="831998"/>
                    <a:pt x="561227" y="767642"/>
                  </a:cubicBezTo>
                  <a:cubicBezTo>
                    <a:pt x="550445" y="727208"/>
                    <a:pt x="535282" y="688123"/>
                    <a:pt x="521130" y="648363"/>
                  </a:cubicBezTo>
                  <a:cubicBezTo>
                    <a:pt x="449361" y="446870"/>
                    <a:pt x="313235" y="360612"/>
                    <a:pt x="352995" y="536834"/>
                  </a:cubicBezTo>
                  <a:cubicBezTo>
                    <a:pt x="362766" y="560420"/>
                    <a:pt x="386689" y="612310"/>
                    <a:pt x="396124" y="635559"/>
                  </a:cubicBezTo>
                  <a:cubicBezTo>
                    <a:pt x="428470" y="715415"/>
                    <a:pt x="454752" y="739001"/>
                    <a:pt x="469915" y="824248"/>
                  </a:cubicBezTo>
                  <a:cubicBezTo>
                    <a:pt x="473621" y="844802"/>
                    <a:pt x="489121" y="888942"/>
                    <a:pt x="485077" y="909159"/>
                  </a:cubicBezTo>
                  <a:cubicBezTo>
                    <a:pt x="479012" y="940494"/>
                    <a:pt x="466882" y="944875"/>
                    <a:pt x="427123" y="938136"/>
                  </a:cubicBezTo>
                  <a:cubicBezTo>
                    <a:pt x="397135" y="932745"/>
                    <a:pt x="371190" y="916571"/>
                    <a:pt x="348614" y="895344"/>
                  </a:cubicBezTo>
                  <a:cubicBezTo>
                    <a:pt x="261683" y="814814"/>
                    <a:pt x="210467" y="701601"/>
                    <a:pt x="186207" y="587376"/>
                  </a:cubicBezTo>
                  <a:cubicBezTo>
                    <a:pt x="165316" y="490336"/>
                    <a:pt x="138698" y="326581"/>
                    <a:pt x="216532" y="248072"/>
                  </a:cubicBezTo>
                  <a:cubicBezTo>
                    <a:pt x="242477" y="221791"/>
                    <a:pt x="276171" y="216737"/>
                    <a:pt x="311214" y="220780"/>
                  </a:cubicBezTo>
                  <a:cubicBezTo>
                    <a:pt x="370516" y="227519"/>
                    <a:pt x="407580" y="267952"/>
                    <a:pt x="441948" y="310070"/>
                  </a:cubicBezTo>
                  <a:cubicBezTo>
                    <a:pt x="507316" y="390600"/>
                    <a:pt x="546738" y="485619"/>
                    <a:pt x="583802" y="580974"/>
                  </a:cubicBezTo>
                  <a:cubicBezTo>
                    <a:pt x="606041" y="638255"/>
                    <a:pt x="628616" y="695535"/>
                    <a:pt x="642431" y="755849"/>
                  </a:cubicBezTo>
                  <a:cubicBezTo>
                    <a:pt x="658267" y="825933"/>
                    <a:pt x="670397" y="900061"/>
                    <a:pt x="672082" y="972167"/>
                  </a:cubicBezTo>
                  <a:cubicBezTo>
                    <a:pt x="673430" y="1028774"/>
                    <a:pt x="685896" y="1077968"/>
                    <a:pt x="644452" y="1125814"/>
                  </a:cubicBezTo>
                  <a:cubicBezTo>
                    <a:pt x="612779" y="1162541"/>
                    <a:pt x="564259" y="1182084"/>
                    <a:pt x="516076" y="1186128"/>
                  </a:cubicBezTo>
                  <a:cubicBezTo>
                    <a:pt x="389722" y="1197247"/>
                    <a:pt x="296051" y="1125814"/>
                    <a:pt x="223945" y="1029111"/>
                  </a:cubicBezTo>
                  <a:cubicBezTo>
                    <a:pt x="177446" y="966776"/>
                    <a:pt x="145774" y="917245"/>
                    <a:pt x="115448" y="846824"/>
                  </a:cubicBezTo>
                  <a:cubicBezTo>
                    <a:pt x="81754" y="768316"/>
                    <a:pt x="50418" y="686775"/>
                    <a:pt x="27843" y="604223"/>
                  </a:cubicBezTo>
                  <a:cubicBezTo>
                    <a:pt x="4257" y="520998"/>
                    <a:pt x="-4167" y="406437"/>
                    <a:pt x="1898" y="316135"/>
                  </a:cubicBezTo>
                  <a:close/>
                </a:path>
              </a:pathLst>
            </a:custGeom>
            <a:solidFill>
              <a:schemeClr val="accent1">
                <a:lumMod val="60000"/>
                <a:lumOff val="40000"/>
              </a:schemeClr>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FE891836-8BE1-4561-9B1A-B187F6A40AAF}"/>
                </a:ext>
              </a:extLst>
            </p:cNvPr>
            <p:cNvSpPr/>
            <p:nvPr/>
          </p:nvSpPr>
          <p:spPr>
            <a:xfrm>
              <a:off x="8827007" y="4124748"/>
              <a:ext cx="2154922" cy="1823401"/>
            </a:xfrm>
            <a:custGeom>
              <a:avLst/>
              <a:gdLst>
                <a:gd name="connsiteX0" fmla="*/ 2094946 w 2154922"/>
                <a:gd name="connsiteY0" fmla="*/ 907057 h 1823401"/>
                <a:gd name="connsiteX1" fmla="*/ 1860769 w 2154922"/>
                <a:gd name="connsiteY1" fmla="*/ 703543 h 1823401"/>
                <a:gd name="connsiteX2" fmla="*/ 1723296 w 2154922"/>
                <a:gd name="connsiteY2" fmla="*/ 628741 h 1823401"/>
                <a:gd name="connsiteX3" fmla="*/ 1582453 w 2154922"/>
                <a:gd name="connsiteY3" fmla="*/ 572134 h 1823401"/>
                <a:gd name="connsiteX4" fmla="*/ 1581779 w 2154922"/>
                <a:gd name="connsiteY4" fmla="*/ 572134 h 1823401"/>
                <a:gd name="connsiteX5" fmla="*/ 1582453 w 2154922"/>
                <a:gd name="connsiteY5" fmla="*/ 572134 h 1823401"/>
                <a:gd name="connsiteX6" fmla="*/ 1756653 w 2154922"/>
                <a:gd name="connsiteY6" fmla="*/ 429606 h 1823401"/>
                <a:gd name="connsiteX7" fmla="*/ 1825053 w 2154922"/>
                <a:gd name="connsiteY7" fmla="*/ 180941 h 1823401"/>
                <a:gd name="connsiteX8" fmla="*/ 1752610 w 2154922"/>
                <a:gd name="connsiteY8" fmla="*/ 65032 h 1823401"/>
                <a:gd name="connsiteX9" fmla="*/ 1529215 w 2154922"/>
                <a:gd name="connsiteY9" fmla="*/ 15164 h 1823401"/>
                <a:gd name="connsiteX10" fmla="*/ 1385677 w 2154922"/>
                <a:gd name="connsiteY10" fmla="*/ 127703 h 1823401"/>
                <a:gd name="connsiteX11" fmla="*/ 1293354 w 2154922"/>
                <a:gd name="connsiteY11" fmla="*/ 281687 h 1823401"/>
                <a:gd name="connsiteX12" fmla="*/ 1151837 w 2154922"/>
                <a:gd name="connsiteY12" fmla="*/ 476442 h 1823401"/>
                <a:gd name="connsiteX13" fmla="*/ 1013353 w 2154922"/>
                <a:gd name="connsiteY13" fmla="*/ 602796 h 1823401"/>
                <a:gd name="connsiteX14" fmla="*/ 1012005 w 2154922"/>
                <a:gd name="connsiteY14" fmla="*/ 603470 h 1823401"/>
                <a:gd name="connsiteX15" fmla="*/ 1003918 w 2154922"/>
                <a:gd name="connsiteY15" fmla="*/ 601785 h 1823401"/>
                <a:gd name="connsiteX16" fmla="*/ 777154 w 2154922"/>
                <a:gd name="connsiteY16" fmla="*/ 603133 h 1823401"/>
                <a:gd name="connsiteX17" fmla="*/ 726612 w 2154922"/>
                <a:gd name="connsiteY17" fmla="*/ 633458 h 1823401"/>
                <a:gd name="connsiteX18" fmla="*/ 660234 w 2154922"/>
                <a:gd name="connsiteY18" fmla="*/ 593362 h 1823401"/>
                <a:gd name="connsiteX19" fmla="*/ 598573 w 2154922"/>
                <a:gd name="connsiteY19" fmla="*/ 491941 h 1823401"/>
                <a:gd name="connsiteX20" fmla="*/ 344517 w 2154922"/>
                <a:gd name="connsiteY20" fmla="*/ 212614 h 1823401"/>
                <a:gd name="connsiteX21" fmla="*/ 199967 w 2154922"/>
                <a:gd name="connsiteY21" fmla="*/ 208907 h 1823401"/>
                <a:gd name="connsiteX22" fmla="*/ 7235 w 2154922"/>
                <a:gd name="connsiteY22" fmla="*/ 405346 h 1823401"/>
                <a:gd name="connsiteX23" fmla="*/ 99895 w 2154922"/>
                <a:gd name="connsiteY23" fmla="*/ 698151 h 1823401"/>
                <a:gd name="connsiteX24" fmla="*/ 485697 w 2154922"/>
                <a:gd name="connsiteY24" fmla="*/ 894253 h 1823401"/>
                <a:gd name="connsiteX25" fmla="*/ 818261 w 2154922"/>
                <a:gd name="connsiteY25" fmla="*/ 938393 h 1823401"/>
                <a:gd name="connsiteX26" fmla="*/ 1017396 w 2154922"/>
                <a:gd name="connsiteY26" fmla="*/ 1269947 h 1823401"/>
                <a:gd name="connsiteX27" fmla="*/ 1009646 w 2154922"/>
                <a:gd name="connsiteY27" fmla="*/ 1494353 h 1823401"/>
                <a:gd name="connsiteX28" fmla="*/ 959778 w 2154922"/>
                <a:gd name="connsiteY28" fmla="*/ 1668890 h 1823401"/>
                <a:gd name="connsiteX29" fmla="*/ 917323 w 2154922"/>
                <a:gd name="connsiteY29" fmla="*/ 1749757 h 1823401"/>
                <a:gd name="connsiteX30" fmla="*/ 874194 w 2154922"/>
                <a:gd name="connsiteY30" fmla="*/ 1819505 h 1823401"/>
                <a:gd name="connsiteX31" fmla="*/ 890368 w 2154922"/>
                <a:gd name="connsiteY31" fmla="*/ 1819168 h 1823401"/>
                <a:gd name="connsiteX32" fmla="*/ 1118142 w 2154922"/>
                <a:gd name="connsiteY32" fmla="*/ 1735268 h 1823401"/>
                <a:gd name="connsiteX33" fmla="*/ 1234052 w 2154922"/>
                <a:gd name="connsiteY33" fmla="*/ 1681694 h 1823401"/>
                <a:gd name="connsiteX34" fmla="*/ 1305484 w 2154922"/>
                <a:gd name="connsiteY34" fmla="*/ 1552644 h 1823401"/>
                <a:gd name="connsiteX35" fmla="*/ 1313571 w 2154922"/>
                <a:gd name="connsiteY35" fmla="*/ 1217047 h 1823401"/>
                <a:gd name="connsiteX36" fmla="*/ 1254942 w 2154922"/>
                <a:gd name="connsiteY36" fmla="*/ 1036107 h 1823401"/>
                <a:gd name="connsiteX37" fmla="*/ 1188901 w 2154922"/>
                <a:gd name="connsiteY37" fmla="*/ 918514 h 1823401"/>
                <a:gd name="connsiteX38" fmla="*/ 1122523 w 2154922"/>
                <a:gd name="connsiteY38" fmla="*/ 818104 h 1823401"/>
                <a:gd name="connsiteX39" fmla="*/ 1125555 w 2154922"/>
                <a:gd name="connsiteY39" fmla="*/ 817767 h 1823401"/>
                <a:gd name="connsiteX40" fmla="*/ 1160934 w 2154922"/>
                <a:gd name="connsiteY40" fmla="*/ 817093 h 1823401"/>
                <a:gd name="connsiteX41" fmla="*/ 1401850 w 2154922"/>
                <a:gd name="connsiteY41" fmla="*/ 832256 h 1823401"/>
                <a:gd name="connsiteX42" fmla="*/ 1662309 w 2154922"/>
                <a:gd name="connsiteY42" fmla="*/ 916829 h 1823401"/>
                <a:gd name="connsiteX43" fmla="*/ 1910637 w 2154922"/>
                <a:gd name="connsiteY43" fmla="*/ 1130452 h 1823401"/>
                <a:gd name="connsiteX44" fmla="*/ 1942984 w 2154922"/>
                <a:gd name="connsiteY44" fmla="*/ 1135843 h 1823401"/>
                <a:gd name="connsiteX45" fmla="*/ 2154923 w 2154922"/>
                <a:gd name="connsiteY45" fmla="*/ 973436 h 1823401"/>
                <a:gd name="connsiteX46" fmla="*/ 2094946 w 2154922"/>
                <a:gd name="connsiteY46" fmla="*/ 907057 h 1823401"/>
                <a:gd name="connsiteX47" fmla="*/ 1802478 w 2154922"/>
                <a:gd name="connsiteY47" fmla="*/ 347055 h 1823401"/>
                <a:gd name="connsiteX48" fmla="*/ 1801467 w 2154922"/>
                <a:gd name="connsiteY48" fmla="*/ 348065 h 1823401"/>
                <a:gd name="connsiteX49" fmla="*/ 1801467 w 2154922"/>
                <a:gd name="connsiteY49" fmla="*/ 346718 h 1823401"/>
                <a:gd name="connsiteX50" fmla="*/ 1802478 w 2154922"/>
                <a:gd name="connsiteY50" fmla="*/ 347055 h 1823401"/>
                <a:gd name="connsiteX51" fmla="*/ 328680 w 2154922"/>
                <a:gd name="connsiteY51" fmla="*/ 600774 h 1823401"/>
                <a:gd name="connsiteX52" fmla="*/ 207043 w 2154922"/>
                <a:gd name="connsiteY52" fmla="*/ 432976 h 1823401"/>
                <a:gd name="connsiteX53" fmla="*/ 263987 w 2154922"/>
                <a:gd name="connsiteY53" fmla="*/ 376369 h 1823401"/>
                <a:gd name="connsiteX54" fmla="*/ 331039 w 2154922"/>
                <a:gd name="connsiteY54" fmla="*/ 425563 h 1823401"/>
                <a:gd name="connsiteX55" fmla="*/ 419318 w 2154922"/>
                <a:gd name="connsiteY55" fmla="*/ 575503 h 1823401"/>
                <a:gd name="connsiteX56" fmla="*/ 456382 w 2154922"/>
                <a:gd name="connsiteY56" fmla="*/ 642219 h 1823401"/>
                <a:gd name="connsiteX57" fmla="*/ 328680 w 2154922"/>
                <a:gd name="connsiteY57" fmla="*/ 600774 h 1823401"/>
                <a:gd name="connsiteX58" fmla="*/ 1503944 w 2154922"/>
                <a:gd name="connsiteY58" fmla="*/ 415118 h 1823401"/>
                <a:gd name="connsiteX59" fmla="*/ 1516411 w 2154922"/>
                <a:gd name="connsiteY59" fmla="*/ 385466 h 1823401"/>
                <a:gd name="connsiteX60" fmla="*/ 1593572 w 2154922"/>
                <a:gd name="connsiteY60" fmla="*/ 243276 h 1823401"/>
                <a:gd name="connsiteX61" fmla="*/ 1623897 w 2154922"/>
                <a:gd name="connsiteY61" fmla="*/ 309654 h 1823401"/>
                <a:gd name="connsiteX62" fmla="*/ 1524498 w 2154922"/>
                <a:gd name="connsiteY62" fmla="*/ 400629 h 1823401"/>
                <a:gd name="connsiteX63" fmla="*/ 1503944 w 2154922"/>
                <a:gd name="connsiteY63" fmla="*/ 415118 h 182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154922" h="1823401">
                  <a:moveTo>
                    <a:pt x="2094946" y="907057"/>
                  </a:moveTo>
                  <a:cubicBezTo>
                    <a:pt x="2028568" y="827201"/>
                    <a:pt x="1948375" y="759138"/>
                    <a:pt x="1860769" y="703543"/>
                  </a:cubicBezTo>
                  <a:cubicBezTo>
                    <a:pt x="1816630" y="675576"/>
                    <a:pt x="1770805" y="650642"/>
                    <a:pt x="1723296" y="628741"/>
                  </a:cubicBezTo>
                  <a:cubicBezTo>
                    <a:pt x="1700384" y="618295"/>
                    <a:pt x="1638049" y="584264"/>
                    <a:pt x="1582453" y="572134"/>
                  </a:cubicBezTo>
                  <a:cubicBezTo>
                    <a:pt x="1582116" y="572134"/>
                    <a:pt x="1581779" y="572134"/>
                    <a:pt x="1581779" y="572134"/>
                  </a:cubicBezTo>
                  <a:cubicBezTo>
                    <a:pt x="1582116" y="572134"/>
                    <a:pt x="1582116" y="572134"/>
                    <a:pt x="1582453" y="572134"/>
                  </a:cubicBezTo>
                  <a:cubicBezTo>
                    <a:pt x="1593909" y="570786"/>
                    <a:pt x="1746882" y="440725"/>
                    <a:pt x="1756653" y="429606"/>
                  </a:cubicBezTo>
                  <a:cubicBezTo>
                    <a:pt x="1816967" y="361880"/>
                    <a:pt x="1859758" y="271242"/>
                    <a:pt x="1825053" y="180941"/>
                  </a:cubicBezTo>
                  <a:cubicBezTo>
                    <a:pt x="1808543" y="137475"/>
                    <a:pt x="1785294" y="97715"/>
                    <a:pt x="1752610" y="65032"/>
                  </a:cubicBezTo>
                  <a:cubicBezTo>
                    <a:pt x="1688927" y="1349"/>
                    <a:pt x="1614463" y="-16172"/>
                    <a:pt x="1529215" y="15164"/>
                  </a:cubicBezTo>
                  <a:cubicBezTo>
                    <a:pt x="1469239" y="37402"/>
                    <a:pt x="1423752" y="77836"/>
                    <a:pt x="1385677" y="127703"/>
                  </a:cubicBezTo>
                  <a:cubicBezTo>
                    <a:pt x="1348950" y="175550"/>
                    <a:pt x="1318962" y="227439"/>
                    <a:pt x="1293354" y="281687"/>
                  </a:cubicBezTo>
                  <a:cubicBezTo>
                    <a:pt x="1258649" y="356152"/>
                    <a:pt x="1209118" y="418824"/>
                    <a:pt x="1151837" y="476442"/>
                  </a:cubicBezTo>
                  <a:cubicBezTo>
                    <a:pt x="1107697" y="520918"/>
                    <a:pt x="1060525" y="562026"/>
                    <a:pt x="1013353" y="602796"/>
                  </a:cubicBezTo>
                  <a:cubicBezTo>
                    <a:pt x="1013016" y="603133"/>
                    <a:pt x="1012342" y="603133"/>
                    <a:pt x="1012005" y="603470"/>
                  </a:cubicBezTo>
                  <a:cubicBezTo>
                    <a:pt x="1009309" y="604481"/>
                    <a:pt x="1006614" y="603470"/>
                    <a:pt x="1003918" y="601785"/>
                  </a:cubicBezTo>
                  <a:cubicBezTo>
                    <a:pt x="928105" y="553265"/>
                    <a:pt x="852630" y="572808"/>
                    <a:pt x="777154" y="603133"/>
                  </a:cubicBezTo>
                  <a:cubicBezTo>
                    <a:pt x="757274" y="608187"/>
                    <a:pt x="742449" y="621665"/>
                    <a:pt x="726612" y="633458"/>
                  </a:cubicBezTo>
                  <a:cubicBezTo>
                    <a:pt x="697972" y="630762"/>
                    <a:pt x="677755" y="613578"/>
                    <a:pt x="660234" y="593362"/>
                  </a:cubicBezTo>
                  <a:cubicBezTo>
                    <a:pt x="633615" y="563373"/>
                    <a:pt x="614747" y="528668"/>
                    <a:pt x="598573" y="491941"/>
                  </a:cubicBezTo>
                  <a:cubicBezTo>
                    <a:pt x="550390" y="382771"/>
                    <a:pt x="470534" y="244623"/>
                    <a:pt x="344517" y="212614"/>
                  </a:cubicBezTo>
                  <a:cubicBezTo>
                    <a:pt x="296670" y="200484"/>
                    <a:pt x="248487" y="195766"/>
                    <a:pt x="199967" y="208907"/>
                  </a:cubicBezTo>
                  <a:cubicBezTo>
                    <a:pt x="106970" y="233841"/>
                    <a:pt x="30147" y="311675"/>
                    <a:pt x="7235" y="405346"/>
                  </a:cubicBezTo>
                  <a:cubicBezTo>
                    <a:pt x="-18710" y="511484"/>
                    <a:pt x="28125" y="621665"/>
                    <a:pt x="99895" y="698151"/>
                  </a:cubicBezTo>
                  <a:cubicBezTo>
                    <a:pt x="259270" y="868983"/>
                    <a:pt x="433470" y="888525"/>
                    <a:pt x="485697" y="894253"/>
                  </a:cubicBezTo>
                  <a:lnTo>
                    <a:pt x="818261" y="938393"/>
                  </a:lnTo>
                  <a:cubicBezTo>
                    <a:pt x="960115" y="1049248"/>
                    <a:pt x="1007961" y="1191439"/>
                    <a:pt x="1017396" y="1269947"/>
                  </a:cubicBezTo>
                  <a:cubicBezTo>
                    <a:pt x="1026493" y="1345423"/>
                    <a:pt x="1019418" y="1419214"/>
                    <a:pt x="1009646" y="1494353"/>
                  </a:cubicBezTo>
                  <a:cubicBezTo>
                    <a:pt x="1001896" y="1554666"/>
                    <a:pt x="984375" y="1613294"/>
                    <a:pt x="959778" y="1668890"/>
                  </a:cubicBezTo>
                  <a:cubicBezTo>
                    <a:pt x="947311" y="1696857"/>
                    <a:pt x="933160" y="1723812"/>
                    <a:pt x="917323" y="1749757"/>
                  </a:cubicBezTo>
                  <a:cubicBezTo>
                    <a:pt x="911932" y="1758518"/>
                    <a:pt x="868803" y="1811418"/>
                    <a:pt x="874194" y="1819505"/>
                  </a:cubicBezTo>
                  <a:cubicBezTo>
                    <a:pt x="879585" y="1827591"/>
                    <a:pt x="885650" y="1820852"/>
                    <a:pt x="890368" y="1819168"/>
                  </a:cubicBezTo>
                  <a:cubicBezTo>
                    <a:pt x="966180" y="1791201"/>
                    <a:pt x="1041993" y="1763235"/>
                    <a:pt x="1118142" y="1735268"/>
                  </a:cubicBezTo>
                  <a:cubicBezTo>
                    <a:pt x="1157565" y="1720780"/>
                    <a:pt x="1201705" y="1709997"/>
                    <a:pt x="1234052" y="1681694"/>
                  </a:cubicBezTo>
                  <a:cubicBezTo>
                    <a:pt x="1268420" y="1651369"/>
                    <a:pt x="1290321" y="1595099"/>
                    <a:pt x="1305484" y="1552644"/>
                  </a:cubicBezTo>
                  <a:cubicBezTo>
                    <a:pt x="1343559" y="1445159"/>
                    <a:pt x="1339852" y="1326891"/>
                    <a:pt x="1313571" y="1217047"/>
                  </a:cubicBezTo>
                  <a:cubicBezTo>
                    <a:pt x="1298745" y="1155386"/>
                    <a:pt x="1282235" y="1093725"/>
                    <a:pt x="1254942" y="1036107"/>
                  </a:cubicBezTo>
                  <a:cubicBezTo>
                    <a:pt x="1235736" y="995337"/>
                    <a:pt x="1212487" y="956925"/>
                    <a:pt x="1188901" y="918514"/>
                  </a:cubicBezTo>
                  <a:cubicBezTo>
                    <a:pt x="1177445" y="899982"/>
                    <a:pt x="1125218" y="817430"/>
                    <a:pt x="1122523" y="818104"/>
                  </a:cubicBezTo>
                  <a:cubicBezTo>
                    <a:pt x="1123534" y="818104"/>
                    <a:pt x="1124544" y="817767"/>
                    <a:pt x="1125555" y="817767"/>
                  </a:cubicBezTo>
                  <a:cubicBezTo>
                    <a:pt x="1137348" y="815745"/>
                    <a:pt x="1149141" y="816419"/>
                    <a:pt x="1160934" y="817093"/>
                  </a:cubicBezTo>
                  <a:cubicBezTo>
                    <a:pt x="1242138" y="821473"/>
                    <a:pt x="1320983" y="817767"/>
                    <a:pt x="1401850" y="832256"/>
                  </a:cubicBezTo>
                  <a:cubicBezTo>
                    <a:pt x="1490804" y="848092"/>
                    <a:pt x="1582453" y="873700"/>
                    <a:pt x="1662309" y="916829"/>
                  </a:cubicBezTo>
                  <a:cubicBezTo>
                    <a:pt x="1760360" y="969729"/>
                    <a:pt x="1842574" y="1042172"/>
                    <a:pt x="1910637" y="1130452"/>
                  </a:cubicBezTo>
                  <a:cubicBezTo>
                    <a:pt x="1921756" y="1144941"/>
                    <a:pt x="1927822" y="1146288"/>
                    <a:pt x="1942984" y="1135843"/>
                  </a:cubicBezTo>
                  <a:cubicBezTo>
                    <a:pt x="1985439" y="1107203"/>
                    <a:pt x="2129989" y="991967"/>
                    <a:pt x="2154923" y="973436"/>
                  </a:cubicBezTo>
                  <a:cubicBezTo>
                    <a:pt x="2138412" y="947491"/>
                    <a:pt x="2113815" y="929970"/>
                    <a:pt x="2094946" y="907057"/>
                  </a:cubicBezTo>
                  <a:close/>
                  <a:moveTo>
                    <a:pt x="1802478" y="347055"/>
                  </a:moveTo>
                  <a:cubicBezTo>
                    <a:pt x="1802141" y="347392"/>
                    <a:pt x="1801804" y="347729"/>
                    <a:pt x="1801467" y="348065"/>
                  </a:cubicBezTo>
                  <a:cubicBezTo>
                    <a:pt x="1801467" y="347729"/>
                    <a:pt x="1801467" y="347055"/>
                    <a:pt x="1801467" y="346718"/>
                  </a:cubicBezTo>
                  <a:cubicBezTo>
                    <a:pt x="1801804" y="346718"/>
                    <a:pt x="1802141" y="347055"/>
                    <a:pt x="1802478" y="347055"/>
                  </a:cubicBezTo>
                  <a:close/>
                  <a:moveTo>
                    <a:pt x="328680" y="600774"/>
                  </a:moveTo>
                  <a:cubicBezTo>
                    <a:pt x="263650" y="563036"/>
                    <a:pt x="213445" y="513842"/>
                    <a:pt x="207043" y="432976"/>
                  </a:cubicBezTo>
                  <a:cubicBezTo>
                    <a:pt x="206369" y="400292"/>
                    <a:pt x="207043" y="347729"/>
                    <a:pt x="263987" y="376369"/>
                  </a:cubicBezTo>
                  <a:cubicBezTo>
                    <a:pt x="289595" y="389173"/>
                    <a:pt x="312170" y="404335"/>
                    <a:pt x="331039" y="425563"/>
                  </a:cubicBezTo>
                  <a:cubicBezTo>
                    <a:pt x="370124" y="469703"/>
                    <a:pt x="395058" y="522603"/>
                    <a:pt x="419318" y="575503"/>
                  </a:cubicBezTo>
                  <a:cubicBezTo>
                    <a:pt x="429764" y="598753"/>
                    <a:pt x="439535" y="622339"/>
                    <a:pt x="456382" y="642219"/>
                  </a:cubicBezTo>
                  <a:cubicBezTo>
                    <a:pt x="410895" y="637501"/>
                    <a:pt x="368440" y="623687"/>
                    <a:pt x="328680" y="600774"/>
                  </a:cubicBezTo>
                  <a:close/>
                  <a:moveTo>
                    <a:pt x="1503944" y="415118"/>
                  </a:moveTo>
                  <a:cubicBezTo>
                    <a:pt x="1507314" y="405009"/>
                    <a:pt x="1511694" y="395238"/>
                    <a:pt x="1516411" y="385466"/>
                  </a:cubicBezTo>
                  <a:cubicBezTo>
                    <a:pt x="1539998" y="336946"/>
                    <a:pt x="1556508" y="284383"/>
                    <a:pt x="1593572" y="243276"/>
                  </a:cubicBezTo>
                  <a:cubicBezTo>
                    <a:pt x="1652537" y="213624"/>
                    <a:pt x="1644451" y="285057"/>
                    <a:pt x="1623897" y="309654"/>
                  </a:cubicBezTo>
                  <a:cubicBezTo>
                    <a:pt x="1593235" y="346381"/>
                    <a:pt x="1561899" y="372999"/>
                    <a:pt x="1524498" y="400629"/>
                  </a:cubicBezTo>
                  <a:cubicBezTo>
                    <a:pt x="1517422" y="405346"/>
                    <a:pt x="1510347" y="409726"/>
                    <a:pt x="1503944" y="415118"/>
                  </a:cubicBezTo>
                  <a:close/>
                </a:path>
              </a:pathLst>
            </a:custGeom>
            <a:solidFill>
              <a:schemeClr val="accent2"/>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27" name="Freeform: Shape 26">
              <a:extLst>
                <a:ext uri="{FF2B5EF4-FFF2-40B4-BE49-F238E27FC236}">
                  <a16:creationId xmlns:a16="http://schemas.microsoft.com/office/drawing/2014/main" id="{E8206E54-C38E-4C88-B33E-918FD9172337}"/>
                </a:ext>
              </a:extLst>
            </p:cNvPr>
            <p:cNvSpPr/>
            <p:nvPr/>
          </p:nvSpPr>
          <p:spPr>
            <a:xfrm>
              <a:off x="9546543" y="4691746"/>
              <a:ext cx="395573" cy="374534"/>
            </a:xfrm>
            <a:custGeom>
              <a:avLst/>
              <a:gdLst>
                <a:gd name="connsiteX0" fmla="*/ 395574 w 395573"/>
                <a:gd name="connsiteY0" fmla="*/ 243020 h 374534"/>
                <a:gd name="connsiteX1" fmla="*/ 267534 w 395573"/>
                <a:gd name="connsiteY1" fmla="*/ 341071 h 374534"/>
                <a:gd name="connsiteX2" fmla="*/ 98388 w 395573"/>
                <a:gd name="connsiteY2" fmla="*/ 371396 h 374534"/>
                <a:gd name="connsiteX3" fmla="*/ 86932 w 395573"/>
                <a:gd name="connsiteY3" fmla="*/ 188434 h 374534"/>
                <a:gd name="connsiteX4" fmla="*/ 0 w 395573"/>
                <a:gd name="connsiteY4" fmla="*/ 76232 h 374534"/>
                <a:gd name="connsiteX5" fmla="*/ 54585 w 395573"/>
                <a:gd name="connsiteY5" fmla="*/ 30744 h 374534"/>
                <a:gd name="connsiteX6" fmla="*/ 281349 w 395573"/>
                <a:gd name="connsiteY6" fmla="*/ 29396 h 374534"/>
                <a:gd name="connsiteX7" fmla="*/ 301903 w 395573"/>
                <a:gd name="connsiteY7" fmla="*/ 49950 h 374534"/>
                <a:gd name="connsiteX8" fmla="*/ 389845 w 395573"/>
                <a:gd name="connsiteY8" fmla="*/ 191467 h 374534"/>
                <a:gd name="connsiteX9" fmla="*/ 395574 w 395573"/>
                <a:gd name="connsiteY9" fmla="*/ 243020 h 37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573" h="374534">
                  <a:moveTo>
                    <a:pt x="395574" y="243020"/>
                  </a:moveTo>
                  <a:cubicBezTo>
                    <a:pt x="377716" y="308050"/>
                    <a:pt x="328185" y="331299"/>
                    <a:pt x="267534" y="341071"/>
                  </a:cubicBezTo>
                  <a:cubicBezTo>
                    <a:pt x="237883" y="345788"/>
                    <a:pt x="92660" y="385884"/>
                    <a:pt x="98388" y="371396"/>
                  </a:cubicBezTo>
                  <a:cubicBezTo>
                    <a:pt x="111866" y="339049"/>
                    <a:pt x="125344" y="281094"/>
                    <a:pt x="86932" y="188434"/>
                  </a:cubicBezTo>
                  <a:cubicBezTo>
                    <a:pt x="70085" y="146990"/>
                    <a:pt x="42792" y="78253"/>
                    <a:pt x="0" y="76232"/>
                  </a:cubicBezTo>
                  <a:cubicBezTo>
                    <a:pt x="9434" y="51635"/>
                    <a:pt x="39759" y="39842"/>
                    <a:pt x="54585" y="30744"/>
                  </a:cubicBezTo>
                  <a:cubicBezTo>
                    <a:pt x="130061" y="419"/>
                    <a:pt x="205536" y="-19124"/>
                    <a:pt x="281349" y="29396"/>
                  </a:cubicBezTo>
                  <a:cubicBezTo>
                    <a:pt x="284382" y="31418"/>
                    <a:pt x="298196" y="42537"/>
                    <a:pt x="301903" y="49950"/>
                  </a:cubicBezTo>
                  <a:cubicBezTo>
                    <a:pt x="353455" y="95775"/>
                    <a:pt x="373672" y="131154"/>
                    <a:pt x="389845" y="191467"/>
                  </a:cubicBezTo>
                  <a:cubicBezTo>
                    <a:pt x="392204" y="199891"/>
                    <a:pt x="395574" y="234259"/>
                    <a:pt x="395574" y="243020"/>
                  </a:cubicBezTo>
                  <a:close/>
                </a:path>
              </a:pathLst>
            </a:custGeom>
            <a:solidFill>
              <a:schemeClr val="accent2">
                <a:lumMod val="75000"/>
                <a:alpha val="40000"/>
              </a:schemeClr>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28" name="Freeform: Shape 27">
              <a:extLst>
                <a:ext uri="{FF2B5EF4-FFF2-40B4-BE49-F238E27FC236}">
                  <a16:creationId xmlns:a16="http://schemas.microsoft.com/office/drawing/2014/main" id="{F86A0757-2354-465F-9F94-F54D91772093}"/>
                </a:ext>
              </a:extLst>
            </p:cNvPr>
            <p:cNvSpPr/>
            <p:nvPr/>
          </p:nvSpPr>
          <p:spPr>
            <a:xfrm>
              <a:off x="9942185" y="4301978"/>
              <a:ext cx="685290" cy="632801"/>
            </a:xfrm>
            <a:custGeom>
              <a:avLst/>
              <a:gdLst>
                <a:gd name="connsiteX0" fmla="*/ 605 w 685290"/>
                <a:gd name="connsiteY0" fmla="*/ 628408 h 632801"/>
                <a:gd name="connsiteX1" fmla="*/ 165034 w 685290"/>
                <a:gd name="connsiteY1" fmla="*/ 498010 h 632801"/>
                <a:gd name="connsiteX2" fmla="*/ 284650 w 685290"/>
                <a:gd name="connsiteY2" fmla="*/ 388503 h 632801"/>
                <a:gd name="connsiteX3" fmla="*/ 389103 w 685290"/>
                <a:gd name="connsiteY3" fmla="*/ 238899 h 632801"/>
                <a:gd name="connsiteX4" fmla="*/ 507370 w 685290"/>
                <a:gd name="connsiteY4" fmla="*/ 105132 h 632801"/>
                <a:gd name="connsiteX5" fmla="*/ 476371 w 685290"/>
                <a:gd name="connsiteY5" fmla="*/ 67394 h 632801"/>
                <a:gd name="connsiteX6" fmla="*/ 572401 w 685290"/>
                <a:gd name="connsiteY6" fmla="*/ 5 h 632801"/>
                <a:gd name="connsiteX7" fmla="*/ 664050 w 685290"/>
                <a:gd name="connsiteY7" fmla="*/ 58297 h 632801"/>
                <a:gd name="connsiteX8" fmla="*/ 685277 w 685290"/>
                <a:gd name="connsiteY8" fmla="*/ 144891 h 632801"/>
                <a:gd name="connsiteX9" fmla="*/ 669441 w 685290"/>
                <a:gd name="connsiteY9" fmla="*/ 220030 h 632801"/>
                <a:gd name="connsiteX10" fmla="*/ 476034 w 685290"/>
                <a:gd name="connsiteY10" fmla="*/ 390187 h 632801"/>
                <a:gd name="connsiteX11" fmla="*/ 335528 w 685290"/>
                <a:gd name="connsiteY11" fmla="*/ 464989 h 632801"/>
                <a:gd name="connsiteX12" fmla="*/ 101351 w 685290"/>
                <a:gd name="connsiteY12" fmla="*/ 585279 h 632801"/>
                <a:gd name="connsiteX13" fmla="*/ 605 w 685290"/>
                <a:gd name="connsiteY13" fmla="*/ 628408 h 63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290" h="632801">
                  <a:moveTo>
                    <a:pt x="605" y="628408"/>
                  </a:moveTo>
                  <a:cubicBezTo>
                    <a:pt x="28908" y="598756"/>
                    <a:pt x="122242" y="534400"/>
                    <a:pt x="165034" y="498010"/>
                  </a:cubicBezTo>
                  <a:cubicBezTo>
                    <a:pt x="196033" y="471728"/>
                    <a:pt x="254998" y="416469"/>
                    <a:pt x="284650" y="388503"/>
                  </a:cubicBezTo>
                  <a:cubicBezTo>
                    <a:pt x="324072" y="351102"/>
                    <a:pt x="368212" y="290789"/>
                    <a:pt x="389103" y="238899"/>
                  </a:cubicBezTo>
                  <a:cubicBezTo>
                    <a:pt x="398874" y="232160"/>
                    <a:pt x="474350" y="180608"/>
                    <a:pt x="507370" y="105132"/>
                  </a:cubicBezTo>
                  <a:cubicBezTo>
                    <a:pt x="512087" y="83904"/>
                    <a:pt x="505686" y="66720"/>
                    <a:pt x="476371" y="67394"/>
                  </a:cubicBezTo>
                  <a:cubicBezTo>
                    <a:pt x="469632" y="66383"/>
                    <a:pt x="527924" y="-669"/>
                    <a:pt x="572401" y="5"/>
                  </a:cubicBezTo>
                  <a:cubicBezTo>
                    <a:pt x="614182" y="679"/>
                    <a:pt x="643496" y="23591"/>
                    <a:pt x="664050" y="58297"/>
                  </a:cubicBezTo>
                  <a:cubicBezTo>
                    <a:pt x="679549" y="84915"/>
                    <a:pt x="685614" y="110860"/>
                    <a:pt x="685277" y="144891"/>
                  </a:cubicBezTo>
                  <a:cubicBezTo>
                    <a:pt x="684940" y="170836"/>
                    <a:pt x="685277" y="196107"/>
                    <a:pt x="669441" y="220030"/>
                  </a:cubicBezTo>
                  <a:cubicBezTo>
                    <a:pt x="623279" y="277985"/>
                    <a:pt x="538369" y="350428"/>
                    <a:pt x="476034" y="390187"/>
                  </a:cubicBezTo>
                  <a:cubicBezTo>
                    <a:pt x="468622" y="394905"/>
                    <a:pt x="351365" y="456566"/>
                    <a:pt x="335528" y="464989"/>
                  </a:cubicBezTo>
                  <a:cubicBezTo>
                    <a:pt x="232760" y="520585"/>
                    <a:pt x="206815" y="535074"/>
                    <a:pt x="101351" y="585279"/>
                  </a:cubicBezTo>
                  <a:cubicBezTo>
                    <a:pt x="74059" y="598420"/>
                    <a:pt x="-7819" y="647614"/>
                    <a:pt x="605" y="628408"/>
                  </a:cubicBezTo>
                  <a:close/>
                </a:path>
              </a:pathLst>
            </a:custGeom>
            <a:solidFill>
              <a:schemeClr val="accent2">
                <a:lumMod val="75000"/>
              </a:schemeClr>
            </a:solidFill>
            <a:ln w="3369" cap="flat">
              <a:noFill/>
              <a:prstDash val="solid"/>
              <a:miter/>
            </a:ln>
          </p:spPr>
          <p:txBody>
            <a:bodyPr rtlCol="0" anchor="ctr"/>
            <a:lstStyle/>
            <a:p>
              <a:endParaRPr lang="en-US" sz="2000" dirty="0">
                <a:latin typeface="Al Tarikh" pitchFamily="2" charset="-78"/>
                <a:cs typeface="Al Tarikh" pitchFamily="2" charset="-78"/>
              </a:endParaRPr>
            </a:p>
          </p:txBody>
        </p:sp>
        <p:sp>
          <p:nvSpPr>
            <p:cNvPr id="29" name="Freeform: Shape 28">
              <a:extLst>
                <a:ext uri="{FF2B5EF4-FFF2-40B4-BE49-F238E27FC236}">
                  <a16:creationId xmlns:a16="http://schemas.microsoft.com/office/drawing/2014/main" id="{1D9DA95D-D082-45E9-A975-7934B6F9C163}"/>
                </a:ext>
              </a:extLst>
            </p:cNvPr>
            <p:cNvSpPr/>
            <p:nvPr/>
          </p:nvSpPr>
          <p:spPr>
            <a:xfrm>
              <a:off x="9041125" y="4399897"/>
              <a:ext cx="516199" cy="384071"/>
            </a:xfrm>
            <a:custGeom>
              <a:avLst/>
              <a:gdLst>
                <a:gd name="connsiteX0" fmla="*/ 0 w 516199"/>
                <a:gd name="connsiteY0" fmla="*/ 110655 h 384071"/>
                <a:gd name="connsiteX1" fmla="*/ 77834 w 516199"/>
                <a:gd name="connsiteY1" fmla="*/ 13951 h 384071"/>
                <a:gd name="connsiteX2" fmla="*/ 253720 w 516199"/>
                <a:gd name="connsiteY2" fmla="*/ 15973 h 384071"/>
                <a:gd name="connsiteX3" fmla="*/ 293142 w 516199"/>
                <a:gd name="connsiteY3" fmla="*/ 56070 h 384071"/>
                <a:gd name="connsiteX4" fmla="*/ 388161 w 516199"/>
                <a:gd name="connsiteY4" fmla="*/ 221847 h 384071"/>
                <a:gd name="connsiteX5" fmla="*/ 449822 w 516199"/>
                <a:gd name="connsiteY5" fmla="*/ 323267 h 384071"/>
                <a:gd name="connsiteX6" fmla="*/ 516200 w 516199"/>
                <a:gd name="connsiteY6" fmla="*/ 363363 h 384071"/>
                <a:gd name="connsiteX7" fmla="*/ 475093 w 516199"/>
                <a:gd name="connsiteY7" fmla="*/ 375830 h 384071"/>
                <a:gd name="connsiteX8" fmla="*/ 305609 w 516199"/>
                <a:gd name="connsiteY8" fmla="*/ 380885 h 384071"/>
                <a:gd name="connsiteX9" fmla="*/ 245970 w 516199"/>
                <a:gd name="connsiteY9" fmla="*/ 372798 h 384071"/>
                <a:gd name="connsiteX10" fmla="*/ 208906 w 516199"/>
                <a:gd name="connsiteY10" fmla="*/ 306083 h 384071"/>
                <a:gd name="connsiteX11" fmla="*/ 120626 w 516199"/>
                <a:gd name="connsiteY11" fmla="*/ 156142 h 384071"/>
                <a:gd name="connsiteX12" fmla="*/ 56607 w 516199"/>
                <a:gd name="connsiteY12" fmla="*/ 103579 h 384071"/>
                <a:gd name="connsiteX13" fmla="*/ 0 w 516199"/>
                <a:gd name="connsiteY13" fmla="*/ 110655 h 38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6199" h="384071">
                  <a:moveTo>
                    <a:pt x="0" y="110655"/>
                  </a:moveTo>
                  <a:cubicBezTo>
                    <a:pt x="8761" y="63819"/>
                    <a:pt x="36727" y="31473"/>
                    <a:pt x="77834" y="13951"/>
                  </a:cubicBezTo>
                  <a:cubicBezTo>
                    <a:pt x="131746" y="-9298"/>
                    <a:pt x="216993" y="137"/>
                    <a:pt x="253720" y="15973"/>
                  </a:cubicBezTo>
                  <a:cubicBezTo>
                    <a:pt x="271578" y="24734"/>
                    <a:pt x="282360" y="40907"/>
                    <a:pt x="293142" y="56070"/>
                  </a:cubicBezTo>
                  <a:cubicBezTo>
                    <a:pt x="329532" y="108633"/>
                    <a:pt x="362553" y="163218"/>
                    <a:pt x="388161" y="221847"/>
                  </a:cubicBezTo>
                  <a:cubicBezTo>
                    <a:pt x="404334" y="258237"/>
                    <a:pt x="423203" y="293279"/>
                    <a:pt x="449822" y="323267"/>
                  </a:cubicBezTo>
                  <a:cubicBezTo>
                    <a:pt x="467680" y="343484"/>
                    <a:pt x="487896" y="360668"/>
                    <a:pt x="516200" y="363363"/>
                  </a:cubicBezTo>
                  <a:cubicBezTo>
                    <a:pt x="506765" y="369092"/>
                    <a:pt x="487896" y="374146"/>
                    <a:pt x="475093" y="375830"/>
                  </a:cubicBezTo>
                  <a:cubicBezTo>
                    <a:pt x="414106" y="383243"/>
                    <a:pt x="366933" y="387287"/>
                    <a:pt x="305609" y="380885"/>
                  </a:cubicBezTo>
                  <a:cubicBezTo>
                    <a:pt x="288425" y="379200"/>
                    <a:pt x="262480" y="377852"/>
                    <a:pt x="245970" y="372798"/>
                  </a:cubicBezTo>
                  <a:cubicBezTo>
                    <a:pt x="227101" y="352244"/>
                    <a:pt x="220362" y="331017"/>
                    <a:pt x="208906" y="306083"/>
                  </a:cubicBezTo>
                  <a:cubicBezTo>
                    <a:pt x="184646" y="253182"/>
                    <a:pt x="160049" y="200282"/>
                    <a:pt x="120626" y="156142"/>
                  </a:cubicBezTo>
                  <a:cubicBezTo>
                    <a:pt x="101757" y="134915"/>
                    <a:pt x="83562" y="113350"/>
                    <a:pt x="56607" y="103579"/>
                  </a:cubicBezTo>
                  <a:cubicBezTo>
                    <a:pt x="45151" y="93807"/>
                    <a:pt x="16173" y="89427"/>
                    <a:pt x="0" y="110655"/>
                  </a:cubicBezTo>
                  <a:close/>
                </a:path>
              </a:pathLst>
            </a:custGeom>
            <a:solidFill>
              <a:schemeClr val="accent2">
                <a:lumMod val="75000"/>
              </a:schemeClr>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30" name="Freeform: Shape 29">
              <a:extLst>
                <a:ext uri="{FF2B5EF4-FFF2-40B4-BE49-F238E27FC236}">
                  <a16:creationId xmlns:a16="http://schemas.microsoft.com/office/drawing/2014/main" id="{D7D0B330-9682-4E68-A633-0E703A078B0C}"/>
                </a:ext>
              </a:extLst>
            </p:cNvPr>
            <p:cNvSpPr/>
            <p:nvPr/>
          </p:nvSpPr>
          <p:spPr>
            <a:xfrm>
              <a:off x="6942632" y="4124750"/>
              <a:ext cx="3369" cy="3369"/>
            </a:xfrm>
            <a:custGeom>
              <a:avLst/>
              <a:gdLst/>
              <a:ahLst/>
              <a:cxnLst/>
              <a:rect l="l" t="t" r="r" b="b"/>
              <a:pathLst>
                <a:path w="3369" h="3369"/>
              </a:pathLst>
            </a:custGeom>
            <a:noFill/>
            <a:ln w="3369" cap="flat">
              <a:solidFill>
                <a:srgbClr val="0000FF"/>
              </a:solidFill>
              <a:prstDash val="solid"/>
              <a:miter/>
            </a:ln>
          </p:spPr>
          <p:txBody>
            <a:bodyPr rtlCol="0" anchor="ctr"/>
            <a:lstStyle/>
            <a:p>
              <a:endParaRPr lang="en-US" sz="2000">
                <a:latin typeface="Al Tarikh" pitchFamily="2" charset="-78"/>
                <a:cs typeface="Al Tarikh" pitchFamily="2" charset="-78"/>
              </a:endParaRPr>
            </a:p>
          </p:txBody>
        </p:sp>
        <p:sp>
          <p:nvSpPr>
            <p:cNvPr id="31" name="Freeform: Shape 30">
              <a:extLst>
                <a:ext uri="{FF2B5EF4-FFF2-40B4-BE49-F238E27FC236}">
                  <a16:creationId xmlns:a16="http://schemas.microsoft.com/office/drawing/2014/main" id="{2E3B116B-2CE4-4571-B153-374A21786D3C}"/>
                </a:ext>
              </a:extLst>
            </p:cNvPr>
            <p:cNvSpPr/>
            <p:nvPr/>
          </p:nvSpPr>
          <p:spPr>
            <a:xfrm>
              <a:off x="10330951" y="4360937"/>
              <a:ext cx="135212" cy="178928"/>
            </a:xfrm>
            <a:custGeom>
              <a:avLst/>
              <a:gdLst>
                <a:gd name="connsiteX0" fmla="*/ 119952 w 135212"/>
                <a:gd name="connsiteY0" fmla="*/ 73465 h 178928"/>
                <a:gd name="connsiteX1" fmla="*/ 89627 w 135212"/>
                <a:gd name="connsiteY1" fmla="*/ 7087 h 178928"/>
                <a:gd name="connsiteX2" fmla="*/ 12467 w 135212"/>
                <a:gd name="connsiteY2" fmla="*/ 149278 h 178928"/>
                <a:gd name="connsiteX3" fmla="*/ 0 w 135212"/>
                <a:gd name="connsiteY3" fmla="*/ 178929 h 178928"/>
                <a:gd name="connsiteX4" fmla="*/ 20217 w 135212"/>
                <a:gd name="connsiteY4" fmla="*/ 164103 h 178928"/>
                <a:gd name="connsiteX5" fmla="*/ 119952 w 135212"/>
                <a:gd name="connsiteY5" fmla="*/ 73465 h 17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2" h="178928">
                  <a:moveTo>
                    <a:pt x="119952" y="73465"/>
                  </a:moveTo>
                  <a:cubicBezTo>
                    <a:pt x="140506" y="48868"/>
                    <a:pt x="148593" y="-22564"/>
                    <a:pt x="89627" y="7087"/>
                  </a:cubicBezTo>
                  <a:cubicBezTo>
                    <a:pt x="52564" y="48531"/>
                    <a:pt x="36390" y="101094"/>
                    <a:pt x="12467" y="149278"/>
                  </a:cubicBezTo>
                  <a:cubicBezTo>
                    <a:pt x="7750" y="158712"/>
                    <a:pt x="3369" y="168820"/>
                    <a:pt x="0" y="178929"/>
                  </a:cubicBezTo>
                  <a:cubicBezTo>
                    <a:pt x="6402" y="173538"/>
                    <a:pt x="13478" y="169157"/>
                    <a:pt x="20217" y="164103"/>
                  </a:cubicBezTo>
                  <a:cubicBezTo>
                    <a:pt x="57955" y="136811"/>
                    <a:pt x="89290" y="110192"/>
                    <a:pt x="119952" y="73465"/>
                  </a:cubicBezTo>
                  <a:close/>
                </a:path>
              </a:pathLst>
            </a:custGeom>
            <a:no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FAA95B25-7DCD-45BB-85D4-540E995365E6}"/>
                </a:ext>
              </a:extLst>
            </p:cNvPr>
            <p:cNvSpPr/>
            <p:nvPr/>
          </p:nvSpPr>
          <p:spPr>
            <a:xfrm>
              <a:off x="10628474" y="4471466"/>
              <a:ext cx="1010" cy="1347"/>
            </a:xfrm>
            <a:custGeom>
              <a:avLst/>
              <a:gdLst>
                <a:gd name="connsiteX0" fmla="*/ 1011 w 1010"/>
                <a:gd name="connsiteY0" fmla="*/ 337 h 1347"/>
                <a:gd name="connsiteX1" fmla="*/ 0 w 1010"/>
                <a:gd name="connsiteY1" fmla="*/ 0 h 1347"/>
                <a:gd name="connsiteX2" fmla="*/ 0 w 1010"/>
                <a:gd name="connsiteY2" fmla="*/ 1348 h 1347"/>
                <a:gd name="connsiteX3" fmla="*/ 1011 w 1010"/>
                <a:gd name="connsiteY3" fmla="*/ 337 h 1347"/>
              </a:gdLst>
              <a:ahLst/>
              <a:cxnLst>
                <a:cxn ang="0">
                  <a:pos x="connsiteX0" y="connsiteY0"/>
                </a:cxn>
                <a:cxn ang="0">
                  <a:pos x="connsiteX1" y="connsiteY1"/>
                </a:cxn>
                <a:cxn ang="0">
                  <a:pos x="connsiteX2" y="connsiteY2"/>
                </a:cxn>
                <a:cxn ang="0">
                  <a:pos x="connsiteX3" y="connsiteY3"/>
                </a:cxn>
              </a:cxnLst>
              <a:rect l="l" t="t" r="r" b="b"/>
              <a:pathLst>
                <a:path w="1010" h="1347">
                  <a:moveTo>
                    <a:pt x="1011" y="337"/>
                  </a:moveTo>
                  <a:cubicBezTo>
                    <a:pt x="674" y="337"/>
                    <a:pt x="337" y="0"/>
                    <a:pt x="0" y="0"/>
                  </a:cubicBezTo>
                  <a:cubicBezTo>
                    <a:pt x="0" y="337"/>
                    <a:pt x="0" y="1011"/>
                    <a:pt x="0" y="1348"/>
                  </a:cubicBezTo>
                  <a:cubicBezTo>
                    <a:pt x="337" y="1011"/>
                    <a:pt x="674" y="674"/>
                    <a:pt x="1011" y="337"/>
                  </a:cubicBezTo>
                  <a:close/>
                </a:path>
              </a:pathLst>
            </a:custGeom>
            <a:no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C61D519E-FE57-485D-8E3E-694E0A214899}"/>
                </a:ext>
              </a:extLst>
            </p:cNvPr>
            <p:cNvSpPr/>
            <p:nvPr/>
          </p:nvSpPr>
          <p:spPr>
            <a:xfrm>
              <a:off x="9034277" y="4493205"/>
              <a:ext cx="249448" cy="274435"/>
            </a:xfrm>
            <a:custGeom>
              <a:avLst/>
              <a:gdLst>
                <a:gd name="connsiteX0" fmla="*/ 124105 w 249448"/>
                <a:gd name="connsiteY0" fmla="*/ 57443 h 274435"/>
                <a:gd name="connsiteX1" fmla="*/ 57053 w 249448"/>
                <a:gd name="connsiteY1" fmla="*/ 8249 h 274435"/>
                <a:gd name="connsiteX2" fmla="*/ 109 w 249448"/>
                <a:gd name="connsiteY2" fmla="*/ 64856 h 274435"/>
                <a:gd name="connsiteX3" fmla="*/ 121746 w 249448"/>
                <a:gd name="connsiteY3" fmla="*/ 232654 h 274435"/>
                <a:gd name="connsiteX4" fmla="*/ 249449 w 249448"/>
                <a:gd name="connsiteY4" fmla="*/ 274436 h 274435"/>
                <a:gd name="connsiteX5" fmla="*/ 212385 w 249448"/>
                <a:gd name="connsiteY5" fmla="*/ 207720 h 274435"/>
                <a:gd name="connsiteX6" fmla="*/ 124105 w 249448"/>
                <a:gd name="connsiteY6" fmla="*/ 57443 h 274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48" h="274435">
                  <a:moveTo>
                    <a:pt x="124105" y="57443"/>
                  </a:moveTo>
                  <a:cubicBezTo>
                    <a:pt x="105236" y="36215"/>
                    <a:pt x="82998" y="21390"/>
                    <a:pt x="57053" y="8249"/>
                  </a:cubicBezTo>
                  <a:cubicBezTo>
                    <a:pt x="109" y="-20391"/>
                    <a:pt x="-565" y="32172"/>
                    <a:pt x="109" y="64856"/>
                  </a:cubicBezTo>
                  <a:cubicBezTo>
                    <a:pt x="6511" y="145386"/>
                    <a:pt x="56716" y="194916"/>
                    <a:pt x="121746" y="232654"/>
                  </a:cubicBezTo>
                  <a:cubicBezTo>
                    <a:pt x="161169" y="255567"/>
                    <a:pt x="203961" y="269381"/>
                    <a:pt x="249449" y="274436"/>
                  </a:cubicBezTo>
                  <a:cubicBezTo>
                    <a:pt x="232938" y="254556"/>
                    <a:pt x="223167" y="230970"/>
                    <a:pt x="212385" y="207720"/>
                  </a:cubicBezTo>
                  <a:cubicBezTo>
                    <a:pt x="187788" y="154146"/>
                    <a:pt x="163191" y="101583"/>
                    <a:pt x="124105" y="57443"/>
                  </a:cubicBezTo>
                  <a:close/>
                </a:path>
              </a:pathLst>
            </a:custGeom>
            <a:no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4AA91F08-733D-4007-892E-E3603145C640}"/>
                </a:ext>
              </a:extLst>
            </p:cNvPr>
            <p:cNvSpPr/>
            <p:nvPr/>
          </p:nvSpPr>
          <p:spPr>
            <a:xfrm>
              <a:off x="9091320" y="5018665"/>
              <a:ext cx="553610" cy="659315"/>
            </a:xfrm>
            <a:custGeom>
              <a:avLst/>
              <a:gdLst>
                <a:gd name="connsiteX0" fmla="*/ 119625 w 553610"/>
                <a:gd name="connsiteY0" fmla="*/ 198124 h 659315"/>
                <a:gd name="connsiteX1" fmla="*/ 3716 w 553610"/>
                <a:gd name="connsiteY1" fmla="*/ 570111 h 659315"/>
                <a:gd name="connsiteX2" fmla="*/ 9444 w 553610"/>
                <a:gd name="connsiteY2" fmla="*/ 606164 h 659315"/>
                <a:gd name="connsiteX3" fmla="*/ 286750 w 553610"/>
                <a:gd name="connsiteY3" fmla="*/ 656706 h 659315"/>
                <a:gd name="connsiteX4" fmla="*/ 291467 w 553610"/>
                <a:gd name="connsiteY4" fmla="*/ 619642 h 659315"/>
                <a:gd name="connsiteX5" fmla="*/ 291804 w 553610"/>
                <a:gd name="connsiteY5" fmla="*/ 617957 h 659315"/>
                <a:gd name="connsiteX6" fmla="*/ 400637 w 553610"/>
                <a:gd name="connsiteY6" fmla="*/ 247655 h 659315"/>
                <a:gd name="connsiteX7" fmla="*/ 553611 w 553610"/>
                <a:gd name="connsiteY7" fmla="*/ 44140 h 659315"/>
                <a:gd name="connsiteX8" fmla="*/ 221046 w 553610"/>
                <a:gd name="connsiteY8" fmla="*/ 0 h 659315"/>
                <a:gd name="connsiteX9" fmla="*/ 119625 w 553610"/>
                <a:gd name="connsiteY9" fmla="*/ 198124 h 65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3610" h="659315">
                  <a:moveTo>
                    <a:pt x="119625" y="198124"/>
                  </a:moveTo>
                  <a:cubicBezTo>
                    <a:pt x="69084" y="319761"/>
                    <a:pt x="39769" y="444094"/>
                    <a:pt x="3716" y="570111"/>
                  </a:cubicBezTo>
                  <a:cubicBezTo>
                    <a:pt x="10" y="583589"/>
                    <a:pt x="-4370" y="598751"/>
                    <a:pt x="9444" y="606164"/>
                  </a:cubicBezTo>
                  <a:cubicBezTo>
                    <a:pt x="23933" y="613914"/>
                    <a:pt x="270240" y="672205"/>
                    <a:pt x="286750" y="656706"/>
                  </a:cubicBezTo>
                  <a:cubicBezTo>
                    <a:pt x="293826" y="650304"/>
                    <a:pt x="290457" y="632446"/>
                    <a:pt x="291467" y="619642"/>
                  </a:cubicBezTo>
                  <a:cubicBezTo>
                    <a:pt x="291467" y="618968"/>
                    <a:pt x="291804" y="618631"/>
                    <a:pt x="291804" y="617957"/>
                  </a:cubicBezTo>
                  <a:cubicBezTo>
                    <a:pt x="305956" y="508450"/>
                    <a:pt x="351780" y="346380"/>
                    <a:pt x="400637" y="247655"/>
                  </a:cubicBezTo>
                  <a:cubicBezTo>
                    <a:pt x="425235" y="198124"/>
                    <a:pt x="462972" y="154995"/>
                    <a:pt x="553611" y="44140"/>
                  </a:cubicBezTo>
                  <a:lnTo>
                    <a:pt x="221046" y="0"/>
                  </a:lnTo>
                  <a:cubicBezTo>
                    <a:pt x="214981" y="22575"/>
                    <a:pt x="145233" y="146908"/>
                    <a:pt x="119625" y="198124"/>
                  </a:cubicBezTo>
                  <a:close/>
                </a:path>
              </a:pathLst>
            </a:custGeom>
            <a:solidFill>
              <a:schemeClr val="accent2">
                <a:lumMod val="75000"/>
              </a:schemeClr>
            </a:solidFill>
            <a:ln w="3369" cap="flat">
              <a:noFill/>
              <a:prstDash val="solid"/>
              <a:miter/>
            </a:ln>
          </p:spPr>
          <p:txBody>
            <a:bodyPr rtlCol="0" anchor="ctr"/>
            <a:lstStyle/>
            <a:p>
              <a:endParaRPr lang="en-US" sz="2000">
                <a:latin typeface="Al Tarikh" pitchFamily="2" charset="-78"/>
                <a:cs typeface="Al Tarikh" pitchFamily="2" charset="-78"/>
              </a:endParaRPr>
            </a:p>
          </p:txBody>
        </p:sp>
        <p:sp>
          <p:nvSpPr>
            <p:cNvPr id="35" name="Freeform: Shape 34">
              <a:extLst>
                <a:ext uri="{FF2B5EF4-FFF2-40B4-BE49-F238E27FC236}">
                  <a16:creationId xmlns:a16="http://schemas.microsoft.com/office/drawing/2014/main" id="{19B61029-5AE8-4ED5-B5C5-C9EC1C8410B8}"/>
                </a:ext>
              </a:extLst>
            </p:cNvPr>
            <p:cNvSpPr/>
            <p:nvPr/>
          </p:nvSpPr>
          <p:spPr>
            <a:xfrm>
              <a:off x="10408785" y="4696882"/>
              <a:ext cx="674" cy="3369"/>
            </a:xfrm>
            <a:custGeom>
              <a:avLst/>
              <a:gdLst>
                <a:gd name="connsiteX0" fmla="*/ 674 w 674"/>
                <a:gd name="connsiteY0" fmla="*/ 0 h 3369"/>
                <a:gd name="connsiteX1" fmla="*/ 0 w 674"/>
                <a:gd name="connsiteY1" fmla="*/ 0 h 3369"/>
                <a:gd name="connsiteX2" fmla="*/ 674 w 674"/>
                <a:gd name="connsiteY2" fmla="*/ 0 h 3369"/>
              </a:gdLst>
              <a:ahLst/>
              <a:cxnLst>
                <a:cxn ang="0">
                  <a:pos x="connsiteX0" y="connsiteY0"/>
                </a:cxn>
                <a:cxn ang="0">
                  <a:pos x="connsiteX1" y="connsiteY1"/>
                </a:cxn>
                <a:cxn ang="0">
                  <a:pos x="connsiteX2" y="connsiteY2"/>
                </a:cxn>
              </a:cxnLst>
              <a:rect l="l" t="t" r="r" b="b"/>
              <a:pathLst>
                <a:path w="674" h="3369">
                  <a:moveTo>
                    <a:pt x="674" y="0"/>
                  </a:moveTo>
                  <a:cubicBezTo>
                    <a:pt x="337" y="0"/>
                    <a:pt x="337" y="0"/>
                    <a:pt x="0" y="0"/>
                  </a:cubicBezTo>
                  <a:cubicBezTo>
                    <a:pt x="0" y="0"/>
                    <a:pt x="337" y="0"/>
                    <a:pt x="674" y="0"/>
                  </a:cubicBezTo>
                  <a:close/>
                </a:path>
              </a:pathLst>
            </a:custGeom>
            <a:solidFill>
              <a:srgbClr val="A51D24"/>
            </a:solidFill>
            <a:ln w="3369"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36" name="Graphic 15">
            <a:extLst>
              <a:ext uri="{FF2B5EF4-FFF2-40B4-BE49-F238E27FC236}">
                <a16:creationId xmlns:a16="http://schemas.microsoft.com/office/drawing/2014/main" id="{4EFD012E-203F-4446-875A-86033E657849}"/>
              </a:ext>
            </a:extLst>
          </p:cNvPr>
          <p:cNvGrpSpPr/>
          <p:nvPr/>
        </p:nvGrpSpPr>
        <p:grpSpPr>
          <a:xfrm>
            <a:off x="4150085" y="2125082"/>
            <a:ext cx="3891830" cy="1939076"/>
            <a:chOff x="6902071" y="270047"/>
            <a:chExt cx="5150334" cy="2566117"/>
          </a:xfrm>
        </p:grpSpPr>
        <p:sp>
          <p:nvSpPr>
            <p:cNvPr id="37" name="Freeform: Shape 36">
              <a:extLst>
                <a:ext uri="{FF2B5EF4-FFF2-40B4-BE49-F238E27FC236}">
                  <a16:creationId xmlns:a16="http://schemas.microsoft.com/office/drawing/2014/main" id="{C1482130-46A5-4B18-85A5-E989E6ED9821}"/>
                </a:ext>
              </a:extLst>
            </p:cNvPr>
            <p:cNvSpPr/>
            <p:nvPr/>
          </p:nvSpPr>
          <p:spPr>
            <a:xfrm>
              <a:off x="8307144" y="1271377"/>
              <a:ext cx="2433270" cy="1184617"/>
            </a:xfrm>
            <a:custGeom>
              <a:avLst/>
              <a:gdLst>
                <a:gd name="connsiteX0" fmla="*/ 61293 w 2433270"/>
                <a:gd name="connsiteY0" fmla="*/ 196 h 1184617"/>
                <a:gd name="connsiteX1" fmla="*/ 2362295 w 2433270"/>
                <a:gd name="connsiteY1" fmla="*/ 78618 h 1184617"/>
                <a:gd name="connsiteX2" fmla="*/ 2401505 w 2433270"/>
                <a:gd name="connsiteY2" fmla="*/ 104759 h 1184617"/>
                <a:gd name="connsiteX3" fmla="*/ 2412709 w 2433270"/>
                <a:gd name="connsiteY3" fmla="*/ 218035 h 1184617"/>
                <a:gd name="connsiteX4" fmla="*/ 2433248 w 2433270"/>
                <a:gd name="connsiteY4" fmla="*/ 811180 h 1184617"/>
                <a:gd name="connsiteX5" fmla="*/ 2247151 w 2433270"/>
                <a:gd name="connsiteY5" fmla="*/ 1024662 h 1184617"/>
                <a:gd name="connsiteX6" fmla="*/ 1169782 w 2433270"/>
                <a:gd name="connsiteY6" fmla="*/ 1184618 h 1184617"/>
                <a:gd name="connsiteX7" fmla="*/ 183283 w 2433270"/>
                <a:gd name="connsiteY7" fmla="*/ 938148 h 1184617"/>
                <a:gd name="connsiteX8" fmla="*/ 921 w 2433270"/>
                <a:gd name="connsiteY8" fmla="*/ 646867 h 1184617"/>
                <a:gd name="connsiteX9" fmla="*/ 45111 w 2433270"/>
                <a:gd name="connsiteY9" fmla="*/ 48743 h 1184617"/>
                <a:gd name="connsiteX10" fmla="*/ 61293 w 2433270"/>
                <a:gd name="connsiteY10" fmla="*/ 196 h 118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3270" h="1184617">
                  <a:moveTo>
                    <a:pt x="61293" y="196"/>
                  </a:moveTo>
                  <a:cubicBezTo>
                    <a:pt x="67517" y="-5405"/>
                    <a:pt x="2265201" y="110983"/>
                    <a:pt x="2362295" y="78618"/>
                  </a:cubicBezTo>
                  <a:cubicBezTo>
                    <a:pt x="2397149" y="66793"/>
                    <a:pt x="2398394" y="68660"/>
                    <a:pt x="2401505" y="104759"/>
                  </a:cubicBezTo>
                  <a:cubicBezTo>
                    <a:pt x="2405240" y="142725"/>
                    <a:pt x="2402750" y="180691"/>
                    <a:pt x="2412709" y="218035"/>
                  </a:cubicBezTo>
                  <a:cubicBezTo>
                    <a:pt x="2421422" y="375502"/>
                    <a:pt x="2433870" y="635041"/>
                    <a:pt x="2433248" y="811180"/>
                  </a:cubicBezTo>
                  <a:cubicBezTo>
                    <a:pt x="2421422" y="925701"/>
                    <a:pt x="2341133" y="982339"/>
                    <a:pt x="2247151" y="1024662"/>
                  </a:cubicBezTo>
                  <a:cubicBezTo>
                    <a:pt x="2092797" y="1094370"/>
                    <a:pt x="1707533" y="1184618"/>
                    <a:pt x="1169782" y="1184618"/>
                  </a:cubicBezTo>
                  <a:cubicBezTo>
                    <a:pt x="570414" y="1165946"/>
                    <a:pt x="338260" y="1050180"/>
                    <a:pt x="183283" y="938148"/>
                  </a:cubicBezTo>
                  <a:cubicBezTo>
                    <a:pt x="81832" y="866573"/>
                    <a:pt x="22705" y="768234"/>
                    <a:pt x="921" y="646867"/>
                  </a:cubicBezTo>
                  <a:cubicBezTo>
                    <a:pt x="-5926" y="627572"/>
                    <a:pt x="27062" y="201231"/>
                    <a:pt x="45111" y="48743"/>
                  </a:cubicBezTo>
                  <a:cubicBezTo>
                    <a:pt x="47601" y="31939"/>
                    <a:pt x="46978" y="13267"/>
                    <a:pt x="61293" y="196"/>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89833DB4-CF21-492B-8934-E59887BDE5FA}"/>
                </a:ext>
              </a:extLst>
            </p:cNvPr>
            <p:cNvSpPr/>
            <p:nvPr/>
          </p:nvSpPr>
          <p:spPr>
            <a:xfrm>
              <a:off x="6902071" y="270047"/>
              <a:ext cx="5150334" cy="1469568"/>
            </a:xfrm>
            <a:custGeom>
              <a:avLst/>
              <a:gdLst>
                <a:gd name="connsiteX0" fmla="*/ 2507015 w 5150334"/>
                <a:gd name="connsiteY0" fmla="*/ 2579 h 1469568"/>
                <a:gd name="connsiteX1" fmla="*/ 0 w 5150334"/>
                <a:gd name="connsiteY1" fmla="*/ 402158 h 1469568"/>
                <a:gd name="connsiteX2" fmla="*/ 2520707 w 5150334"/>
                <a:gd name="connsiteY2" fmla="*/ 1469569 h 1469568"/>
                <a:gd name="connsiteX3" fmla="*/ 5150334 w 5150334"/>
                <a:gd name="connsiteY3" fmla="*/ 657341 h 1469568"/>
                <a:gd name="connsiteX4" fmla="*/ 2579213 w 5150334"/>
                <a:gd name="connsiteY4" fmla="*/ 5691 h 1469568"/>
                <a:gd name="connsiteX5" fmla="*/ 2507015 w 5150334"/>
                <a:gd name="connsiteY5" fmla="*/ 2579 h 146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0334" h="1469568">
                  <a:moveTo>
                    <a:pt x="2507015" y="2579"/>
                  </a:moveTo>
                  <a:lnTo>
                    <a:pt x="0" y="402158"/>
                  </a:lnTo>
                  <a:lnTo>
                    <a:pt x="2520707" y="1469569"/>
                  </a:lnTo>
                  <a:lnTo>
                    <a:pt x="5150334" y="657341"/>
                  </a:lnTo>
                  <a:lnTo>
                    <a:pt x="2579213" y="5691"/>
                  </a:lnTo>
                  <a:cubicBezTo>
                    <a:pt x="2555562" y="-533"/>
                    <a:pt x="2530666" y="-1777"/>
                    <a:pt x="2507015" y="2579"/>
                  </a:cubicBezTo>
                  <a:close/>
                </a:path>
              </a:pathLst>
            </a:custGeom>
            <a:solidFill>
              <a:schemeClr val="tx1">
                <a:lumMod val="75000"/>
                <a:lumOff val="25000"/>
              </a:schemeClr>
            </a:solidFill>
            <a:ln w="6223" cap="flat">
              <a:noFill/>
              <a:prstDash val="solid"/>
              <a:miter/>
            </a:ln>
          </p:spPr>
          <p:txBody>
            <a:bodyPr rtlCol="0" anchor="ctr"/>
            <a:lstStyle/>
            <a:p>
              <a:endParaRPr lang="en-US" sz="2000" dirty="0">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49803120-F070-4241-A9AA-011EBF8C3449}"/>
                </a:ext>
              </a:extLst>
            </p:cNvPr>
            <p:cNvSpPr/>
            <p:nvPr/>
          </p:nvSpPr>
          <p:spPr>
            <a:xfrm>
              <a:off x="9698876" y="744740"/>
              <a:ext cx="1212978" cy="543466"/>
            </a:xfrm>
            <a:custGeom>
              <a:avLst/>
              <a:gdLst>
                <a:gd name="connsiteX0" fmla="*/ 25764 w 1212978"/>
                <a:gd name="connsiteY0" fmla="*/ 4020 h 543466"/>
                <a:gd name="connsiteX1" fmla="*/ 264765 w 1212978"/>
                <a:gd name="connsiteY1" fmla="*/ 78085 h 543466"/>
                <a:gd name="connsiteX2" fmla="*/ 585299 w 1212978"/>
                <a:gd name="connsiteY2" fmla="*/ 198208 h 543466"/>
                <a:gd name="connsiteX3" fmla="*/ 1198360 w 1212978"/>
                <a:gd name="connsiteY3" fmla="*/ 513763 h 543466"/>
                <a:gd name="connsiteX4" fmla="*/ 1210186 w 1212978"/>
                <a:gd name="connsiteY4" fmla="*/ 538037 h 543466"/>
                <a:gd name="connsiteX5" fmla="*/ 1181556 w 1212978"/>
                <a:gd name="connsiteY5" fmla="*/ 538037 h 543466"/>
                <a:gd name="connsiteX6" fmla="*/ 584677 w 1212978"/>
                <a:gd name="connsiteY6" fmla="*/ 236174 h 543466"/>
                <a:gd name="connsiteX7" fmla="*/ 1491 w 1212978"/>
                <a:gd name="connsiteY7" fmla="*/ 22692 h 543466"/>
                <a:gd name="connsiteX8" fmla="*/ 25764 w 1212978"/>
                <a:gd name="connsiteY8" fmla="*/ 4020 h 54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978" h="543466">
                  <a:moveTo>
                    <a:pt x="25764" y="4020"/>
                  </a:moveTo>
                  <a:cubicBezTo>
                    <a:pt x="105431" y="28916"/>
                    <a:pt x="185098" y="52567"/>
                    <a:pt x="264765" y="78085"/>
                  </a:cubicBezTo>
                  <a:cubicBezTo>
                    <a:pt x="366216" y="110450"/>
                    <a:pt x="487583" y="156507"/>
                    <a:pt x="585299" y="198208"/>
                  </a:cubicBezTo>
                  <a:cubicBezTo>
                    <a:pt x="698575" y="246132"/>
                    <a:pt x="1152925" y="483888"/>
                    <a:pt x="1198360" y="513763"/>
                  </a:cubicBezTo>
                  <a:cubicBezTo>
                    <a:pt x="1207074" y="519365"/>
                    <a:pt x="1218277" y="526833"/>
                    <a:pt x="1210186" y="538037"/>
                  </a:cubicBezTo>
                  <a:cubicBezTo>
                    <a:pt x="1203339" y="546750"/>
                    <a:pt x="1191514" y="543638"/>
                    <a:pt x="1181556" y="538037"/>
                  </a:cubicBezTo>
                  <a:cubicBezTo>
                    <a:pt x="1126785" y="507539"/>
                    <a:pt x="677414" y="273518"/>
                    <a:pt x="584677" y="236174"/>
                  </a:cubicBezTo>
                  <a:cubicBezTo>
                    <a:pt x="456463" y="184515"/>
                    <a:pt x="64353" y="47588"/>
                    <a:pt x="1491" y="22692"/>
                  </a:cubicBezTo>
                  <a:cubicBezTo>
                    <a:pt x="-2866" y="-959"/>
                    <a:pt x="1491" y="-4071"/>
                    <a:pt x="25764" y="4020"/>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0" name="Freeform: Shape 39">
              <a:extLst>
                <a:ext uri="{FF2B5EF4-FFF2-40B4-BE49-F238E27FC236}">
                  <a16:creationId xmlns:a16="http://schemas.microsoft.com/office/drawing/2014/main" id="{1924C102-4CA8-432D-B43B-B062E7DB0F74}"/>
                </a:ext>
              </a:extLst>
            </p:cNvPr>
            <p:cNvSpPr/>
            <p:nvPr/>
          </p:nvSpPr>
          <p:spPr>
            <a:xfrm>
              <a:off x="9712815" y="561219"/>
              <a:ext cx="973535" cy="143972"/>
            </a:xfrm>
            <a:custGeom>
              <a:avLst/>
              <a:gdLst>
                <a:gd name="connsiteX0" fmla="*/ 0 w 973535"/>
                <a:gd name="connsiteY0" fmla="*/ 124056 h 143972"/>
                <a:gd name="connsiteX1" fmla="*/ 365969 w 973535"/>
                <a:gd name="connsiteY1" fmla="*/ 38165 h 143972"/>
                <a:gd name="connsiteX2" fmla="*/ 650405 w 973535"/>
                <a:gd name="connsiteY2" fmla="*/ 2689 h 143972"/>
                <a:gd name="connsiteX3" fmla="*/ 942309 w 973535"/>
                <a:gd name="connsiteY3" fmla="*/ 2689 h 143972"/>
                <a:gd name="connsiteX4" fmla="*/ 973429 w 973535"/>
                <a:gd name="connsiteY4" fmla="*/ 18249 h 143972"/>
                <a:gd name="connsiteX5" fmla="*/ 939819 w 973535"/>
                <a:gd name="connsiteY5" fmla="*/ 31941 h 143972"/>
                <a:gd name="connsiteX6" fmla="*/ 449370 w 973535"/>
                <a:gd name="connsiteY6" fmla="*/ 57460 h 143972"/>
                <a:gd name="connsiteX7" fmla="*/ 75932 w 973535"/>
                <a:gd name="connsiteY7" fmla="*/ 132147 h 143972"/>
                <a:gd name="connsiteX8" fmla="*/ 18672 w 973535"/>
                <a:gd name="connsiteY8" fmla="*/ 143973 h 143972"/>
                <a:gd name="connsiteX9" fmla="*/ 0 w 973535"/>
                <a:gd name="connsiteY9" fmla="*/ 124056 h 14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3535" h="143972">
                  <a:moveTo>
                    <a:pt x="0" y="124056"/>
                  </a:moveTo>
                  <a:cubicBezTo>
                    <a:pt x="120745" y="88580"/>
                    <a:pt x="242735" y="60572"/>
                    <a:pt x="365969" y="38165"/>
                  </a:cubicBezTo>
                  <a:cubicBezTo>
                    <a:pt x="459951" y="20738"/>
                    <a:pt x="555178" y="7046"/>
                    <a:pt x="650405" y="2689"/>
                  </a:cubicBezTo>
                  <a:cubicBezTo>
                    <a:pt x="747499" y="-2290"/>
                    <a:pt x="845215" y="822"/>
                    <a:pt x="942309" y="2689"/>
                  </a:cubicBezTo>
                  <a:cubicBezTo>
                    <a:pt x="952267" y="2689"/>
                    <a:pt x="975296" y="-423"/>
                    <a:pt x="973429" y="18249"/>
                  </a:cubicBezTo>
                  <a:cubicBezTo>
                    <a:pt x="972184" y="33186"/>
                    <a:pt x="952890" y="31941"/>
                    <a:pt x="939819" y="31941"/>
                  </a:cubicBezTo>
                  <a:cubicBezTo>
                    <a:pt x="861397" y="32564"/>
                    <a:pt x="617418" y="26340"/>
                    <a:pt x="449370" y="57460"/>
                  </a:cubicBezTo>
                  <a:cubicBezTo>
                    <a:pt x="339829" y="76754"/>
                    <a:pt x="185474" y="114098"/>
                    <a:pt x="75932" y="132147"/>
                  </a:cubicBezTo>
                  <a:cubicBezTo>
                    <a:pt x="56638" y="135259"/>
                    <a:pt x="37966" y="139616"/>
                    <a:pt x="18672" y="143973"/>
                  </a:cubicBezTo>
                  <a:cubicBezTo>
                    <a:pt x="8091" y="141483"/>
                    <a:pt x="1245" y="135259"/>
                    <a:pt x="0" y="124056"/>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B2544E06-2960-4078-9B25-FC50C096FA32}"/>
                </a:ext>
              </a:extLst>
            </p:cNvPr>
            <p:cNvSpPr/>
            <p:nvPr/>
          </p:nvSpPr>
          <p:spPr>
            <a:xfrm>
              <a:off x="8402593" y="423393"/>
              <a:ext cx="1099780" cy="267426"/>
            </a:xfrm>
            <a:custGeom>
              <a:avLst/>
              <a:gdLst>
                <a:gd name="connsiteX0" fmla="*/ 1074333 w 1099780"/>
                <a:gd name="connsiteY0" fmla="*/ 266239 h 267426"/>
                <a:gd name="connsiteX1" fmla="*/ 563968 w 1099780"/>
                <a:gd name="connsiteY1" fmla="*/ 130557 h 267426"/>
                <a:gd name="connsiteX2" fmla="*/ 104639 w 1099780"/>
                <a:gd name="connsiteY2" fmla="*/ 33463 h 267426"/>
                <a:gd name="connsiteX3" fmla="*/ 22482 w 1099780"/>
                <a:gd name="connsiteY3" fmla="*/ 21015 h 267426"/>
                <a:gd name="connsiteX4" fmla="*/ 76 w 1099780"/>
                <a:gd name="connsiteY4" fmla="*/ 9812 h 267426"/>
                <a:gd name="connsiteX5" fmla="*/ 25594 w 1099780"/>
                <a:gd name="connsiteY5" fmla="*/ 2343 h 267426"/>
                <a:gd name="connsiteX6" fmla="*/ 194264 w 1099780"/>
                <a:gd name="connsiteY6" fmla="*/ 21637 h 267426"/>
                <a:gd name="connsiteX7" fmla="*/ 618116 w 1099780"/>
                <a:gd name="connsiteY7" fmla="*/ 107528 h 267426"/>
                <a:gd name="connsiteX8" fmla="*/ 1088026 w 1099780"/>
                <a:gd name="connsiteY8" fmla="*/ 245078 h 267426"/>
                <a:gd name="connsiteX9" fmla="*/ 1074333 w 1099780"/>
                <a:gd name="connsiteY9" fmla="*/ 266239 h 26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9780" h="267426">
                  <a:moveTo>
                    <a:pt x="1074333" y="266239"/>
                  </a:moveTo>
                  <a:cubicBezTo>
                    <a:pt x="936161" y="229518"/>
                    <a:pt x="702762" y="165411"/>
                    <a:pt x="563968" y="130557"/>
                  </a:cubicBezTo>
                  <a:cubicBezTo>
                    <a:pt x="412103" y="92591"/>
                    <a:pt x="258993" y="58981"/>
                    <a:pt x="104639" y="33463"/>
                  </a:cubicBezTo>
                  <a:cubicBezTo>
                    <a:pt x="77253" y="29106"/>
                    <a:pt x="49868" y="24749"/>
                    <a:pt x="22482" y="21015"/>
                  </a:cubicBezTo>
                  <a:cubicBezTo>
                    <a:pt x="13146" y="19770"/>
                    <a:pt x="-1169" y="21015"/>
                    <a:pt x="76" y="9812"/>
                  </a:cubicBezTo>
                  <a:cubicBezTo>
                    <a:pt x="1321" y="-5126"/>
                    <a:pt x="16881" y="1098"/>
                    <a:pt x="25594" y="2343"/>
                  </a:cubicBezTo>
                  <a:cubicBezTo>
                    <a:pt x="82232" y="7945"/>
                    <a:pt x="138248" y="13546"/>
                    <a:pt x="194264" y="21637"/>
                  </a:cubicBezTo>
                  <a:cubicBezTo>
                    <a:pt x="336793" y="42177"/>
                    <a:pt x="478077" y="72674"/>
                    <a:pt x="618116" y="107528"/>
                  </a:cubicBezTo>
                  <a:cubicBezTo>
                    <a:pt x="766247" y="144872"/>
                    <a:pt x="943630" y="197153"/>
                    <a:pt x="1088026" y="245078"/>
                  </a:cubicBezTo>
                  <a:cubicBezTo>
                    <a:pt x="1110432" y="252547"/>
                    <a:pt x="1097984" y="272463"/>
                    <a:pt x="1074333" y="266239"/>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196AC7FC-C8A8-408E-87C8-6BE99D55ABD7}"/>
                </a:ext>
              </a:extLst>
            </p:cNvPr>
            <p:cNvSpPr/>
            <p:nvPr/>
          </p:nvSpPr>
          <p:spPr>
            <a:xfrm>
              <a:off x="8036700" y="758600"/>
              <a:ext cx="1485044" cy="403497"/>
            </a:xfrm>
            <a:custGeom>
              <a:avLst/>
              <a:gdLst>
                <a:gd name="connsiteX0" fmla="*/ 0 w 1485044"/>
                <a:gd name="connsiteY0" fmla="*/ 389739 h 403497"/>
                <a:gd name="connsiteX1" fmla="*/ 540863 w 1485044"/>
                <a:gd name="connsiteY1" fmla="*/ 204264 h 403497"/>
                <a:gd name="connsiteX2" fmla="*/ 966582 w 1485044"/>
                <a:gd name="connsiteY2" fmla="*/ 90988 h 403497"/>
                <a:gd name="connsiteX3" fmla="*/ 1410351 w 1485044"/>
                <a:gd name="connsiteY3" fmla="*/ 10699 h 403497"/>
                <a:gd name="connsiteX4" fmla="*/ 1485039 w 1485044"/>
                <a:gd name="connsiteY4" fmla="*/ 8209 h 403497"/>
                <a:gd name="connsiteX5" fmla="*/ 1411596 w 1485044"/>
                <a:gd name="connsiteY5" fmla="*/ 39952 h 403497"/>
                <a:gd name="connsiteX6" fmla="*/ 670944 w 1485044"/>
                <a:gd name="connsiteY6" fmla="*/ 199908 h 403497"/>
                <a:gd name="connsiteX7" fmla="*/ 117011 w 1485044"/>
                <a:gd name="connsiteY7" fmla="*/ 376046 h 403497"/>
                <a:gd name="connsiteX8" fmla="*/ 32365 w 1485044"/>
                <a:gd name="connsiteY8" fmla="*/ 403431 h 403497"/>
                <a:gd name="connsiteX9" fmla="*/ 0 w 1485044"/>
                <a:gd name="connsiteY9" fmla="*/ 389739 h 40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5044" h="403497">
                  <a:moveTo>
                    <a:pt x="0" y="389739"/>
                  </a:moveTo>
                  <a:cubicBezTo>
                    <a:pt x="176761" y="321897"/>
                    <a:pt x="357256" y="260280"/>
                    <a:pt x="540863" y="204264"/>
                  </a:cubicBezTo>
                  <a:cubicBezTo>
                    <a:pt x="680902" y="161319"/>
                    <a:pt x="822809" y="122108"/>
                    <a:pt x="966582" y="90988"/>
                  </a:cubicBezTo>
                  <a:cubicBezTo>
                    <a:pt x="1113468" y="59246"/>
                    <a:pt x="1262221" y="35595"/>
                    <a:pt x="1410351" y="10699"/>
                  </a:cubicBezTo>
                  <a:cubicBezTo>
                    <a:pt x="1425289" y="8209"/>
                    <a:pt x="1484416" y="-10463"/>
                    <a:pt x="1485039" y="8209"/>
                  </a:cubicBezTo>
                  <a:cubicBezTo>
                    <a:pt x="1485661" y="23769"/>
                    <a:pt x="1431513" y="36217"/>
                    <a:pt x="1411596" y="39952"/>
                  </a:cubicBezTo>
                  <a:cubicBezTo>
                    <a:pt x="1292096" y="62358"/>
                    <a:pt x="920525" y="122730"/>
                    <a:pt x="670944" y="199908"/>
                  </a:cubicBezTo>
                  <a:cubicBezTo>
                    <a:pt x="508498" y="249077"/>
                    <a:pt x="280079" y="328121"/>
                    <a:pt x="117011" y="376046"/>
                  </a:cubicBezTo>
                  <a:cubicBezTo>
                    <a:pt x="88380" y="384137"/>
                    <a:pt x="60372" y="394095"/>
                    <a:pt x="32365" y="403431"/>
                  </a:cubicBezTo>
                  <a:cubicBezTo>
                    <a:pt x="14937" y="404054"/>
                    <a:pt x="3734" y="400319"/>
                    <a:pt x="0" y="389739"/>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5" name="Freeform: Shape 44">
              <a:extLst>
                <a:ext uri="{FF2B5EF4-FFF2-40B4-BE49-F238E27FC236}">
                  <a16:creationId xmlns:a16="http://schemas.microsoft.com/office/drawing/2014/main" id="{1074F4B5-62D8-45C3-B6B4-61F002164A9A}"/>
                </a:ext>
              </a:extLst>
            </p:cNvPr>
            <p:cNvSpPr/>
            <p:nvPr/>
          </p:nvSpPr>
          <p:spPr>
            <a:xfrm>
              <a:off x="7673417" y="711416"/>
              <a:ext cx="1839610" cy="2124748"/>
            </a:xfrm>
            <a:custGeom>
              <a:avLst/>
              <a:gdLst>
                <a:gd name="connsiteX0" fmla="*/ 1753097 w 1839609"/>
                <a:gd name="connsiteY0" fmla="*/ 0 h 2124748"/>
                <a:gd name="connsiteX1" fmla="*/ 320961 w 1839609"/>
                <a:gd name="connsiteY1" fmla="*/ 204769 h 2124748"/>
                <a:gd name="connsiteX2" fmla="*/ 169719 w 1839609"/>
                <a:gd name="connsiteY2" fmla="*/ 315555 h 2124748"/>
                <a:gd name="connsiteX3" fmla="*/ 134865 w 1839609"/>
                <a:gd name="connsiteY3" fmla="*/ 718868 h 2124748"/>
                <a:gd name="connsiteX4" fmla="*/ 102500 w 1839609"/>
                <a:gd name="connsiteY4" fmla="*/ 785465 h 2124748"/>
                <a:gd name="connsiteX5" fmla="*/ 51463 w 1839609"/>
                <a:gd name="connsiteY5" fmla="*/ 879447 h 2124748"/>
                <a:gd name="connsiteX6" fmla="*/ 84451 w 1839609"/>
                <a:gd name="connsiteY6" fmla="*/ 967205 h 2124748"/>
                <a:gd name="connsiteX7" fmla="*/ 116815 w 1839609"/>
                <a:gd name="connsiteY7" fmla="*/ 998325 h 2124748"/>
                <a:gd name="connsiteX8" fmla="*/ 107479 w 1839609"/>
                <a:gd name="connsiteY8" fmla="*/ 1013885 h 2124748"/>
                <a:gd name="connsiteX9" fmla="*/ 119305 w 1839609"/>
                <a:gd name="connsiteY9" fmla="*/ 1223632 h 2124748"/>
                <a:gd name="connsiteX10" fmla="*/ 117438 w 1839609"/>
                <a:gd name="connsiteY10" fmla="*/ 1235458 h 2124748"/>
                <a:gd name="connsiteX11" fmla="*/ 6029 w 1839609"/>
                <a:gd name="connsiteY11" fmla="*/ 1948102 h 2124748"/>
                <a:gd name="connsiteX12" fmla="*/ 12252 w 1839609"/>
                <a:gd name="connsiteY12" fmla="*/ 2054532 h 2124748"/>
                <a:gd name="connsiteX13" fmla="*/ 95031 w 1839609"/>
                <a:gd name="connsiteY13" fmla="*/ 2111793 h 2124748"/>
                <a:gd name="connsiteX14" fmla="*/ 202083 w 1839609"/>
                <a:gd name="connsiteY14" fmla="*/ 2124241 h 2124748"/>
                <a:gd name="connsiteX15" fmla="*/ 327185 w 1839609"/>
                <a:gd name="connsiteY15" fmla="*/ 2083785 h 2124748"/>
                <a:gd name="connsiteX16" fmla="*/ 369508 w 1839609"/>
                <a:gd name="connsiteY16" fmla="*/ 2055777 h 2124748"/>
                <a:gd name="connsiteX17" fmla="*/ 409342 w 1839609"/>
                <a:gd name="connsiteY17" fmla="*/ 1997894 h 2124748"/>
                <a:gd name="connsiteX18" fmla="*/ 412454 w 1839609"/>
                <a:gd name="connsiteY18" fmla="*/ 1945613 h 2124748"/>
                <a:gd name="connsiteX19" fmla="*/ 284240 w 1839609"/>
                <a:gd name="connsiteY19" fmla="*/ 1241682 h 2124748"/>
                <a:gd name="connsiteX20" fmla="*/ 276149 w 1839609"/>
                <a:gd name="connsiteY20" fmla="*/ 1219275 h 2124748"/>
                <a:gd name="connsiteX21" fmla="*/ 278016 w 1839609"/>
                <a:gd name="connsiteY21" fmla="*/ 1224877 h 2124748"/>
                <a:gd name="connsiteX22" fmla="*/ 261834 w 1839609"/>
                <a:gd name="connsiteY22" fmla="*/ 1003926 h 2124748"/>
                <a:gd name="connsiteX23" fmla="*/ 255610 w 1839609"/>
                <a:gd name="connsiteY23" fmla="*/ 988989 h 2124748"/>
                <a:gd name="connsiteX24" fmla="*/ 279883 w 1839609"/>
                <a:gd name="connsiteY24" fmla="*/ 967205 h 2124748"/>
                <a:gd name="connsiteX25" fmla="*/ 253742 w 1839609"/>
                <a:gd name="connsiteY25" fmla="*/ 773639 h 2124748"/>
                <a:gd name="connsiteX26" fmla="*/ 223245 w 1839609"/>
                <a:gd name="connsiteY26" fmla="*/ 715134 h 2124748"/>
                <a:gd name="connsiteX27" fmla="*/ 248141 w 1839609"/>
                <a:gd name="connsiteY27" fmla="*/ 351654 h 2124748"/>
                <a:gd name="connsiteX28" fmla="*/ 304157 w 1839609"/>
                <a:gd name="connsiteY28" fmla="*/ 283813 h 2124748"/>
                <a:gd name="connsiteX29" fmla="*/ 1801021 w 1839609"/>
                <a:gd name="connsiteY29" fmla="*/ 48547 h 2124748"/>
                <a:gd name="connsiteX30" fmla="*/ 1839610 w 1839609"/>
                <a:gd name="connsiteY30" fmla="*/ 31120 h 2124748"/>
                <a:gd name="connsiteX31" fmla="*/ 1753097 w 1839609"/>
                <a:gd name="connsiteY31" fmla="*/ 0 h 2124748"/>
                <a:gd name="connsiteX0" fmla="*/ 1753097 w 1839610"/>
                <a:gd name="connsiteY0" fmla="*/ 0 h 2124748"/>
                <a:gd name="connsiteX1" fmla="*/ 320961 w 1839610"/>
                <a:gd name="connsiteY1" fmla="*/ 204769 h 2124748"/>
                <a:gd name="connsiteX2" fmla="*/ 169719 w 1839610"/>
                <a:gd name="connsiteY2" fmla="*/ 315555 h 2124748"/>
                <a:gd name="connsiteX3" fmla="*/ 134865 w 1839610"/>
                <a:gd name="connsiteY3" fmla="*/ 718868 h 2124748"/>
                <a:gd name="connsiteX4" fmla="*/ 102500 w 1839610"/>
                <a:gd name="connsiteY4" fmla="*/ 785465 h 2124748"/>
                <a:gd name="connsiteX5" fmla="*/ 51463 w 1839610"/>
                <a:gd name="connsiteY5" fmla="*/ 879447 h 2124748"/>
                <a:gd name="connsiteX6" fmla="*/ 84451 w 1839610"/>
                <a:gd name="connsiteY6" fmla="*/ 967205 h 2124748"/>
                <a:gd name="connsiteX7" fmla="*/ 116815 w 1839610"/>
                <a:gd name="connsiteY7" fmla="*/ 998325 h 2124748"/>
                <a:gd name="connsiteX8" fmla="*/ 107479 w 1839610"/>
                <a:gd name="connsiteY8" fmla="*/ 1013885 h 2124748"/>
                <a:gd name="connsiteX9" fmla="*/ 119305 w 1839610"/>
                <a:gd name="connsiteY9" fmla="*/ 1223632 h 2124748"/>
                <a:gd name="connsiteX10" fmla="*/ 117438 w 1839610"/>
                <a:gd name="connsiteY10" fmla="*/ 1235458 h 2124748"/>
                <a:gd name="connsiteX11" fmla="*/ 6029 w 1839610"/>
                <a:gd name="connsiteY11" fmla="*/ 1948102 h 2124748"/>
                <a:gd name="connsiteX12" fmla="*/ 12252 w 1839610"/>
                <a:gd name="connsiteY12" fmla="*/ 2054532 h 2124748"/>
                <a:gd name="connsiteX13" fmla="*/ 95031 w 1839610"/>
                <a:gd name="connsiteY13" fmla="*/ 2111793 h 2124748"/>
                <a:gd name="connsiteX14" fmla="*/ 202083 w 1839610"/>
                <a:gd name="connsiteY14" fmla="*/ 2124241 h 2124748"/>
                <a:gd name="connsiteX15" fmla="*/ 327185 w 1839610"/>
                <a:gd name="connsiteY15" fmla="*/ 2083785 h 2124748"/>
                <a:gd name="connsiteX16" fmla="*/ 369508 w 1839610"/>
                <a:gd name="connsiteY16" fmla="*/ 2055777 h 2124748"/>
                <a:gd name="connsiteX17" fmla="*/ 409342 w 1839610"/>
                <a:gd name="connsiteY17" fmla="*/ 1997894 h 2124748"/>
                <a:gd name="connsiteX18" fmla="*/ 412454 w 1839610"/>
                <a:gd name="connsiteY18" fmla="*/ 1945613 h 2124748"/>
                <a:gd name="connsiteX19" fmla="*/ 284240 w 1839610"/>
                <a:gd name="connsiteY19" fmla="*/ 1241682 h 2124748"/>
                <a:gd name="connsiteX20" fmla="*/ 276149 w 1839610"/>
                <a:gd name="connsiteY20" fmla="*/ 1219275 h 2124748"/>
                <a:gd name="connsiteX21" fmla="*/ 278016 w 1839610"/>
                <a:gd name="connsiteY21" fmla="*/ 1224877 h 2124748"/>
                <a:gd name="connsiteX22" fmla="*/ 261834 w 1839610"/>
                <a:gd name="connsiteY22" fmla="*/ 1003926 h 2124748"/>
                <a:gd name="connsiteX23" fmla="*/ 255610 w 1839610"/>
                <a:gd name="connsiteY23" fmla="*/ 988989 h 2124748"/>
                <a:gd name="connsiteX24" fmla="*/ 279883 w 1839610"/>
                <a:gd name="connsiteY24" fmla="*/ 967205 h 2124748"/>
                <a:gd name="connsiteX25" fmla="*/ 253742 w 1839610"/>
                <a:gd name="connsiteY25" fmla="*/ 773639 h 2124748"/>
                <a:gd name="connsiteX26" fmla="*/ 223245 w 1839610"/>
                <a:gd name="connsiteY26" fmla="*/ 715134 h 2124748"/>
                <a:gd name="connsiteX27" fmla="*/ 248141 w 1839610"/>
                <a:gd name="connsiteY27" fmla="*/ 351654 h 2124748"/>
                <a:gd name="connsiteX28" fmla="*/ 304157 w 1839610"/>
                <a:gd name="connsiteY28" fmla="*/ 283813 h 2124748"/>
                <a:gd name="connsiteX29" fmla="*/ 1801021 w 1839610"/>
                <a:gd name="connsiteY29" fmla="*/ 48547 h 2124748"/>
                <a:gd name="connsiteX30" fmla="*/ 1839610 w 1839610"/>
                <a:gd name="connsiteY30" fmla="*/ 31120 h 2124748"/>
                <a:gd name="connsiteX31" fmla="*/ 1753097 w 1839610"/>
                <a:gd name="connsiteY31" fmla="*/ 0 h 2124748"/>
                <a:gd name="connsiteX0" fmla="*/ 1753097 w 1839610"/>
                <a:gd name="connsiteY0" fmla="*/ 0 h 2124748"/>
                <a:gd name="connsiteX1" fmla="*/ 320961 w 1839610"/>
                <a:gd name="connsiteY1" fmla="*/ 204769 h 2124748"/>
                <a:gd name="connsiteX2" fmla="*/ 169719 w 1839610"/>
                <a:gd name="connsiteY2" fmla="*/ 315555 h 2124748"/>
                <a:gd name="connsiteX3" fmla="*/ 134865 w 1839610"/>
                <a:gd name="connsiteY3" fmla="*/ 718868 h 2124748"/>
                <a:gd name="connsiteX4" fmla="*/ 102500 w 1839610"/>
                <a:gd name="connsiteY4" fmla="*/ 785465 h 2124748"/>
                <a:gd name="connsiteX5" fmla="*/ 51463 w 1839610"/>
                <a:gd name="connsiteY5" fmla="*/ 879447 h 2124748"/>
                <a:gd name="connsiteX6" fmla="*/ 84451 w 1839610"/>
                <a:gd name="connsiteY6" fmla="*/ 967205 h 2124748"/>
                <a:gd name="connsiteX7" fmla="*/ 116815 w 1839610"/>
                <a:gd name="connsiteY7" fmla="*/ 998325 h 2124748"/>
                <a:gd name="connsiteX8" fmla="*/ 107479 w 1839610"/>
                <a:gd name="connsiteY8" fmla="*/ 1013885 h 2124748"/>
                <a:gd name="connsiteX9" fmla="*/ 119305 w 1839610"/>
                <a:gd name="connsiteY9" fmla="*/ 1223632 h 2124748"/>
                <a:gd name="connsiteX10" fmla="*/ 117438 w 1839610"/>
                <a:gd name="connsiteY10" fmla="*/ 1235458 h 2124748"/>
                <a:gd name="connsiteX11" fmla="*/ 6029 w 1839610"/>
                <a:gd name="connsiteY11" fmla="*/ 1948102 h 2124748"/>
                <a:gd name="connsiteX12" fmla="*/ 12252 w 1839610"/>
                <a:gd name="connsiteY12" fmla="*/ 2054532 h 2124748"/>
                <a:gd name="connsiteX13" fmla="*/ 95031 w 1839610"/>
                <a:gd name="connsiteY13" fmla="*/ 2111793 h 2124748"/>
                <a:gd name="connsiteX14" fmla="*/ 202083 w 1839610"/>
                <a:gd name="connsiteY14" fmla="*/ 2124241 h 2124748"/>
                <a:gd name="connsiteX15" fmla="*/ 327185 w 1839610"/>
                <a:gd name="connsiteY15" fmla="*/ 2083785 h 2124748"/>
                <a:gd name="connsiteX16" fmla="*/ 369508 w 1839610"/>
                <a:gd name="connsiteY16" fmla="*/ 2055777 h 2124748"/>
                <a:gd name="connsiteX17" fmla="*/ 409342 w 1839610"/>
                <a:gd name="connsiteY17" fmla="*/ 1997894 h 2124748"/>
                <a:gd name="connsiteX18" fmla="*/ 412454 w 1839610"/>
                <a:gd name="connsiteY18" fmla="*/ 1945613 h 2124748"/>
                <a:gd name="connsiteX19" fmla="*/ 284240 w 1839610"/>
                <a:gd name="connsiteY19" fmla="*/ 1241682 h 2124748"/>
                <a:gd name="connsiteX20" fmla="*/ 276149 w 1839610"/>
                <a:gd name="connsiteY20" fmla="*/ 1219275 h 2124748"/>
                <a:gd name="connsiteX21" fmla="*/ 278016 w 1839610"/>
                <a:gd name="connsiteY21" fmla="*/ 1224877 h 2124748"/>
                <a:gd name="connsiteX22" fmla="*/ 261834 w 1839610"/>
                <a:gd name="connsiteY22" fmla="*/ 1003926 h 2124748"/>
                <a:gd name="connsiteX23" fmla="*/ 255610 w 1839610"/>
                <a:gd name="connsiteY23" fmla="*/ 988989 h 2124748"/>
                <a:gd name="connsiteX24" fmla="*/ 279883 w 1839610"/>
                <a:gd name="connsiteY24" fmla="*/ 967205 h 2124748"/>
                <a:gd name="connsiteX25" fmla="*/ 253742 w 1839610"/>
                <a:gd name="connsiteY25" fmla="*/ 773639 h 2124748"/>
                <a:gd name="connsiteX26" fmla="*/ 223245 w 1839610"/>
                <a:gd name="connsiteY26" fmla="*/ 715134 h 2124748"/>
                <a:gd name="connsiteX27" fmla="*/ 248141 w 1839610"/>
                <a:gd name="connsiteY27" fmla="*/ 351654 h 2124748"/>
                <a:gd name="connsiteX28" fmla="*/ 304157 w 1839610"/>
                <a:gd name="connsiteY28" fmla="*/ 283813 h 2124748"/>
                <a:gd name="connsiteX29" fmla="*/ 1801021 w 1839610"/>
                <a:gd name="connsiteY29" fmla="*/ 48547 h 2124748"/>
                <a:gd name="connsiteX30" fmla="*/ 1839610 w 1839610"/>
                <a:gd name="connsiteY30" fmla="*/ 31120 h 2124748"/>
                <a:gd name="connsiteX31" fmla="*/ 1753097 w 1839610"/>
                <a:gd name="connsiteY31" fmla="*/ 0 h 2124748"/>
                <a:gd name="connsiteX0" fmla="*/ 1753097 w 1839610"/>
                <a:gd name="connsiteY0" fmla="*/ 0 h 2124748"/>
                <a:gd name="connsiteX1" fmla="*/ 320961 w 1839610"/>
                <a:gd name="connsiteY1" fmla="*/ 204769 h 2124748"/>
                <a:gd name="connsiteX2" fmla="*/ 169719 w 1839610"/>
                <a:gd name="connsiteY2" fmla="*/ 315555 h 2124748"/>
                <a:gd name="connsiteX3" fmla="*/ 134865 w 1839610"/>
                <a:gd name="connsiteY3" fmla="*/ 718868 h 2124748"/>
                <a:gd name="connsiteX4" fmla="*/ 102500 w 1839610"/>
                <a:gd name="connsiteY4" fmla="*/ 785465 h 2124748"/>
                <a:gd name="connsiteX5" fmla="*/ 51463 w 1839610"/>
                <a:gd name="connsiteY5" fmla="*/ 879447 h 2124748"/>
                <a:gd name="connsiteX6" fmla="*/ 84451 w 1839610"/>
                <a:gd name="connsiteY6" fmla="*/ 967205 h 2124748"/>
                <a:gd name="connsiteX7" fmla="*/ 116815 w 1839610"/>
                <a:gd name="connsiteY7" fmla="*/ 998325 h 2124748"/>
                <a:gd name="connsiteX8" fmla="*/ 107479 w 1839610"/>
                <a:gd name="connsiteY8" fmla="*/ 1013885 h 2124748"/>
                <a:gd name="connsiteX9" fmla="*/ 119305 w 1839610"/>
                <a:gd name="connsiteY9" fmla="*/ 1223632 h 2124748"/>
                <a:gd name="connsiteX10" fmla="*/ 117438 w 1839610"/>
                <a:gd name="connsiteY10" fmla="*/ 1235458 h 2124748"/>
                <a:gd name="connsiteX11" fmla="*/ 6029 w 1839610"/>
                <a:gd name="connsiteY11" fmla="*/ 1948102 h 2124748"/>
                <a:gd name="connsiteX12" fmla="*/ 12252 w 1839610"/>
                <a:gd name="connsiteY12" fmla="*/ 2054532 h 2124748"/>
                <a:gd name="connsiteX13" fmla="*/ 95031 w 1839610"/>
                <a:gd name="connsiteY13" fmla="*/ 2111793 h 2124748"/>
                <a:gd name="connsiteX14" fmla="*/ 202083 w 1839610"/>
                <a:gd name="connsiteY14" fmla="*/ 2124241 h 2124748"/>
                <a:gd name="connsiteX15" fmla="*/ 327185 w 1839610"/>
                <a:gd name="connsiteY15" fmla="*/ 2083785 h 2124748"/>
                <a:gd name="connsiteX16" fmla="*/ 369508 w 1839610"/>
                <a:gd name="connsiteY16" fmla="*/ 2055777 h 2124748"/>
                <a:gd name="connsiteX17" fmla="*/ 409342 w 1839610"/>
                <a:gd name="connsiteY17" fmla="*/ 1997894 h 2124748"/>
                <a:gd name="connsiteX18" fmla="*/ 412454 w 1839610"/>
                <a:gd name="connsiteY18" fmla="*/ 1945613 h 2124748"/>
                <a:gd name="connsiteX19" fmla="*/ 284240 w 1839610"/>
                <a:gd name="connsiteY19" fmla="*/ 1241682 h 2124748"/>
                <a:gd name="connsiteX20" fmla="*/ 276149 w 1839610"/>
                <a:gd name="connsiteY20" fmla="*/ 1219275 h 2124748"/>
                <a:gd name="connsiteX21" fmla="*/ 278016 w 1839610"/>
                <a:gd name="connsiteY21" fmla="*/ 1224877 h 2124748"/>
                <a:gd name="connsiteX22" fmla="*/ 261834 w 1839610"/>
                <a:gd name="connsiteY22" fmla="*/ 1003926 h 2124748"/>
                <a:gd name="connsiteX23" fmla="*/ 255610 w 1839610"/>
                <a:gd name="connsiteY23" fmla="*/ 988989 h 2124748"/>
                <a:gd name="connsiteX24" fmla="*/ 279883 w 1839610"/>
                <a:gd name="connsiteY24" fmla="*/ 967205 h 2124748"/>
                <a:gd name="connsiteX25" fmla="*/ 253742 w 1839610"/>
                <a:gd name="connsiteY25" fmla="*/ 773639 h 2124748"/>
                <a:gd name="connsiteX26" fmla="*/ 223245 w 1839610"/>
                <a:gd name="connsiteY26" fmla="*/ 715134 h 2124748"/>
                <a:gd name="connsiteX27" fmla="*/ 248141 w 1839610"/>
                <a:gd name="connsiteY27" fmla="*/ 351654 h 2124748"/>
                <a:gd name="connsiteX28" fmla="*/ 304157 w 1839610"/>
                <a:gd name="connsiteY28" fmla="*/ 283813 h 2124748"/>
                <a:gd name="connsiteX29" fmla="*/ 1801021 w 1839610"/>
                <a:gd name="connsiteY29" fmla="*/ 48547 h 2124748"/>
                <a:gd name="connsiteX30" fmla="*/ 1839610 w 1839610"/>
                <a:gd name="connsiteY30" fmla="*/ 31120 h 2124748"/>
                <a:gd name="connsiteX31" fmla="*/ 1753097 w 1839610"/>
                <a:gd name="connsiteY31" fmla="*/ 0 h 2124748"/>
                <a:gd name="connsiteX0" fmla="*/ 1753097 w 1839610"/>
                <a:gd name="connsiteY0" fmla="*/ 0 h 2124748"/>
                <a:gd name="connsiteX1" fmla="*/ 320961 w 1839610"/>
                <a:gd name="connsiteY1" fmla="*/ 204769 h 2124748"/>
                <a:gd name="connsiteX2" fmla="*/ 169719 w 1839610"/>
                <a:gd name="connsiteY2" fmla="*/ 315555 h 2124748"/>
                <a:gd name="connsiteX3" fmla="*/ 134865 w 1839610"/>
                <a:gd name="connsiteY3" fmla="*/ 718868 h 2124748"/>
                <a:gd name="connsiteX4" fmla="*/ 102500 w 1839610"/>
                <a:gd name="connsiteY4" fmla="*/ 785465 h 2124748"/>
                <a:gd name="connsiteX5" fmla="*/ 51463 w 1839610"/>
                <a:gd name="connsiteY5" fmla="*/ 879447 h 2124748"/>
                <a:gd name="connsiteX6" fmla="*/ 84451 w 1839610"/>
                <a:gd name="connsiteY6" fmla="*/ 967205 h 2124748"/>
                <a:gd name="connsiteX7" fmla="*/ 116815 w 1839610"/>
                <a:gd name="connsiteY7" fmla="*/ 998325 h 2124748"/>
                <a:gd name="connsiteX8" fmla="*/ 107479 w 1839610"/>
                <a:gd name="connsiteY8" fmla="*/ 1013885 h 2124748"/>
                <a:gd name="connsiteX9" fmla="*/ 119305 w 1839610"/>
                <a:gd name="connsiteY9" fmla="*/ 1223632 h 2124748"/>
                <a:gd name="connsiteX10" fmla="*/ 117438 w 1839610"/>
                <a:gd name="connsiteY10" fmla="*/ 1235458 h 2124748"/>
                <a:gd name="connsiteX11" fmla="*/ 6029 w 1839610"/>
                <a:gd name="connsiteY11" fmla="*/ 1948102 h 2124748"/>
                <a:gd name="connsiteX12" fmla="*/ 12252 w 1839610"/>
                <a:gd name="connsiteY12" fmla="*/ 2054532 h 2124748"/>
                <a:gd name="connsiteX13" fmla="*/ 95031 w 1839610"/>
                <a:gd name="connsiteY13" fmla="*/ 2111793 h 2124748"/>
                <a:gd name="connsiteX14" fmla="*/ 202083 w 1839610"/>
                <a:gd name="connsiteY14" fmla="*/ 2124241 h 2124748"/>
                <a:gd name="connsiteX15" fmla="*/ 327185 w 1839610"/>
                <a:gd name="connsiteY15" fmla="*/ 2083785 h 2124748"/>
                <a:gd name="connsiteX16" fmla="*/ 369508 w 1839610"/>
                <a:gd name="connsiteY16" fmla="*/ 2055777 h 2124748"/>
                <a:gd name="connsiteX17" fmla="*/ 409342 w 1839610"/>
                <a:gd name="connsiteY17" fmla="*/ 1997894 h 2124748"/>
                <a:gd name="connsiteX18" fmla="*/ 412454 w 1839610"/>
                <a:gd name="connsiteY18" fmla="*/ 1945613 h 2124748"/>
                <a:gd name="connsiteX19" fmla="*/ 284240 w 1839610"/>
                <a:gd name="connsiteY19" fmla="*/ 1241682 h 2124748"/>
                <a:gd name="connsiteX20" fmla="*/ 276149 w 1839610"/>
                <a:gd name="connsiteY20" fmla="*/ 1219275 h 2124748"/>
                <a:gd name="connsiteX21" fmla="*/ 278016 w 1839610"/>
                <a:gd name="connsiteY21" fmla="*/ 1224877 h 2124748"/>
                <a:gd name="connsiteX22" fmla="*/ 261834 w 1839610"/>
                <a:gd name="connsiteY22" fmla="*/ 1003926 h 2124748"/>
                <a:gd name="connsiteX23" fmla="*/ 255610 w 1839610"/>
                <a:gd name="connsiteY23" fmla="*/ 988989 h 2124748"/>
                <a:gd name="connsiteX24" fmla="*/ 279883 w 1839610"/>
                <a:gd name="connsiteY24" fmla="*/ 967205 h 2124748"/>
                <a:gd name="connsiteX25" fmla="*/ 253742 w 1839610"/>
                <a:gd name="connsiteY25" fmla="*/ 773639 h 2124748"/>
                <a:gd name="connsiteX26" fmla="*/ 223245 w 1839610"/>
                <a:gd name="connsiteY26" fmla="*/ 715134 h 2124748"/>
                <a:gd name="connsiteX27" fmla="*/ 248141 w 1839610"/>
                <a:gd name="connsiteY27" fmla="*/ 351654 h 2124748"/>
                <a:gd name="connsiteX28" fmla="*/ 304157 w 1839610"/>
                <a:gd name="connsiteY28" fmla="*/ 283813 h 2124748"/>
                <a:gd name="connsiteX29" fmla="*/ 1801021 w 1839610"/>
                <a:gd name="connsiteY29" fmla="*/ 48547 h 2124748"/>
                <a:gd name="connsiteX30" fmla="*/ 1839610 w 1839610"/>
                <a:gd name="connsiteY30" fmla="*/ 31120 h 2124748"/>
                <a:gd name="connsiteX31" fmla="*/ 1753097 w 1839610"/>
                <a:gd name="connsiteY31" fmla="*/ 0 h 212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39610" h="2124748">
                  <a:moveTo>
                    <a:pt x="1753097" y="0"/>
                  </a:moveTo>
                  <a:cubicBezTo>
                    <a:pt x="1428828" y="32987"/>
                    <a:pt x="594816" y="120123"/>
                    <a:pt x="320961" y="204769"/>
                  </a:cubicBezTo>
                  <a:cubicBezTo>
                    <a:pt x="257477" y="227797"/>
                    <a:pt x="194615" y="246469"/>
                    <a:pt x="169719" y="315555"/>
                  </a:cubicBezTo>
                  <a:cubicBezTo>
                    <a:pt x="162250" y="342941"/>
                    <a:pt x="132998" y="611194"/>
                    <a:pt x="134865" y="718868"/>
                  </a:cubicBezTo>
                  <a:cubicBezTo>
                    <a:pt x="135487" y="747499"/>
                    <a:pt x="131130" y="768660"/>
                    <a:pt x="102500" y="785465"/>
                  </a:cubicBezTo>
                  <a:cubicBezTo>
                    <a:pt x="68891" y="804759"/>
                    <a:pt x="53953" y="842725"/>
                    <a:pt x="51463" y="879447"/>
                  </a:cubicBezTo>
                  <a:cubicBezTo>
                    <a:pt x="48974" y="910567"/>
                    <a:pt x="65779" y="940442"/>
                    <a:pt x="84451" y="967205"/>
                  </a:cubicBezTo>
                  <a:cubicBezTo>
                    <a:pt x="94409" y="979653"/>
                    <a:pt x="104990" y="990233"/>
                    <a:pt x="116815" y="998325"/>
                  </a:cubicBezTo>
                  <a:cubicBezTo>
                    <a:pt x="108102" y="995213"/>
                    <a:pt x="107479" y="998947"/>
                    <a:pt x="107479" y="1013885"/>
                  </a:cubicBezTo>
                  <a:cubicBezTo>
                    <a:pt x="117042" y="1089930"/>
                    <a:pt x="126746" y="1142494"/>
                    <a:pt x="119305" y="1223632"/>
                  </a:cubicBezTo>
                  <a:cubicBezTo>
                    <a:pt x="118682" y="1227367"/>
                    <a:pt x="118060" y="1231101"/>
                    <a:pt x="117438" y="1235458"/>
                  </a:cubicBezTo>
                  <a:cubicBezTo>
                    <a:pt x="116815" y="1258487"/>
                    <a:pt x="11630" y="1916360"/>
                    <a:pt x="6029" y="1948102"/>
                  </a:cubicBezTo>
                  <a:cubicBezTo>
                    <a:pt x="-1440" y="1966774"/>
                    <a:pt x="-4552" y="2038972"/>
                    <a:pt x="12252" y="2054532"/>
                  </a:cubicBezTo>
                  <a:cubicBezTo>
                    <a:pt x="36526" y="2078805"/>
                    <a:pt x="53331" y="2091876"/>
                    <a:pt x="95031" y="2111793"/>
                  </a:cubicBezTo>
                  <a:cubicBezTo>
                    <a:pt x="129263" y="2128597"/>
                    <a:pt x="165985" y="2124241"/>
                    <a:pt x="202083" y="2124241"/>
                  </a:cubicBezTo>
                  <a:cubicBezTo>
                    <a:pt x="246896" y="2119261"/>
                    <a:pt x="287974" y="2104946"/>
                    <a:pt x="327185" y="2083785"/>
                  </a:cubicBezTo>
                  <a:cubicBezTo>
                    <a:pt x="340256" y="2073204"/>
                    <a:pt x="356438" y="2066980"/>
                    <a:pt x="369508" y="2055777"/>
                  </a:cubicBezTo>
                  <a:cubicBezTo>
                    <a:pt x="388180" y="2040217"/>
                    <a:pt x="399383" y="2019678"/>
                    <a:pt x="409342" y="1997894"/>
                  </a:cubicBezTo>
                  <a:cubicBezTo>
                    <a:pt x="413698" y="1980467"/>
                    <a:pt x="413076" y="1963040"/>
                    <a:pt x="412454" y="1945613"/>
                  </a:cubicBezTo>
                  <a:cubicBezTo>
                    <a:pt x="409964" y="1888352"/>
                    <a:pt x="301045" y="1310768"/>
                    <a:pt x="284240" y="1241682"/>
                  </a:cubicBezTo>
                  <a:cubicBezTo>
                    <a:pt x="281128" y="1234213"/>
                    <a:pt x="278016" y="1227367"/>
                    <a:pt x="276149" y="1219275"/>
                  </a:cubicBezTo>
                  <a:lnTo>
                    <a:pt x="278016" y="1224877"/>
                  </a:lnTo>
                  <a:cubicBezTo>
                    <a:pt x="269811" y="1147954"/>
                    <a:pt x="257137" y="1085941"/>
                    <a:pt x="261834" y="1003926"/>
                  </a:cubicBezTo>
                  <a:cubicBezTo>
                    <a:pt x="259966" y="993968"/>
                    <a:pt x="259344" y="988989"/>
                    <a:pt x="255610" y="988989"/>
                  </a:cubicBezTo>
                  <a:cubicBezTo>
                    <a:pt x="264323" y="982765"/>
                    <a:pt x="272414" y="975296"/>
                    <a:pt x="279883" y="967205"/>
                  </a:cubicBezTo>
                  <a:cubicBezTo>
                    <a:pt x="324696" y="911189"/>
                    <a:pt x="314115" y="824053"/>
                    <a:pt x="253742" y="773639"/>
                  </a:cubicBezTo>
                  <a:cubicBezTo>
                    <a:pt x="232581" y="756212"/>
                    <a:pt x="222623" y="740652"/>
                    <a:pt x="223245" y="715134"/>
                  </a:cubicBezTo>
                  <a:cubicBezTo>
                    <a:pt x="225735" y="653517"/>
                    <a:pt x="233203" y="385264"/>
                    <a:pt x="248141" y="351654"/>
                  </a:cubicBezTo>
                  <a:cubicBezTo>
                    <a:pt x="264946" y="316800"/>
                    <a:pt x="271170" y="299995"/>
                    <a:pt x="304157" y="283813"/>
                  </a:cubicBezTo>
                  <a:cubicBezTo>
                    <a:pt x="515772" y="192943"/>
                    <a:pt x="1464304" y="78422"/>
                    <a:pt x="1801021" y="48547"/>
                  </a:cubicBezTo>
                  <a:cubicBezTo>
                    <a:pt x="1812847" y="41078"/>
                    <a:pt x="1834008" y="52904"/>
                    <a:pt x="1839610" y="31120"/>
                  </a:cubicBezTo>
                  <a:cubicBezTo>
                    <a:pt x="1822805" y="26141"/>
                    <a:pt x="1790440" y="0"/>
                    <a:pt x="1753097" y="0"/>
                  </a:cubicBezTo>
                  <a:close/>
                </a:path>
              </a:pathLst>
            </a:custGeom>
            <a:solidFill>
              <a:schemeClr val="accent4"/>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6" name="Freeform: Shape 45">
              <a:extLst>
                <a:ext uri="{FF2B5EF4-FFF2-40B4-BE49-F238E27FC236}">
                  <a16:creationId xmlns:a16="http://schemas.microsoft.com/office/drawing/2014/main" id="{13BFD13D-BE08-430C-94F2-2E3A3666CD3E}"/>
                </a:ext>
              </a:extLst>
            </p:cNvPr>
            <p:cNvSpPr/>
            <p:nvPr/>
          </p:nvSpPr>
          <p:spPr>
            <a:xfrm>
              <a:off x="7781245" y="1700724"/>
              <a:ext cx="170808" cy="251750"/>
            </a:xfrm>
            <a:custGeom>
              <a:avLst/>
              <a:gdLst>
                <a:gd name="connsiteX0" fmla="*/ 154004 w 170808"/>
                <a:gd name="connsiteY0" fmla="*/ 15240 h 251750"/>
                <a:gd name="connsiteX1" fmla="*/ 135332 w 170808"/>
                <a:gd name="connsiteY1" fmla="*/ 5282 h 251750"/>
                <a:gd name="connsiteX2" fmla="*/ 80561 w 170808"/>
                <a:gd name="connsiteY2" fmla="*/ 21464 h 251750"/>
                <a:gd name="connsiteX3" fmla="*/ 80561 w 170808"/>
                <a:gd name="connsiteY3" fmla="*/ 20219 h 251750"/>
                <a:gd name="connsiteX4" fmla="*/ 16454 w 170808"/>
                <a:gd name="connsiteY4" fmla="*/ 12128 h 251750"/>
                <a:gd name="connsiteX5" fmla="*/ 272 w 170808"/>
                <a:gd name="connsiteY5" fmla="*/ 25198 h 251750"/>
                <a:gd name="connsiteX6" fmla="*/ 13965 w 170808"/>
                <a:gd name="connsiteY6" fmla="*/ 251751 h 251750"/>
                <a:gd name="connsiteX7" fmla="*/ 66246 w 170808"/>
                <a:gd name="connsiteY7" fmla="*/ 214407 h 251750"/>
                <a:gd name="connsiteX8" fmla="*/ 111059 w 170808"/>
                <a:gd name="connsiteY8" fmla="*/ 207561 h 251750"/>
                <a:gd name="connsiteX9" fmla="*/ 170809 w 170808"/>
                <a:gd name="connsiteY9" fmla="*/ 235569 h 251750"/>
                <a:gd name="connsiteX10" fmla="*/ 154004 w 170808"/>
                <a:gd name="connsiteY10" fmla="*/ 15240 h 25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808" h="251750">
                  <a:moveTo>
                    <a:pt x="154004" y="15240"/>
                  </a:moveTo>
                  <a:cubicBezTo>
                    <a:pt x="150892" y="-2187"/>
                    <a:pt x="150270" y="-3432"/>
                    <a:pt x="135332" y="5282"/>
                  </a:cubicBezTo>
                  <a:cubicBezTo>
                    <a:pt x="119772" y="13995"/>
                    <a:pt x="100478" y="18974"/>
                    <a:pt x="80561" y="21464"/>
                  </a:cubicBezTo>
                  <a:lnTo>
                    <a:pt x="80561" y="20219"/>
                  </a:lnTo>
                  <a:cubicBezTo>
                    <a:pt x="57533" y="21464"/>
                    <a:pt x="34504" y="20219"/>
                    <a:pt x="16454" y="12128"/>
                  </a:cubicBezTo>
                  <a:cubicBezTo>
                    <a:pt x="894" y="5282"/>
                    <a:pt x="894" y="7149"/>
                    <a:pt x="272" y="25198"/>
                  </a:cubicBezTo>
                  <a:cubicBezTo>
                    <a:pt x="-1595" y="101131"/>
                    <a:pt x="6496" y="176441"/>
                    <a:pt x="13965" y="251751"/>
                  </a:cubicBezTo>
                  <a:cubicBezTo>
                    <a:pt x="17699" y="219386"/>
                    <a:pt x="35126" y="212540"/>
                    <a:pt x="66246" y="214407"/>
                  </a:cubicBezTo>
                  <a:cubicBezTo>
                    <a:pt x="76204" y="215029"/>
                    <a:pt x="102968" y="209428"/>
                    <a:pt x="111059" y="207561"/>
                  </a:cubicBezTo>
                  <a:cubicBezTo>
                    <a:pt x="142801" y="200714"/>
                    <a:pt x="162718" y="205071"/>
                    <a:pt x="170809" y="235569"/>
                  </a:cubicBezTo>
                  <a:cubicBezTo>
                    <a:pt x="167074" y="162126"/>
                    <a:pt x="165830" y="88060"/>
                    <a:pt x="154004" y="15240"/>
                  </a:cubicBezTo>
                  <a:close/>
                </a:path>
              </a:pathLst>
            </a:custGeom>
            <a:solidFill>
              <a:schemeClr val="tx1">
                <a:lumMod val="50000"/>
                <a:lumOff val="50000"/>
              </a:schemeClr>
            </a:solidFill>
            <a:ln w="6223" cap="flat">
              <a:noFill/>
              <a:prstDash val="solid"/>
              <a:miter/>
            </a:ln>
          </p:spPr>
          <p:txBody>
            <a:bodyPr rtlCol="0" anchor="ctr"/>
            <a:lstStyle/>
            <a:p>
              <a:endParaRPr lang="en-US" sz="2000" dirty="0">
                <a:latin typeface="Al Tarikh" pitchFamily="2" charset="-78"/>
                <a:cs typeface="Al Tarikh" pitchFamily="2" charset="-78"/>
              </a:endParaRPr>
            </a:p>
          </p:txBody>
        </p:sp>
        <p:sp>
          <p:nvSpPr>
            <p:cNvPr id="43" name="Freeform: Shape 42">
              <a:extLst>
                <a:ext uri="{FF2B5EF4-FFF2-40B4-BE49-F238E27FC236}">
                  <a16:creationId xmlns:a16="http://schemas.microsoft.com/office/drawing/2014/main" id="{712F8205-1E8F-476E-A36B-17B61DD20DC6}"/>
                </a:ext>
              </a:extLst>
            </p:cNvPr>
            <p:cNvSpPr/>
            <p:nvPr/>
          </p:nvSpPr>
          <p:spPr>
            <a:xfrm>
              <a:off x="9446273" y="702702"/>
              <a:ext cx="288947" cy="83376"/>
            </a:xfrm>
            <a:custGeom>
              <a:avLst/>
              <a:gdLst>
                <a:gd name="connsiteX0" fmla="*/ 247247 w 288947"/>
                <a:gd name="connsiteY0" fmla="*/ 70953 h 83376"/>
                <a:gd name="connsiteX1" fmla="*/ 42479 w 288947"/>
                <a:gd name="connsiteY1" fmla="*/ 70953 h 83376"/>
                <a:gd name="connsiteX2" fmla="*/ 7002 w 288947"/>
                <a:gd name="connsiteY2" fmla="*/ 51659 h 83376"/>
                <a:gd name="connsiteX3" fmla="*/ 1400 w 288947"/>
                <a:gd name="connsiteY3" fmla="*/ 0 h 83376"/>
                <a:gd name="connsiteX4" fmla="*/ 288948 w 288947"/>
                <a:gd name="connsiteY4" fmla="*/ 0 h 83376"/>
                <a:gd name="connsiteX5" fmla="*/ 288948 w 288947"/>
                <a:gd name="connsiteY5" fmla="*/ 29875 h 83376"/>
                <a:gd name="connsiteX6" fmla="*/ 247247 w 288947"/>
                <a:gd name="connsiteY6" fmla="*/ 70953 h 8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947" h="83376">
                  <a:moveTo>
                    <a:pt x="247247" y="70953"/>
                  </a:moveTo>
                  <a:cubicBezTo>
                    <a:pt x="197455" y="85268"/>
                    <a:pt x="106585" y="89625"/>
                    <a:pt x="42479" y="70953"/>
                  </a:cubicBezTo>
                  <a:cubicBezTo>
                    <a:pt x="35632" y="69086"/>
                    <a:pt x="13848" y="64107"/>
                    <a:pt x="7002" y="51659"/>
                  </a:cubicBezTo>
                  <a:cubicBezTo>
                    <a:pt x="-4201" y="29875"/>
                    <a:pt x="1400" y="0"/>
                    <a:pt x="1400" y="0"/>
                  </a:cubicBezTo>
                  <a:lnTo>
                    <a:pt x="288948" y="0"/>
                  </a:lnTo>
                  <a:lnTo>
                    <a:pt x="288948" y="29875"/>
                  </a:lnTo>
                  <a:cubicBezTo>
                    <a:pt x="288948" y="52281"/>
                    <a:pt x="269653" y="64107"/>
                    <a:pt x="247247" y="70953"/>
                  </a:cubicBezTo>
                  <a:close/>
                </a:path>
              </a:pathLst>
            </a:custGeom>
            <a:solidFill>
              <a:schemeClr val="tx1">
                <a:lumMod val="50000"/>
                <a:lumOff val="50000"/>
              </a:schemeClr>
            </a:solidFill>
            <a:ln w="6223" cap="flat">
              <a:noFill/>
              <a:prstDash val="solid"/>
              <a:miter/>
            </a:ln>
          </p:spPr>
          <p:txBody>
            <a:bodyPr rtlCol="0" anchor="ctr"/>
            <a:lstStyle/>
            <a:p>
              <a:endParaRPr lang="en-US" sz="2000">
                <a:latin typeface="Al Tarikh" pitchFamily="2" charset="-78"/>
                <a:cs typeface="Al Tarikh" pitchFamily="2" charset="-78"/>
              </a:endParaRPr>
            </a:p>
          </p:txBody>
        </p:sp>
        <p:sp>
          <p:nvSpPr>
            <p:cNvPr id="44" name="Freeform: Shape 43">
              <a:extLst>
                <a:ext uri="{FF2B5EF4-FFF2-40B4-BE49-F238E27FC236}">
                  <a16:creationId xmlns:a16="http://schemas.microsoft.com/office/drawing/2014/main" id="{9E01081A-524E-4546-ABED-3613EE579A17}"/>
                </a:ext>
              </a:extLst>
            </p:cNvPr>
            <p:cNvSpPr/>
            <p:nvPr/>
          </p:nvSpPr>
          <p:spPr>
            <a:xfrm>
              <a:off x="9447674" y="654778"/>
              <a:ext cx="287547" cy="94604"/>
            </a:xfrm>
            <a:custGeom>
              <a:avLst/>
              <a:gdLst>
                <a:gd name="connsiteX0" fmla="*/ 287547 w 287547"/>
                <a:gd name="connsiteY0" fmla="*/ 47302 h 94604"/>
                <a:gd name="connsiteX1" fmla="*/ 143774 w 287547"/>
                <a:gd name="connsiteY1" fmla="*/ 94604 h 94604"/>
                <a:gd name="connsiteX2" fmla="*/ 0 w 287547"/>
                <a:gd name="connsiteY2" fmla="*/ 47302 h 94604"/>
                <a:gd name="connsiteX3" fmla="*/ 143774 w 287547"/>
                <a:gd name="connsiteY3" fmla="*/ 0 h 94604"/>
                <a:gd name="connsiteX4" fmla="*/ 287547 w 287547"/>
                <a:gd name="connsiteY4" fmla="*/ 47302 h 94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47" h="94604">
                  <a:moveTo>
                    <a:pt x="287547" y="47302"/>
                  </a:moveTo>
                  <a:cubicBezTo>
                    <a:pt x="287547" y="73426"/>
                    <a:pt x="223178" y="94604"/>
                    <a:pt x="143774" y="94604"/>
                  </a:cubicBezTo>
                  <a:cubicBezTo>
                    <a:pt x="64370" y="94604"/>
                    <a:pt x="0" y="73426"/>
                    <a:pt x="0" y="47302"/>
                  </a:cubicBezTo>
                  <a:cubicBezTo>
                    <a:pt x="0" y="21178"/>
                    <a:pt x="64370" y="0"/>
                    <a:pt x="143774" y="0"/>
                  </a:cubicBezTo>
                  <a:cubicBezTo>
                    <a:pt x="223178" y="0"/>
                    <a:pt x="287547" y="21178"/>
                    <a:pt x="287547" y="47302"/>
                  </a:cubicBezTo>
                  <a:close/>
                </a:path>
              </a:pathLst>
            </a:custGeom>
            <a:solidFill>
              <a:schemeClr val="tx1"/>
            </a:solidFill>
            <a:ln w="6223" cap="flat">
              <a:noFill/>
              <a:prstDash val="solid"/>
              <a:miter/>
            </a:ln>
          </p:spPr>
          <p:txBody>
            <a:bodyPr rtlCol="0" anchor="ctr"/>
            <a:lstStyle/>
            <a:p>
              <a:endParaRPr lang="en-US" sz="2000">
                <a:latin typeface="Al Tarikh" pitchFamily="2" charset="-78"/>
                <a:cs typeface="Al Tarikh" pitchFamily="2" charset="-78"/>
              </a:endParaRPr>
            </a:p>
          </p:txBody>
        </p:sp>
      </p:grpSp>
      <p:cxnSp>
        <p:nvCxnSpPr>
          <p:cNvPr id="48" name="Straight Connector 47">
            <a:extLst>
              <a:ext uri="{FF2B5EF4-FFF2-40B4-BE49-F238E27FC236}">
                <a16:creationId xmlns:a16="http://schemas.microsoft.com/office/drawing/2014/main" id="{D41BC839-43B5-4F9B-8325-CD2EC0BC8DFE}"/>
              </a:ext>
            </a:extLst>
          </p:cNvPr>
          <p:cNvCxnSpPr/>
          <p:nvPr/>
        </p:nvCxnSpPr>
        <p:spPr>
          <a:xfrm flipV="1">
            <a:off x="8089259" y="2679890"/>
            <a:ext cx="612000" cy="612000"/>
          </a:xfrm>
          <a:prstGeom prst="line">
            <a:avLst/>
          </a:prstGeom>
          <a:ln w="31750" cap="sq">
            <a:solidFill>
              <a:schemeClr val="accent3"/>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691C13F-888C-416A-88AC-6123D1B5DB5D}"/>
              </a:ext>
            </a:extLst>
          </p:cNvPr>
          <p:cNvCxnSpPr/>
          <p:nvPr/>
        </p:nvCxnSpPr>
        <p:spPr>
          <a:xfrm>
            <a:off x="8089259" y="3894140"/>
            <a:ext cx="612000" cy="0"/>
          </a:xfrm>
          <a:prstGeom prst="line">
            <a:avLst/>
          </a:prstGeom>
          <a:ln w="31750" cap="sq">
            <a:solidFill>
              <a:schemeClr val="accent4"/>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47FB6AE-A796-4029-B6CE-7F8AB7F8DB94}"/>
              </a:ext>
            </a:extLst>
          </p:cNvPr>
          <p:cNvCxnSpPr/>
          <p:nvPr/>
        </p:nvCxnSpPr>
        <p:spPr>
          <a:xfrm>
            <a:off x="8089259" y="4499344"/>
            <a:ext cx="612000" cy="612000"/>
          </a:xfrm>
          <a:prstGeom prst="line">
            <a:avLst/>
          </a:prstGeom>
          <a:ln w="31750" cap="sq">
            <a:solidFill>
              <a:schemeClr val="accent1"/>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4CE9924-1E70-4330-ACA6-1E48CD04525E}"/>
              </a:ext>
            </a:extLst>
          </p:cNvPr>
          <p:cNvCxnSpPr/>
          <p:nvPr/>
        </p:nvCxnSpPr>
        <p:spPr>
          <a:xfrm flipH="1" flipV="1">
            <a:off x="3519411" y="2679890"/>
            <a:ext cx="612000" cy="612000"/>
          </a:xfrm>
          <a:prstGeom prst="line">
            <a:avLst/>
          </a:prstGeom>
          <a:ln w="31750" cap="sq">
            <a:solidFill>
              <a:schemeClr val="accent1"/>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CDC68D4-6060-4E4C-AED4-352101733375}"/>
              </a:ext>
            </a:extLst>
          </p:cNvPr>
          <p:cNvCxnSpPr/>
          <p:nvPr/>
        </p:nvCxnSpPr>
        <p:spPr>
          <a:xfrm flipH="1" flipV="1">
            <a:off x="3519411" y="3876956"/>
            <a:ext cx="612000" cy="17185"/>
          </a:xfrm>
          <a:prstGeom prst="line">
            <a:avLst/>
          </a:prstGeom>
          <a:ln w="31750" cap="sq">
            <a:solidFill>
              <a:schemeClr val="accent4"/>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2C6CF51-0E99-4B92-BC8D-CCA775B29B39}"/>
              </a:ext>
            </a:extLst>
          </p:cNvPr>
          <p:cNvCxnSpPr/>
          <p:nvPr/>
        </p:nvCxnSpPr>
        <p:spPr>
          <a:xfrm flipH="1">
            <a:off x="3519411" y="4499344"/>
            <a:ext cx="612000" cy="612000"/>
          </a:xfrm>
          <a:prstGeom prst="line">
            <a:avLst/>
          </a:prstGeom>
          <a:ln w="31750" cap="sq">
            <a:solidFill>
              <a:schemeClr val="accent3"/>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7840FC17-345A-4260-B449-28877601BBBB}"/>
              </a:ext>
            </a:extLst>
          </p:cNvPr>
          <p:cNvGrpSpPr/>
          <p:nvPr/>
        </p:nvGrpSpPr>
        <p:grpSpPr>
          <a:xfrm>
            <a:off x="8800291" y="1744871"/>
            <a:ext cx="2724912" cy="745583"/>
            <a:chOff x="910640" y="2975794"/>
            <a:chExt cx="1527408" cy="1864824"/>
          </a:xfrm>
        </p:grpSpPr>
        <p:sp>
          <p:nvSpPr>
            <p:cNvPr id="55" name="TextBox 54">
              <a:extLst>
                <a:ext uri="{FF2B5EF4-FFF2-40B4-BE49-F238E27FC236}">
                  <a16:creationId xmlns:a16="http://schemas.microsoft.com/office/drawing/2014/main" id="{8F1ACDF6-E0C8-46FC-A3C3-D931F4E0F7EA}"/>
                </a:ext>
              </a:extLst>
            </p:cNvPr>
            <p:cNvSpPr txBox="1"/>
            <p:nvPr/>
          </p:nvSpPr>
          <p:spPr>
            <a:xfrm>
              <a:off x="910640" y="2975794"/>
              <a:ext cx="1527408" cy="769800"/>
            </a:xfrm>
            <a:prstGeom prst="rect">
              <a:avLst/>
            </a:prstGeom>
            <a:noFill/>
          </p:spPr>
          <p:txBody>
            <a:bodyPr wrap="square" rtlCol="0" anchor="ctr">
              <a:spAutoFit/>
            </a:bodyPr>
            <a:lstStyle/>
            <a:p>
              <a:pPr algn="r"/>
              <a:r>
                <a:rPr lang="ar-DZ" altLang="ko-KR" sz="1400" b="1" dirty="0">
                  <a:solidFill>
                    <a:schemeClr val="accent1"/>
                  </a:solidFill>
                  <a:latin typeface="Al Tarikh" pitchFamily="2" charset="-78"/>
                  <a:cs typeface="Al Tarikh" pitchFamily="2" charset="-78"/>
                </a:rPr>
                <a:t>عنوان النص</a:t>
              </a:r>
              <a:endParaRPr lang="ko-KR" altLang="en-US" sz="1400" b="1" dirty="0">
                <a:solidFill>
                  <a:schemeClr val="accent1"/>
                </a:solidFill>
                <a:latin typeface="Al Tarikh" pitchFamily="2" charset="-78"/>
                <a:cs typeface="Al Tarikh" pitchFamily="2" charset="-78"/>
              </a:endParaRPr>
            </a:p>
          </p:txBody>
        </p:sp>
        <p:sp>
          <p:nvSpPr>
            <p:cNvPr id="56" name="TextBox 55">
              <a:extLst>
                <a:ext uri="{FF2B5EF4-FFF2-40B4-BE49-F238E27FC236}">
                  <a16:creationId xmlns:a16="http://schemas.microsoft.com/office/drawing/2014/main" id="{6C9A2100-A286-4AFD-9E66-A39454CEFCC9}"/>
                </a:ext>
              </a:extLst>
            </p:cNvPr>
            <p:cNvSpPr txBox="1"/>
            <p:nvPr/>
          </p:nvSpPr>
          <p:spPr>
            <a:xfrm>
              <a:off x="910640" y="3531960"/>
              <a:ext cx="1527408" cy="1308658"/>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57" name="Group 56">
            <a:extLst>
              <a:ext uri="{FF2B5EF4-FFF2-40B4-BE49-F238E27FC236}">
                <a16:creationId xmlns:a16="http://schemas.microsoft.com/office/drawing/2014/main" id="{C2064D0A-A094-48C6-B497-F3D2805ED187}"/>
              </a:ext>
            </a:extLst>
          </p:cNvPr>
          <p:cNvGrpSpPr/>
          <p:nvPr/>
        </p:nvGrpSpPr>
        <p:grpSpPr>
          <a:xfrm>
            <a:off x="8800291" y="3399605"/>
            <a:ext cx="2724912" cy="745583"/>
            <a:chOff x="910640" y="2975794"/>
            <a:chExt cx="1527408" cy="1864824"/>
          </a:xfrm>
        </p:grpSpPr>
        <p:sp>
          <p:nvSpPr>
            <p:cNvPr id="58" name="TextBox 57">
              <a:extLst>
                <a:ext uri="{FF2B5EF4-FFF2-40B4-BE49-F238E27FC236}">
                  <a16:creationId xmlns:a16="http://schemas.microsoft.com/office/drawing/2014/main" id="{BEDE1FCA-1726-42EF-8C50-70A0FB1823FA}"/>
                </a:ext>
              </a:extLst>
            </p:cNvPr>
            <p:cNvSpPr txBox="1"/>
            <p:nvPr/>
          </p:nvSpPr>
          <p:spPr>
            <a:xfrm>
              <a:off x="910640" y="2975794"/>
              <a:ext cx="1527408" cy="769800"/>
            </a:xfrm>
            <a:prstGeom prst="rect">
              <a:avLst/>
            </a:prstGeom>
            <a:noFill/>
          </p:spPr>
          <p:txBody>
            <a:bodyPr wrap="square" rtlCol="0" anchor="ctr">
              <a:spAutoFit/>
            </a:bodyPr>
            <a:lstStyle/>
            <a:p>
              <a:pPr algn="r"/>
              <a:r>
                <a:rPr lang="ar-DZ" altLang="ko-KR" sz="1400" b="1" dirty="0">
                  <a:solidFill>
                    <a:schemeClr val="accent4"/>
                  </a:solidFill>
                  <a:latin typeface="Al Tarikh" pitchFamily="2" charset="-78"/>
                  <a:cs typeface="Al Tarikh" pitchFamily="2" charset="-78"/>
                </a:rPr>
                <a:t>عنوان النص</a:t>
              </a:r>
              <a:endParaRPr lang="ko-KR" altLang="en-US" sz="1400" b="1" dirty="0">
                <a:solidFill>
                  <a:schemeClr val="accent4"/>
                </a:solidFill>
                <a:latin typeface="Al Tarikh" pitchFamily="2" charset="-78"/>
                <a:cs typeface="Al Tarikh" pitchFamily="2" charset="-78"/>
              </a:endParaRPr>
            </a:p>
          </p:txBody>
        </p:sp>
        <p:sp>
          <p:nvSpPr>
            <p:cNvPr id="59" name="TextBox 58">
              <a:extLst>
                <a:ext uri="{FF2B5EF4-FFF2-40B4-BE49-F238E27FC236}">
                  <a16:creationId xmlns:a16="http://schemas.microsoft.com/office/drawing/2014/main" id="{E01F1C2D-89D6-4B19-AEBB-21BE0A7232E2}"/>
                </a:ext>
              </a:extLst>
            </p:cNvPr>
            <p:cNvSpPr txBox="1"/>
            <p:nvPr/>
          </p:nvSpPr>
          <p:spPr>
            <a:xfrm>
              <a:off x="910640" y="3531960"/>
              <a:ext cx="1527408" cy="1308658"/>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60" name="Group 59">
            <a:extLst>
              <a:ext uri="{FF2B5EF4-FFF2-40B4-BE49-F238E27FC236}">
                <a16:creationId xmlns:a16="http://schemas.microsoft.com/office/drawing/2014/main" id="{10DB4181-F045-44DE-B42B-24E82CFC7F1D}"/>
              </a:ext>
            </a:extLst>
          </p:cNvPr>
          <p:cNvGrpSpPr/>
          <p:nvPr/>
        </p:nvGrpSpPr>
        <p:grpSpPr>
          <a:xfrm>
            <a:off x="8800291" y="5069730"/>
            <a:ext cx="2724912" cy="745583"/>
            <a:chOff x="910640" y="2975794"/>
            <a:chExt cx="1527408" cy="1864827"/>
          </a:xfrm>
        </p:grpSpPr>
        <p:sp>
          <p:nvSpPr>
            <p:cNvPr id="61" name="TextBox 60">
              <a:extLst>
                <a:ext uri="{FF2B5EF4-FFF2-40B4-BE49-F238E27FC236}">
                  <a16:creationId xmlns:a16="http://schemas.microsoft.com/office/drawing/2014/main" id="{7A2D62B9-E545-4521-9BAE-BB9CDF49D42E}"/>
                </a:ext>
              </a:extLst>
            </p:cNvPr>
            <p:cNvSpPr txBox="1"/>
            <p:nvPr/>
          </p:nvSpPr>
          <p:spPr>
            <a:xfrm>
              <a:off x="910640" y="2975794"/>
              <a:ext cx="1527408" cy="769801"/>
            </a:xfrm>
            <a:prstGeom prst="rect">
              <a:avLst/>
            </a:prstGeom>
            <a:noFill/>
          </p:spPr>
          <p:txBody>
            <a:bodyPr wrap="square" rtlCol="0" anchor="ctr">
              <a:spAutoFit/>
            </a:bodyPr>
            <a:lstStyle/>
            <a:p>
              <a:pPr algn="r"/>
              <a:r>
                <a:rPr lang="ar-DZ" altLang="ko-KR" sz="1400" b="1" dirty="0">
                  <a:solidFill>
                    <a:schemeClr val="accent1"/>
                  </a:solidFill>
                  <a:latin typeface="Al Tarikh" pitchFamily="2" charset="-78"/>
                  <a:cs typeface="Al Tarikh" pitchFamily="2" charset="-78"/>
                </a:rPr>
                <a:t>عنوان النص</a:t>
              </a:r>
              <a:endParaRPr lang="ko-KR" altLang="en-US" sz="1400" b="1" dirty="0">
                <a:solidFill>
                  <a:schemeClr val="accent1"/>
                </a:solidFill>
                <a:latin typeface="Al Tarikh" pitchFamily="2" charset="-78"/>
                <a:cs typeface="Al Tarikh" pitchFamily="2" charset="-78"/>
              </a:endParaRPr>
            </a:p>
          </p:txBody>
        </p:sp>
        <p:sp>
          <p:nvSpPr>
            <p:cNvPr id="62" name="TextBox 61">
              <a:extLst>
                <a:ext uri="{FF2B5EF4-FFF2-40B4-BE49-F238E27FC236}">
                  <a16:creationId xmlns:a16="http://schemas.microsoft.com/office/drawing/2014/main" id="{A8F0F93E-8A18-4D69-A258-98110FBA3E42}"/>
                </a:ext>
              </a:extLst>
            </p:cNvPr>
            <p:cNvSpPr txBox="1"/>
            <p:nvPr/>
          </p:nvSpPr>
          <p:spPr>
            <a:xfrm>
              <a:off x="910640" y="3531961"/>
              <a:ext cx="1527408" cy="1308660"/>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63" name="Group 62">
            <a:extLst>
              <a:ext uri="{FF2B5EF4-FFF2-40B4-BE49-F238E27FC236}">
                <a16:creationId xmlns:a16="http://schemas.microsoft.com/office/drawing/2014/main" id="{3F9D3706-DEDA-47EA-ADE2-1B1AF6C5F437}"/>
              </a:ext>
            </a:extLst>
          </p:cNvPr>
          <p:cNvGrpSpPr/>
          <p:nvPr/>
        </p:nvGrpSpPr>
        <p:grpSpPr>
          <a:xfrm>
            <a:off x="666797" y="1744871"/>
            <a:ext cx="2728072" cy="745583"/>
            <a:chOff x="910640" y="2975794"/>
            <a:chExt cx="1527408" cy="1864824"/>
          </a:xfrm>
        </p:grpSpPr>
        <p:sp>
          <p:nvSpPr>
            <p:cNvPr id="64" name="TextBox 63">
              <a:extLst>
                <a:ext uri="{FF2B5EF4-FFF2-40B4-BE49-F238E27FC236}">
                  <a16:creationId xmlns:a16="http://schemas.microsoft.com/office/drawing/2014/main" id="{B580DE2E-B7B6-4107-84B7-86414F370FBF}"/>
                </a:ext>
              </a:extLst>
            </p:cNvPr>
            <p:cNvSpPr txBox="1"/>
            <p:nvPr/>
          </p:nvSpPr>
          <p:spPr>
            <a:xfrm>
              <a:off x="910640" y="2975794"/>
              <a:ext cx="1527408" cy="769800"/>
            </a:xfrm>
            <a:prstGeom prst="rect">
              <a:avLst/>
            </a:prstGeom>
            <a:noFill/>
          </p:spPr>
          <p:txBody>
            <a:bodyPr wrap="square" rtlCol="0" anchor="ctr">
              <a:spAutoFit/>
            </a:bodyPr>
            <a:lstStyle/>
            <a:p>
              <a:pPr algn="r"/>
              <a:r>
                <a:rPr lang="ar-DZ" altLang="ko-KR" sz="1400" b="1" dirty="0">
                  <a:solidFill>
                    <a:schemeClr val="accent1"/>
                  </a:solidFill>
                  <a:latin typeface="Al Tarikh" pitchFamily="2" charset="-78"/>
                  <a:cs typeface="Al Tarikh" pitchFamily="2" charset="-78"/>
                </a:rPr>
                <a:t>عنوان النص</a:t>
              </a:r>
              <a:endParaRPr lang="ko-KR" altLang="en-US" sz="1400" b="1" dirty="0">
                <a:solidFill>
                  <a:schemeClr val="accent1"/>
                </a:solidFill>
                <a:latin typeface="Al Tarikh" pitchFamily="2" charset="-78"/>
                <a:cs typeface="Al Tarikh" pitchFamily="2" charset="-78"/>
              </a:endParaRPr>
            </a:p>
          </p:txBody>
        </p:sp>
        <p:sp>
          <p:nvSpPr>
            <p:cNvPr id="65" name="TextBox 64">
              <a:extLst>
                <a:ext uri="{FF2B5EF4-FFF2-40B4-BE49-F238E27FC236}">
                  <a16:creationId xmlns:a16="http://schemas.microsoft.com/office/drawing/2014/main" id="{A3677ACD-94AA-4893-BD01-EB83950686ED}"/>
                </a:ext>
              </a:extLst>
            </p:cNvPr>
            <p:cNvSpPr txBox="1"/>
            <p:nvPr/>
          </p:nvSpPr>
          <p:spPr>
            <a:xfrm>
              <a:off x="910640" y="3531960"/>
              <a:ext cx="1527408" cy="1308658"/>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66" name="Group 65">
            <a:extLst>
              <a:ext uri="{FF2B5EF4-FFF2-40B4-BE49-F238E27FC236}">
                <a16:creationId xmlns:a16="http://schemas.microsoft.com/office/drawing/2014/main" id="{488EDC75-FB56-4B4E-8156-A9F347AC80A4}"/>
              </a:ext>
            </a:extLst>
          </p:cNvPr>
          <p:cNvGrpSpPr/>
          <p:nvPr/>
        </p:nvGrpSpPr>
        <p:grpSpPr>
          <a:xfrm>
            <a:off x="666797" y="3407301"/>
            <a:ext cx="2728072" cy="745583"/>
            <a:chOff x="910640" y="2975794"/>
            <a:chExt cx="1527408" cy="1864824"/>
          </a:xfrm>
        </p:grpSpPr>
        <p:sp>
          <p:nvSpPr>
            <p:cNvPr id="67" name="TextBox 66">
              <a:extLst>
                <a:ext uri="{FF2B5EF4-FFF2-40B4-BE49-F238E27FC236}">
                  <a16:creationId xmlns:a16="http://schemas.microsoft.com/office/drawing/2014/main" id="{893666C8-0552-4BF1-83D9-0DF628D87971}"/>
                </a:ext>
              </a:extLst>
            </p:cNvPr>
            <p:cNvSpPr txBox="1"/>
            <p:nvPr/>
          </p:nvSpPr>
          <p:spPr>
            <a:xfrm>
              <a:off x="910640" y="2975794"/>
              <a:ext cx="1527408" cy="769800"/>
            </a:xfrm>
            <a:prstGeom prst="rect">
              <a:avLst/>
            </a:prstGeom>
            <a:noFill/>
          </p:spPr>
          <p:txBody>
            <a:bodyPr wrap="square" rtlCol="0" anchor="ctr">
              <a:spAutoFit/>
            </a:bodyPr>
            <a:lstStyle/>
            <a:p>
              <a:pPr algn="r"/>
              <a:r>
                <a:rPr lang="ar-DZ" altLang="ko-KR" sz="1400" b="1" dirty="0">
                  <a:solidFill>
                    <a:schemeClr val="accent4"/>
                  </a:solidFill>
                  <a:latin typeface="Al Tarikh" pitchFamily="2" charset="-78"/>
                  <a:cs typeface="Al Tarikh" pitchFamily="2" charset="-78"/>
                </a:rPr>
                <a:t>عنوان النص</a:t>
              </a:r>
              <a:endParaRPr lang="ko-KR" altLang="en-US" sz="1400" b="1" dirty="0">
                <a:solidFill>
                  <a:schemeClr val="accent4"/>
                </a:solidFill>
                <a:latin typeface="Al Tarikh" pitchFamily="2" charset="-78"/>
                <a:cs typeface="Al Tarikh" pitchFamily="2" charset="-78"/>
              </a:endParaRPr>
            </a:p>
          </p:txBody>
        </p:sp>
        <p:sp>
          <p:nvSpPr>
            <p:cNvPr id="68" name="TextBox 67">
              <a:extLst>
                <a:ext uri="{FF2B5EF4-FFF2-40B4-BE49-F238E27FC236}">
                  <a16:creationId xmlns:a16="http://schemas.microsoft.com/office/drawing/2014/main" id="{BDF2A678-110E-4CCE-BDC0-A18C0335AD03}"/>
                </a:ext>
              </a:extLst>
            </p:cNvPr>
            <p:cNvSpPr txBox="1"/>
            <p:nvPr/>
          </p:nvSpPr>
          <p:spPr>
            <a:xfrm>
              <a:off x="910640" y="3531960"/>
              <a:ext cx="1527408" cy="1308658"/>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69" name="Group 68">
            <a:extLst>
              <a:ext uri="{FF2B5EF4-FFF2-40B4-BE49-F238E27FC236}">
                <a16:creationId xmlns:a16="http://schemas.microsoft.com/office/drawing/2014/main" id="{C487B73A-EC28-4E1C-815E-BEE12DD246B8}"/>
              </a:ext>
            </a:extLst>
          </p:cNvPr>
          <p:cNvGrpSpPr/>
          <p:nvPr/>
        </p:nvGrpSpPr>
        <p:grpSpPr>
          <a:xfrm>
            <a:off x="666797" y="5069729"/>
            <a:ext cx="2728072" cy="745583"/>
            <a:chOff x="910640" y="2975794"/>
            <a:chExt cx="1527408" cy="1864824"/>
          </a:xfrm>
        </p:grpSpPr>
        <p:sp>
          <p:nvSpPr>
            <p:cNvPr id="70" name="TextBox 69">
              <a:extLst>
                <a:ext uri="{FF2B5EF4-FFF2-40B4-BE49-F238E27FC236}">
                  <a16:creationId xmlns:a16="http://schemas.microsoft.com/office/drawing/2014/main" id="{8BD09184-40F5-47A3-AAFE-B8294DC17119}"/>
                </a:ext>
              </a:extLst>
            </p:cNvPr>
            <p:cNvSpPr txBox="1"/>
            <p:nvPr/>
          </p:nvSpPr>
          <p:spPr>
            <a:xfrm>
              <a:off x="910640" y="2975794"/>
              <a:ext cx="1527408" cy="769800"/>
            </a:xfrm>
            <a:prstGeom prst="rect">
              <a:avLst/>
            </a:prstGeom>
            <a:noFill/>
          </p:spPr>
          <p:txBody>
            <a:bodyPr wrap="square" rtlCol="0" anchor="ctr">
              <a:spAutoFit/>
            </a:bodyPr>
            <a:lstStyle/>
            <a:p>
              <a:pPr algn="r"/>
              <a:r>
                <a:rPr lang="ar-DZ" altLang="ko-KR" sz="1400" b="1" dirty="0">
                  <a:solidFill>
                    <a:schemeClr val="accent1"/>
                  </a:solidFill>
                  <a:latin typeface="Al Tarikh" pitchFamily="2" charset="-78"/>
                  <a:cs typeface="Al Tarikh" pitchFamily="2" charset="-78"/>
                </a:rPr>
                <a:t>عنوان النص</a:t>
              </a:r>
              <a:endParaRPr lang="ko-KR" altLang="en-US" sz="1400" b="1" dirty="0">
                <a:solidFill>
                  <a:schemeClr val="accent1"/>
                </a:solidFill>
                <a:latin typeface="Al Tarikh" pitchFamily="2" charset="-78"/>
                <a:cs typeface="Al Tarikh" pitchFamily="2" charset="-78"/>
              </a:endParaRPr>
            </a:p>
          </p:txBody>
        </p:sp>
        <p:sp>
          <p:nvSpPr>
            <p:cNvPr id="71" name="TextBox 70">
              <a:extLst>
                <a:ext uri="{FF2B5EF4-FFF2-40B4-BE49-F238E27FC236}">
                  <a16:creationId xmlns:a16="http://schemas.microsoft.com/office/drawing/2014/main" id="{2AA616DF-6C00-472C-8889-66ECEEA8382F}"/>
                </a:ext>
              </a:extLst>
            </p:cNvPr>
            <p:cNvSpPr txBox="1"/>
            <p:nvPr/>
          </p:nvSpPr>
          <p:spPr>
            <a:xfrm>
              <a:off x="910640" y="3531960"/>
              <a:ext cx="1527408" cy="1308658"/>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85000"/>
                    <a:lumOff val="1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41846009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down)">
                                      <p:cBhvr>
                                        <p:cTn id="7" dur="500"/>
                                        <p:tgtEl>
                                          <p:spTgt spid="63"/>
                                        </p:tgtEl>
                                      </p:cBhvr>
                                    </p:animEffect>
                                  </p:childTnLst>
                                </p:cTn>
                              </p:par>
                              <p:par>
                                <p:cTn id="8" presetID="22" presetClass="entr" presetSubtype="4"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down)">
                                      <p:cBhvr>
                                        <p:cTn id="10" dur="500"/>
                                        <p:tgtEl>
                                          <p:spTgt spid="66"/>
                                        </p:tgtEl>
                                      </p:cBhvr>
                                    </p:animEffect>
                                  </p:childTnLst>
                                </p:cTn>
                              </p:par>
                              <p:par>
                                <p:cTn id="11" presetID="22" presetClass="entr" presetSubtype="4"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down)">
                                      <p:cBhvr>
                                        <p:cTn id="13" dur="500"/>
                                        <p:tgtEl>
                                          <p:spTgt spid="69"/>
                                        </p:tgtEl>
                                      </p:cBhvr>
                                    </p:animEffect>
                                  </p:childTnLst>
                                </p:cTn>
                              </p:par>
                              <p:par>
                                <p:cTn id="14" presetID="22" presetClass="entr" presetSubtype="4"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down)">
                                      <p:cBhvr>
                                        <p:cTn id="16" dur="500"/>
                                        <p:tgtEl>
                                          <p:spTgt spid="54"/>
                                        </p:tgtEl>
                                      </p:cBhvr>
                                    </p:animEffect>
                                  </p:childTnLst>
                                </p:cTn>
                              </p:par>
                              <p:par>
                                <p:cTn id="17" presetID="2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00"/>
                                        <p:tgtEl>
                                          <p:spTgt spid="57"/>
                                        </p:tgtEl>
                                      </p:cBhvr>
                                    </p:animEffect>
                                  </p:childTnLst>
                                </p:cTn>
                              </p:par>
                              <p:par>
                                <p:cTn id="20" presetID="22" presetClass="entr" presetSubtype="4"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down)">
                                      <p:cBhvr>
                                        <p:cTn id="22" dur="500"/>
                                        <p:tgtEl>
                                          <p:spTgt spid="6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00"/>
                                        <p:tgtEl>
                                          <p:spTgt spid="2">
                                            <p:txEl>
                                              <p:pRg st="0" end="0"/>
                                            </p:txEl>
                                          </p:spTgt>
                                        </p:tgtEl>
                                      </p:cBhvr>
                                    </p:animEffect>
                                  </p:childTnLst>
                                </p:cTn>
                              </p:par>
                              <p:par>
                                <p:cTn id="26" presetID="32" presetClass="emph" presetSubtype="0" fill="hold" nodeType="withEffect">
                                  <p:stCondLst>
                                    <p:cond delay="0"/>
                                  </p:stCondLst>
                                  <p:childTnLst>
                                    <p:animRot by="120000">
                                      <p:cBhvr>
                                        <p:cTn id="27" dur="100" fill="hold">
                                          <p:stCondLst>
                                            <p:cond delay="0"/>
                                          </p:stCondLst>
                                        </p:cTn>
                                        <p:tgtEl>
                                          <p:spTgt spid="36"/>
                                        </p:tgtEl>
                                        <p:attrNameLst>
                                          <p:attrName>r</p:attrName>
                                        </p:attrNameLst>
                                      </p:cBhvr>
                                    </p:animRot>
                                    <p:animRot by="-240000">
                                      <p:cBhvr>
                                        <p:cTn id="28" dur="200" fill="hold">
                                          <p:stCondLst>
                                            <p:cond delay="200"/>
                                          </p:stCondLst>
                                        </p:cTn>
                                        <p:tgtEl>
                                          <p:spTgt spid="36"/>
                                        </p:tgtEl>
                                        <p:attrNameLst>
                                          <p:attrName>r</p:attrName>
                                        </p:attrNameLst>
                                      </p:cBhvr>
                                    </p:animRot>
                                    <p:animRot by="240000">
                                      <p:cBhvr>
                                        <p:cTn id="29" dur="200" fill="hold">
                                          <p:stCondLst>
                                            <p:cond delay="400"/>
                                          </p:stCondLst>
                                        </p:cTn>
                                        <p:tgtEl>
                                          <p:spTgt spid="36"/>
                                        </p:tgtEl>
                                        <p:attrNameLst>
                                          <p:attrName>r</p:attrName>
                                        </p:attrNameLst>
                                      </p:cBhvr>
                                    </p:animRot>
                                    <p:animRot by="-240000">
                                      <p:cBhvr>
                                        <p:cTn id="30" dur="200" fill="hold">
                                          <p:stCondLst>
                                            <p:cond delay="600"/>
                                          </p:stCondLst>
                                        </p:cTn>
                                        <p:tgtEl>
                                          <p:spTgt spid="36"/>
                                        </p:tgtEl>
                                        <p:attrNameLst>
                                          <p:attrName>r</p:attrName>
                                        </p:attrNameLst>
                                      </p:cBhvr>
                                    </p:animRot>
                                    <p:animRot by="120000">
                                      <p:cBhvr>
                                        <p:cTn id="31" dur="200" fill="hold">
                                          <p:stCondLst>
                                            <p:cond delay="800"/>
                                          </p:stCondLst>
                                        </p:cTn>
                                        <p:tgtEl>
                                          <p:spTgt spid="36"/>
                                        </p:tgtEl>
                                        <p:attrNameLst>
                                          <p:attrName>r</p:attrName>
                                        </p:attrNameLst>
                                      </p:cBhvr>
                                    </p:animRot>
                                  </p:childTnLst>
                                </p:cTn>
                              </p:par>
                              <p:par>
                                <p:cTn id="32" presetID="26" presetClass="emph" presetSubtype="0" fill="hold" nodeType="withEffect">
                                  <p:stCondLst>
                                    <p:cond delay="0"/>
                                  </p:stCondLst>
                                  <p:childTnLst>
                                    <p:animEffect transition="out" filter="fade">
                                      <p:cBhvr>
                                        <p:cTn id="33" dur="500" tmFilter="0, 0; .2, .5; .8, .5; 1, 0"/>
                                        <p:tgtEl>
                                          <p:spTgt spid="23"/>
                                        </p:tgtEl>
                                      </p:cBhvr>
                                    </p:animEffect>
                                    <p:animScale>
                                      <p:cBhvr>
                                        <p:cTn id="34"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النص</a:t>
            </a:r>
            <a:endParaRPr lang="en-US" sz="6000" dirty="0">
              <a:latin typeface="Al Tarikh" pitchFamily="2" charset="-78"/>
              <a:cs typeface="Al Tarikh" pitchFamily="2" charset="-78"/>
            </a:endParaRPr>
          </a:p>
        </p:txBody>
      </p:sp>
      <p:grpSp>
        <p:nvGrpSpPr>
          <p:cNvPr id="3" name="Graphic 20">
            <a:extLst>
              <a:ext uri="{FF2B5EF4-FFF2-40B4-BE49-F238E27FC236}">
                <a16:creationId xmlns:a16="http://schemas.microsoft.com/office/drawing/2014/main" id="{7FA8E6E6-B440-48D3-9FC4-2B6DF3555A2E}"/>
              </a:ext>
            </a:extLst>
          </p:cNvPr>
          <p:cNvGrpSpPr/>
          <p:nvPr/>
        </p:nvGrpSpPr>
        <p:grpSpPr>
          <a:xfrm>
            <a:off x="6644676" y="1724881"/>
            <a:ext cx="1300608" cy="1569895"/>
            <a:chOff x="5014912" y="2124075"/>
            <a:chExt cx="2162175" cy="2609850"/>
          </a:xfrm>
        </p:grpSpPr>
        <p:sp>
          <p:nvSpPr>
            <p:cNvPr id="4" name="Freeform: Shape 3">
              <a:extLst>
                <a:ext uri="{FF2B5EF4-FFF2-40B4-BE49-F238E27FC236}">
                  <a16:creationId xmlns:a16="http://schemas.microsoft.com/office/drawing/2014/main" id="{94C70D7B-60FB-48A8-8B5D-E44D3BEEEF32}"/>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5" name="Freeform: Shape 4">
              <a:extLst>
                <a:ext uri="{FF2B5EF4-FFF2-40B4-BE49-F238E27FC236}">
                  <a16:creationId xmlns:a16="http://schemas.microsoft.com/office/drawing/2014/main" id="{BC7349E4-AED8-48B2-B84F-92AFB57C88E7}"/>
                </a:ext>
              </a:extLst>
            </p:cNvPr>
            <p:cNvSpPr/>
            <p:nvPr/>
          </p:nvSpPr>
          <p:spPr>
            <a:xfrm>
              <a:off x="5762730" y="2119107"/>
              <a:ext cx="361950" cy="1019175"/>
            </a:xfrm>
            <a:custGeom>
              <a:avLst/>
              <a:gdLst>
                <a:gd name="connsiteX0" fmla="*/ 350414 w 361950"/>
                <a:gd name="connsiteY0" fmla="*/ 1013666 h 1019175"/>
                <a:gd name="connsiteX1" fmla="*/ 342794 w 361950"/>
                <a:gd name="connsiteY1" fmla="*/ 278336 h 1019175"/>
                <a:gd name="connsiteX2" fmla="*/ 328507 w 361950"/>
                <a:gd name="connsiteY2" fmla="*/ 146890 h 1019175"/>
                <a:gd name="connsiteX3" fmla="*/ 186584 w 361950"/>
                <a:gd name="connsiteY3" fmla="*/ 14493 h 1019175"/>
                <a:gd name="connsiteX4" fmla="*/ 27517 w 361950"/>
                <a:gd name="connsiteY4" fmla="*/ 144033 h 1019175"/>
                <a:gd name="connsiteX5" fmla="*/ 16087 w 361950"/>
                <a:gd name="connsiteY5" fmla="*/ 997473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1019175">
                  <a:moveTo>
                    <a:pt x="350414" y="1013666"/>
                  </a:moveTo>
                  <a:cubicBezTo>
                    <a:pt x="351367" y="1009856"/>
                    <a:pt x="341842" y="297386"/>
                    <a:pt x="342794" y="278336"/>
                  </a:cubicBezTo>
                  <a:cubicBezTo>
                    <a:pt x="342794" y="253570"/>
                    <a:pt x="331364" y="159273"/>
                    <a:pt x="328507" y="146890"/>
                  </a:cubicBezTo>
                  <a:cubicBezTo>
                    <a:pt x="319934" y="97360"/>
                    <a:pt x="267547" y="19255"/>
                    <a:pt x="186584" y="14493"/>
                  </a:cubicBezTo>
                  <a:cubicBezTo>
                    <a:pt x="100859" y="9730"/>
                    <a:pt x="31327" y="88788"/>
                    <a:pt x="27517" y="144033"/>
                  </a:cubicBezTo>
                  <a:cubicBezTo>
                    <a:pt x="27517" y="144985"/>
                    <a:pt x="8467" y="442166"/>
                    <a:pt x="16087" y="997473"/>
                  </a:cubicBezTo>
                </a:path>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6" name="Freeform: Shape 5">
              <a:extLst>
                <a:ext uri="{FF2B5EF4-FFF2-40B4-BE49-F238E27FC236}">
                  <a16:creationId xmlns:a16="http://schemas.microsoft.com/office/drawing/2014/main" id="{00FD0F7A-F9C6-41C9-BF0C-CADCBB05EEB3}"/>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7" name="Freeform: Shape 6">
              <a:extLst>
                <a:ext uri="{FF2B5EF4-FFF2-40B4-BE49-F238E27FC236}">
                  <a16:creationId xmlns:a16="http://schemas.microsoft.com/office/drawing/2014/main" id="{26B177D0-528A-4894-8076-FEDA33D8762A}"/>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8" name="Freeform: Shape 7">
              <a:extLst>
                <a:ext uri="{FF2B5EF4-FFF2-40B4-BE49-F238E27FC236}">
                  <a16:creationId xmlns:a16="http://schemas.microsoft.com/office/drawing/2014/main" id="{717617E7-2087-4131-96E3-7D28AC1A0F5E}"/>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9" name="Freeform: Shape 8">
              <a:extLst>
                <a:ext uri="{FF2B5EF4-FFF2-40B4-BE49-F238E27FC236}">
                  <a16:creationId xmlns:a16="http://schemas.microsoft.com/office/drawing/2014/main" id="{720AFFDD-4B61-4FDD-8366-ED78540CE8AE}"/>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0" name="Freeform: Shape 9">
              <a:extLst>
                <a:ext uri="{FF2B5EF4-FFF2-40B4-BE49-F238E27FC236}">
                  <a16:creationId xmlns:a16="http://schemas.microsoft.com/office/drawing/2014/main" id="{92D9C016-BC47-4162-A1CB-5E71E78A68E3}"/>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1" name="Freeform: Shape 10">
              <a:extLst>
                <a:ext uri="{FF2B5EF4-FFF2-40B4-BE49-F238E27FC236}">
                  <a16:creationId xmlns:a16="http://schemas.microsoft.com/office/drawing/2014/main" id="{C2AE4A2E-CB7F-4731-85AB-84B07683103D}"/>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2" name="Freeform: Shape 11">
              <a:extLst>
                <a:ext uri="{FF2B5EF4-FFF2-40B4-BE49-F238E27FC236}">
                  <a16:creationId xmlns:a16="http://schemas.microsoft.com/office/drawing/2014/main" id="{8DFC76D9-8258-4C53-8A44-307A893E1294}"/>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3" name="Freeform: Shape 12">
              <a:extLst>
                <a:ext uri="{FF2B5EF4-FFF2-40B4-BE49-F238E27FC236}">
                  <a16:creationId xmlns:a16="http://schemas.microsoft.com/office/drawing/2014/main" id="{5FB912E7-9C93-4C52-B974-38BE5471480A}"/>
                </a:ext>
              </a:extLst>
            </p:cNvPr>
            <p:cNvSpPr/>
            <p:nvPr/>
          </p:nvSpPr>
          <p:spPr>
            <a:xfrm>
              <a:off x="5010862" y="2967038"/>
              <a:ext cx="1762125" cy="1762125"/>
            </a:xfrm>
            <a:custGeom>
              <a:avLst/>
              <a:gdLst>
                <a:gd name="connsiteX0" fmla="*/ 1148955 w 1762125"/>
                <a:gd name="connsiteY0" fmla="*/ 1041083 h 1762125"/>
                <a:gd name="connsiteX1" fmla="*/ 1145145 w 1762125"/>
                <a:gd name="connsiteY1" fmla="*/ 821055 h 1762125"/>
                <a:gd name="connsiteX2" fmla="*/ 825105 w 1762125"/>
                <a:gd name="connsiteY2" fmla="*/ 582930 h 1762125"/>
                <a:gd name="connsiteX3" fmla="*/ 698423 w 1762125"/>
                <a:gd name="connsiteY3" fmla="*/ 597218 h 1762125"/>
                <a:gd name="connsiteX4" fmla="*/ 667942 w 1762125"/>
                <a:gd name="connsiteY4" fmla="*/ 591503 h 1762125"/>
                <a:gd name="connsiteX5" fmla="*/ 476490 w 1762125"/>
                <a:gd name="connsiteY5" fmla="*/ 417195 h 1762125"/>
                <a:gd name="connsiteX6" fmla="*/ 406005 w 1762125"/>
                <a:gd name="connsiteY6" fmla="*/ 356235 h 1762125"/>
                <a:gd name="connsiteX7" fmla="*/ 61200 w 1762125"/>
                <a:gd name="connsiteY7" fmla="*/ 377190 h 1762125"/>
                <a:gd name="connsiteX8" fmla="*/ 93585 w 1762125"/>
                <a:gd name="connsiteY8" fmla="*/ 561975 h 1762125"/>
                <a:gd name="connsiteX9" fmla="*/ 557453 w 1762125"/>
                <a:gd name="connsiteY9" fmla="*/ 1050608 h 1762125"/>
                <a:gd name="connsiteX10" fmla="*/ 643178 w 1762125"/>
                <a:gd name="connsiteY10" fmla="*/ 1133475 h 1762125"/>
                <a:gd name="connsiteX11" fmla="*/ 664133 w 1762125"/>
                <a:gd name="connsiteY11" fmla="*/ 1181100 h 1762125"/>
                <a:gd name="connsiteX12" fmla="*/ 672705 w 1762125"/>
                <a:gd name="connsiteY12" fmla="*/ 1703070 h 1762125"/>
                <a:gd name="connsiteX13" fmla="*/ 726998 w 1762125"/>
                <a:gd name="connsiteY13" fmla="*/ 1753553 h 1762125"/>
                <a:gd name="connsiteX14" fmla="*/ 1479472 w 1762125"/>
                <a:gd name="connsiteY14" fmla="*/ 1755457 h 1762125"/>
                <a:gd name="connsiteX15" fmla="*/ 1526145 w 1762125"/>
                <a:gd name="connsiteY15" fmla="*/ 1708785 h 1762125"/>
                <a:gd name="connsiteX16" fmla="*/ 1517572 w 1762125"/>
                <a:gd name="connsiteY16" fmla="*/ 1161098 h 1762125"/>
                <a:gd name="connsiteX17" fmla="*/ 1548053 w 1762125"/>
                <a:gd name="connsiteY17" fmla="*/ 1106805 h 1762125"/>
                <a:gd name="connsiteX18" fmla="*/ 1724265 w 1762125"/>
                <a:gd name="connsiteY18" fmla="*/ 876300 h 1762125"/>
                <a:gd name="connsiteX19" fmla="*/ 1739505 w 1762125"/>
                <a:gd name="connsiteY19" fmla="*/ 793433 h 1762125"/>
                <a:gd name="connsiteX20" fmla="*/ 1752840 w 1762125"/>
                <a:gd name="connsiteY20" fmla="*/ 14288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62125" h="1762125">
                  <a:moveTo>
                    <a:pt x="1148955" y="1041083"/>
                  </a:moveTo>
                  <a:cubicBezTo>
                    <a:pt x="1170863" y="963930"/>
                    <a:pt x="1177530" y="899160"/>
                    <a:pt x="1145145" y="821055"/>
                  </a:cubicBezTo>
                  <a:cubicBezTo>
                    <a:pt x="1086090" y="680085"/>
                    <a:pt x="975600" y="605790"/>
                    <a:pt x="825105" y="582930"/>
                  </a:cubicBezTo>
                  <a:cubicBezTo>
                    <a:pt x="784148" y="584835"/>
                    <a:pt x="736523" y="585788"/>
                    <a:pt x="698423" y="597218"/>
                  </a:cubicBezTo>
                  <a:cubicBezTo>
                    <a:pt x="685088" y="601028"/>
                    <a:pt x="674610" y="597218"/>
                    <a:pt x="667942" y="591503"/>
                  </a:cubicBezTo>
                  <a:cubicBezTo>
                    <a:pt x="615555" y="546735"/>
                    <a:pt x="511732" y="449580"/>
                    <a:pt x="476490" y="417195"/>
                  </a:cubicBezTo>
                  <a:cubicBezTo>
                    <a:pt x="440295" y="384810"/>
                    <a:pt x="419340" y="362903"/>
                    <a:pt x="406005" y="356235"/>
                  </a:cubicBezTo>
                  <a:cubicBezTo>
                    <a:pt x="293610" y="297180"/>
                    <a:pt x="145972" y="276225"/>
                    <a:pt x="61200" y="377190"/>
                  </a:cubicBezTo>
                  <a:cubicBezTo>
                    <a:pt x="20242" y="426720"/>
                    <a:pt x="-33098" y="435292"/>
                    <a:pt x="93585" y="561975"/>
                  </a:cubicBezTo>
                  <a:cubicBezTo>
                    <a:pt x="117397" y="585788"/>
                    <a:pt x="487920" y="938213"/>
                    <a:pt x="557453" y="1050608"/>
                  </a:cubicBezTo>
                  <a:cubicBezTo>
                    <a:pt x="568883" y="1069658"/>
                    <a:pt x="623175" y="1121093"/>
                    <a:pt x="643178" y="1133475"/>
                  </a:cubicBezTo>
                  <a:cubicBezTo>
                    <a:pt x="653655" y="1140143"/>
                    <a:pt x="664133" y="1161098"/>
                    <a:pt x="664133" y="1181100"/>
                  </a:cubicBezTo>
                  <a:cubicBezTo>
                    <a:pt x="659370" y="1352550"/>
                    <a:pt x="665085" y="1530668"/>
                    <a:pt x="672705" y="1703070"/>
                  </a:cubicBezTo>
                  <a:cubicBezTo>
                    <a:pt x="674610" y="1744028"/>
                    <a:pt x="683183" y="1753553"/>
                    <a:pt x="726998" y="1753553"/>
                  </a:cubicBezTo>
                  <a:cubicBezTo>
                    <a:pt x="974648" y="1751648"/>
                    <a:pt x="1231822" y="1757363"/>
                    <a:pt x="1479472" y="1755457"/>
                  </a:cubicBezTo>
                  <a:cubicBezTo>
                    <a:pt x="1521383" y="1755457"/>
                    <a:pt x="1526145" y="1749743"/>
                    <a:pt x="1526145" y="1708785"/>
                  </a:cubicBezTo>
                  <a:cubicBezTo>
                    <a:pt x="1524240" y="1528763"/>
                    <a:pt x="1515668" y="1342073"/>
                    <a:pt x="1517572" y="1161098"/>
                  </a:cubicBezTo>
                  <a:cubicBezTo>
                    <a:pt x="1517572" y="1135380"/>
                    <a:pt x="1526145" y="1121093"/>
                    <a:pt x="1548053" y="1106805"/>
                  </a:cubicBezTo>
                  <a:cubicBezTo>
                    <a:pt x="1635683" y="1047750"/>
                    <a:pt x="1691880" y="977265"/>
                    <a:pt x="1724265" y="876300"/>
                  </a:cubicBezTo>
                  <a:cubicBezTo>
                    <a:pt x="1732838" y="848678"/>
                    <a:pt x="1738553" y="822008"/>
                    <a:pt x="1739505" y="793433"/>
                  </a:cubicBezTo>
                  <a:cubicBezTo>
                    <a:pt x="1748078" y="541972"/>
                    <a:pt x="1753793" y="287655"/>
                    <a:pt x="1752840" y="14288"/>
                  </a:cubicBezTo>
                </a:path>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4" name="Freeform: Shape 13">
              <a:extLst>
                <a:ext uri="{FF2B5EF4-FFF2-40B4-BE49-F238E27FC236}">
                  <a16:creationId xmlns:a16="http://schemas.microsoft.com/office/drawing/2014/main" id="{DD895676-D33F-4798-A0A3-B94ECBBAB3E1}"/>
                </a:ext>
              </a:extLst>
            </p:cNvPr>
            <p:cNvSpPr/>
            <p:nvPr/>
          </p:nvSpPr>
          <p:spPr>
            <a:xfrm>
              <a:off x="5000625" y="2109788"/>
              <a:ext cx="28575" cy="28575"/>
            </a:xfrm>
            <a:custGeom>
              <a:avLst/>
              <a:gdLst/>
              <a:ahLst/>
              <a:cxnLst/>
              <a:rect l="l" t="t" r="r" b="b"/>
              <a:pathLst>
                <a:path w="28575" h="28575"/>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5" name="Freeform: Shape 14">
              <a:extLst>
                <a:ext uri="{FF2B5EF4-FFF2-40B4-BE49-F238E27FC236}">
                  <a16:creationId xmlns:a16="http://schemas.microsoft.com/office/drawing/2014/main" id="{A810249F-05F8-4F25-94B1-9E2F4C8CA8E3}"/>
                </a:ext>
              </a:extLst>
            </p:cNvPr>
            <p:cNvSpPr/>
            <p:nvPr/>
          </p:nvSpPr>
          <p:spPr>
            <a:xfrm>
              <a:off x="5257635" y="2328102"/>
              <a:ext cx="533400" cy="1019175"/>
            </a:xfrm>
            <a:custGeom>
              <a:avLst/>
              <a:gdLst>
                <a:gd name="connsiteX0" fmla="*/ 519277 w 533400"/>
                <a:gd name="connsiteY0" fmla="*/ 797050 h 1019175"/>
                <a:gd name="connsiteX1" fmla="*/ 326872 w 533400"/>
                <a:gd name="connsiteY1" fmla="*/ 111250 h 1019175"/>
                <a:gd name="connsiteX2" fmla="*/ 249719 w 533400"/>
                <a:gd name="connsiteY2" fmla="*/ 40765 h 1019175"/>
                <a:gd name="connsiteX3" fmla="*/ 83984 w 533400"/>
                <a:gd name="connsiteY3" fmla="*/ 37908 h 1019175"/>
                <a:gd name="connsiteX4" fmla="*/ 18262 w 533400"/>
                <a:gd name="connsiteY4" fmla="*/ 199833 h 1019175"/>
                <a:gd name="connsiteX5" fmla="*/ 200189 w 533400"/>
                <a:gd name="connsiteY5" fmla="*/ 101041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 h="1019175">
                  <a:moveTo>
                    <a:pt x="519277" y="797050"/>
                  </a:moveTo>
                  <a:lnTo>
                    <a:pt x="326872" y="111250"/>
                  </a:lnTo>
                  <a:cubicBezTo>
                    <a:pt x="313537" y="86485"/>
                    <a:pt x="264007" y="50290"/>
                    <a:pt x="249719" y="40765"/>
                  </a:cubicBezTo>
                  <a:cubicBezTo>
                    <a:pt x="199237" y="7428"/>
                    <a:pt x="130657" y="4570"/>
                    <a:pt x="83984" y="37908"/>
                  </a:cubicBezTo>
                  <a:cubicBezTo>
                    <a:pt x="28739" y="76960"/>
                    <a:pt x="3974" y="136015"/>
                    <a:pt x="18262" y="199833"/>
                  </a:cubicBezTo>
                  <a:cubicBezTo>
                    <a:pt x="81127" y="495108"/>
                    <a:pt x="194474" y="990408"/>
                    <a:pt x="200189" y="1010410"/>
                  </a:cubicBezTo>
                </a:path>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6" name="Freeform: Shape 15">
              <a:extLst>
                <a:ext uri="{FF2B5EF4-FFF2-40B4-BE49-F238E27FC236}">
                  <a16:creationId xmlns:a16="http://schemas.microsoft.com/office/drawing/2014/main" id="{80E6D75F-8B34-4BEA-B9AD-43977CAE2034}"/>
                </a:ext>
              </a:extLst>
            </p:cNvPr>
            <p:cNvSpPr/>
            <p:nvPr/>
          </p:nvSpPr>
          <p:spPr>
            <a:xfrm>
              <a:off x="6097904" y="2704148"/>
              <a:ext cx="342900" cy="619125"/>
            </a:xfrm>
            <a:custGeom>
              <a:avLst/>
              <a:gdLst>
                <a:gd name="connsiteX0" fmla="*/ 175260 w 342900"/>
                <a:gd name="connsiteY0" fmla="*/ 609600 h 619125"/>
                <a:gd name="connsiteX1" fmla="*/ 175260 w 342900"/>
                <a:gd name="connsiteY1" fmla="*/ 609600 h 619125"/>
                <a:gd name="connsiteX2" fmla="*/ 14288 w 342900"/>
                <a:gd name="connsiteY2" fmla="*/ 448628 h 619125"/>
                <a:gd name="connsiteX3" fmla="*/ 14288 w 342900"/>
                <a:gd name="connsiteY3" fmla="*/ 175260 h 619125"/>
                <a:gd name="connsiteX4" fmla="*/ 175260 w 342900"/>
                <a:gd name="connsiteY4" fmla="*/ 14288 h 619125"/>
                <a:gd name="connsiteX5" fmla="*/ 175260 w 342900"/>
                <a:gd name="connsiteY5" fmla="*/ 14288 h 619125"/>
                <a:gd name="connsiteX6" fmla="*/ 336233 w 342900"/>
                <a:gd name="connsiteY6" fmla="*/ 175260 h 619125"/>
                <a:gd name="connsiteX7" fmla="*/ 336233 w 342900"/>
                <a:gd name="connsiteY7" fmla="*/ 448628 h 619125"/>
                <a:gd name="connsiteX8" fmla="*/ 175260 w 342900"/>
                <a:gd name="connsiteY8" fmla="*/ 6096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619125">
                  <a:moveTo>
                    <a:pt x="175260" y="609600"/>
                  </a:moveTo>
                  <a:lnTo>
                    <a:pt x="175260" y="609600"/>
                  </a:lnTo>
                  <a:cubicBezTo>
                    <a:pt x="86678" y="609600"/>
                    <a:pt x="14288" y="538163"/>
                    <a:pt x="14288" y="448628"/>
                  </a:cubicBezTo>
                  <a:lnTo>
                    <a:pt x="14288" y="175260"/>
                  </a:lnTo>
                  <a:cubicBezTo>
                    <a:pt x="14288" y="86677"/>
                    <a:pt x="85725" y="14288"/>
                    <a:pt x="175260" y="14288"/>
                  </a:cubicBezTo>
                  <a:lnTo>
                    <a:pt x="175260" y="14288"/>
                  </a:lnTo>
                  <a:cubicBezTo>
                    <a:pt x="263842" y="14288"/>
                    <a:pt x="336233" y="85725"/>
                    <a:pt x="336233" y="175260"/>
                  </a:cubicBezTo>
                  <a:lnTo>
                    <a:pt x="336233" y="448628"/>
                  </a:lnTo>
                  <a:cubicBezTo>
                    <a:pt x="336233" y="537210"/>
                    <a:pt x="263842" y="609600"/>
                    <a:pt x="175260" y="609600"/>
                  </a:cubicBezTo>
                  <a:close/>
                </a:path>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sp>
          <p:nvSpPr>
            <p:cNvPr id="17" name="Freeform: Shape 16">
              <a:extLst>
                <a:ext uri="{FF2B5EF4-FFF2-40B4-BE49-F238E27FC236}">
                  <a16:creationId xmlns:a16="http://schemas.microsoft.com/office/drawing/2014/main" id="{69610C3C-AE88-40D0-A9B7-6EEE60DE1BC6}"/>
                </a:ext>
              </a:extLst>
            </p:cNvPr>
            <p:cNvSpPr/>
            <p:nvPr/>
          </p:nvSpPr>
          <p:spPr>
            <a:xfrm>
              <a:off x="6428422" y="2751773"/>
              <a:ext cx="342900" cy="571500"/>
            </a:xfrm>
            <a:custGeom>
              <a:avLst/>
              <a:gdLst>
                <a:gd name="connsiteX0" fmla="*/ 175260 w 342900"/>
                <a:gd name="connsiteY0" fmla="*/ 561975 h 571500"/>
                <a:gd name="connsiteX1" fmla="*/ 175260 w 342900"/>
                <a:gd name="connsiteY1" fmla="*/ 561975 h 571500"/>
                <a:gd name="connsiteX2" fmla="*/ 14288 w 342900"/>
                <a:gd name="connsiteY2" fmla="*/ 401003 h 571500"/>
                <a:gd name="connsiteX3" fmla="*/ 14288 w 342900"/>
                <a:gd name="connsiteY3" fmla="*/ 175260 h 571500"/>
                <a:gd name="connsiteX4" fmla="*/ 175260 w 342900"/>
                <a:gd name="connsiteY4" fmla="*/ 14288 h 571500"/>
                <a:gd name="connsiteX5" fmla="*/ 175260 w 342900"/>
                <a:gd name="connsiteY5" fmla="*/ 14288 h 571500"/>
                <a:gd name="connsiteX6" fmla="*/ 336233 w 342900"/>
                <a:gd name="connsiteY6" fmla="*/ 175260 h 571500"/>
                <a:gd name="connsiteX7" fmla="*/ 336233 w 342900"/>
                <a:gd name="connsiteY7" fmla="*/ 401003 h 571500"/>
                <a:gd name="connsiteX8" fmla="*/ 175260 w 342900"/>
                <a:gd name="connsiteY8" fmla="*/ 56197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571500">
                  <a:moveTo>
                    <a:pt x="175260" y="561975"/>
                  </a:moveTo>
                  <a:lnTo>
                    <a:pt x="175260" y="561975"/>
                  </a:lnTo>
                  <a:cubicBezTo>
                    <a:pt x="86678" y="561975"/>
                    <a:pt x="14288" y="490538"/>
                    <a:pt x="14288" y="401003"/>
                  </a:cubicBezTo>
                  <a:lnTo>
                    <a:pt x="14288" y="175260"/>
                  </a:lnTo>
                  <a:cubicBezTo>
                    <a:pt x="14288" y="86677"/>
                    <a:pt x="85725" y="14288"/>
                    <a:pt x="175260" y="14288"/>
                  </a:cubicBezTo>
                  <a:lnTo>
                    <a:pt x="175260" y="14288"/>
                  </a:lnTo>
                  <a:cubicBezTo>
                    <a:pt x="263843" y="14288"/>
                    <a:pt x="336233" y="85725"/>
                    <a:pt x="336233" y="175260"/>
                  </a:cubicBezTo>
                  <a:lnTo>
                    <a:pt x="336233" y="401003"/>
                  </a:lnTo>
                  <a:cubicBezTo>
                    <a:pt x="336233" y="489585"/>
                    <a:pt x="264795" y="561975"/>
                    <a:pt x="175260" y="561975"/>
                  </a:cubicBezTo>
                  <a:close/>
                </a:path>
              </a:pathLst>
            </a:custGeom>
            <a:noFill/>
            <a:ln w="19050" cap="rnd">
              <a:solidFill>
                <a:schemeClr val="accent3"/>
              </a:solidFill>
              <a:prstDash val="solid"/>
              <a:round/>
            </a:ln>
          </p:spPr>
          <p:txBody>
            <a:bodyPr rtlCol="0" anchor="ctr"/>
            <a:lstStyle/>
            <a:p>
              <a:endParaRPr lang="en-US" sz="2000">
                <a:latin typeface="Al Tarikh" pitchFamily="2" charset="-78"/>
                <a:cs typeface="Al Tarikh" pitchFamily="2" charset="-78"/>
              </a:endParaRPr>
            </a:p>
          </p:txBody>
        </p:sp>
      </p:grpSp>
      <p:grpSp>
        <p:nvGrpSpPr>
          <p:cNvPr id="18" name="Graphic 38">
            <a:extLst>
              <a:ext uri="{FF2B5EF4-FFF2-40B4-BE49-F238E27FC236}">
                <a16:creationId xmlns:a16="http://schemas.microsoft.com/office/drawing/2014/main" id="{1C78CE3E-09AF-40FF-9C8D-57071B35C8E6}"/>
              </a:ext>
            </a:extLst>
          </p:cNvPr>
          <p:cNvGrpSpPr/>
          <p:nvPr/>
        </p:nvGrpSpPr>
        <p:grpSpPr>
          <a:xfrm>
            <a:off x="4300751" y="2154139"/>
            <a:ext cx="911096" cy="1569445"/>
            <a:chOff x="8333383" y="2650955"/>
            <a:chExt cx="1514639" cy="2609103"/>
          </a:xfrm>
        </p:grpSpPr>
        <p:sp>
          <p:nvSpPr>
            <p:cNvPr id="19" name="Freeform: Shape 18">
              <a:extLst>
                <a:ext uri="{FF2B5EF4-FFF2-40B4-BE49-F238E27FC236}">
                  <a16:creationId xmlns:a16="http://schemas.microsoft.com/office/drawing/2014/main" id="{47347A87-DF48-414D-BB4D-8A479C7AADB6}"/>
                </a:ext>
              </a:extLst>
            </p:cNvPr>
            <p:cNvSpPr/>
            <p:nvPr/>
          </p:nvSpPr>
          <p:spPr>
            <a:xfrm>
              <a:off x="8838478" y="2650955"/>
              <a:ext cx="200025" cy="1009650"/>
            </a:xfrm>
            <a:custGeom>
              <a:avLst/>
              <a:gdLst>
                <a:gd name="connsiteX0" fmla="*/ 186584 w 200025"/>
                <a:gd name="connsiteY0" fmla="*/ 14493 h 1009650"/>
                <a:gd name="connsiteX1" fmla="*/ 27517 w 200025"/>
                <a:gd name="connsiteY1" fmla="*/ 144033 h 1009650"/>
                <a:gd name="connsiteX2" fmla="*/ 16087 w 200025"/>
                <a:gd name="connsiteY2" fmla="*/ 997473 h 1009650"/>
              </a:gdLst>
              <a:ahLst/>
              <a:cxnLst>
                <a:cxn ang="0">
                  <a:pos x="connsiteX0" y="connsiteY0"/>
                </a:cxn>
                <a:cxn ang="0">
                  <a:pos x="connsiteX1" y="connsiteY1"/>
                </a:cxn>
                <a:cxn ang="0">
                  <a:pos x="connsiteX2" y="connsiteY2"/>
                </a:cxn>
              </a:cxnLst>
              <a:rect l="l" t="t" r="r" b="b"/>
              <a:pathLst>
                <a:path w="200025" h="1009650">
                  <a:moveTo>
                    <a:pt x="186584" y="14493"/>
                  </a:moveTo>
                  <a:cubicBezTo>
                    <a:pt x="100859" y="9730"/>
                    <a:pt x="31327" y="88788"/>
                    <a:pt x="27517" y="144033"/>
                  </a:cubicBezTo>
                  <a:cubicBezTo>
                    <a:pt x="27517" y="144985"/>
                    <a:pt x="8467" y="442166"/>
                    <a:pt x="16087" y="997473"/>
                  </a:cubicBezTo>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0" name="Freeform: Shape 19">
              <a:extLst>
                <a:ext uri="{FF2B5EF4-FFF2-40B4-BE49-F238E27FC236}">
                  <a16:creationId xmlns:a16="http://schemas.microsoft.com/office/drawing/2014/main" id="{B0279026-B7C6-4054-AA52-C7BD096281C0}"/>
                </a:ext>
              </a:extLst>
            </p:cNvPr>
            <p:cNvSpPr/>
            <p:nvPr/>
          </p:nvSpPr>
          <p:spPr>
            <a:xfrm>
              <a:off x="9010774" y="2651161"/>
              <a:ext cx="190500" cy="1019175"/>
            </a:xfrm>
            <a:custGeom>
              <a:avLst/>
              <a:gdLst>
                <a:gd name="connsiteX0" fmla="*/ 178118 w 190500"/>
                <a:gd name="connsiteY0" fmla="*/ 1013460 h 1019175"/>
                <a:gd name="connsiteX1" fmla="*/ 170498 w 190500"/>
                <a:gd name="connsiteY1" fmla="*/ 278130 h 1019175"/>
                <a:gd name="connsiteX2" fmla="*/ 156210 w 190500"/>
                <a:gd name="connsiteY2" fmla="*/ 146685 h 1019175"/>
                <a:gd name="connsiteX3" fmla="*/ 14288 w 190500"/>
                <a:gd name="connsiteY3" fmla="*/ 14288 h 1019175"/>
              </a:gdLst>
              <a:ahLst/>
              <a:cxnLst>
                <a:cxn ang="0">
                  <a:pos x="connsiteX0" y="connsiteY0"/>
                </a:cxn>
                <a:cxn ang="0">
                  <a:pos x="connsiteX1" y="connsiteY1"/>
                </a:cxn>
                <a:cxn ang="0">
                  <a:pos x="connsiteX2" y="connsiteY2"/>
                </a:cxn>
                <a:cxn ang="0">
                  <a:pos x="connsiteX3" y="connsiteY3"/>
                </a:cxn>
              </a:cxnLst>
              <a:rect l="l" t="t" r="r" b="b"/>
              <a:pathLst>
                <a:path w="190500" h="1019175">
                  <a:moveTo>
                    <a:pt x="178118" y="1013460"/>
                  </a:moveTo>
                  <a:cubicBezTo>
                    <a:pt x="179070" y="1009650"/>
                    <a:pt x="169545" y="297180"/>
                    <a:pt x="170498" y="278130"/>
                  </a:cubicBezTo>
                  <a:cubicBezTo>
                    <a:pt x="170498" y="253365"/>
                    <a:pt x="159068" y="159068"/>
                    <a:pt x="156210" y="146685"/>
                  </a:cubicBezTo>
                  <a:cubicBezTo>
                    <a:pt x="147638" y="97155"/>
                    <a:pt x="95250" y="19050"/>
                    <a:pt x="14288" y="14288"/>
                  </a:cubicBezTo>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1" name="Freeform: Shape 20">
              <a:extLst>
                <a:ext uri="{FF2B5EF4-FFF2-40B4-BE49-F238E27FC236}">
                  <a16:creationId xmlns:a16="http://schemas.microsoft.com/office/drawing/2014/main" id="{D2F47D88-7162-4EBA-9D11-72E0EEA0334E}"/>
                </a:ext>
              </a:extLst>
            </p:cNvPr>
            <p:cNvSpPr/>
            <p:nvPr/>
          </p:nvSpPr>
          <p:spPr>
            <a:xfrm>
              <a:off x="8333383" y="2860903"/>
              <a:ext cx="533400" cy="847725"/>
            </a:xfrm>
            <a:custGeom>
              <a:avLst/>
              <a:gdLst>
                <a:gd name="connsiteX0" fmla="*/ 519277 w 533400"/>
                <a:gd name="connsiteY0" fmla="*/ 797050 h 847725"/>
                <a:gd name="connsiteX1" fmla="*/ 326872 w 533400"/>
                <a:gd name="connsiteY1" fmla="*/ 111250 h 847725"/>
                <a:gd name="connsiteX2" fmla="*/ 249719 w 533400"/>
                <a:gd name="connsiteY2" fmla="*/ 40765 h 847725"/>
                <a:gd name="connsiteX3" fmla="*/ 83984 w 533400"/>
                <a:gd name="connsiteY3" fmla="*/ 37908 h 847725"/>
                <a:gd name="connsiteX4" fmla="*/ 18262 w 533400"/>
                <a:gd name="connsiteY4" fmla="*/ 199833 h 847725"/>
                <a:gd name="connsiteX5" fmla="*/ 160184 w 533400"/>
                <a:gd name="connsiteY5" fmla="*/ 839913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 h="847725">
                  <a:moveTo>
                    <a:pt x="519277" y="797050"/>
                  </a:moveTo>
                  <a:lnTo>
                    <a:pt x="326872" y="111250"/>
                  </a:lnTo>
                  <a:cubicBezTo>
                    <a:pt x="313537" y="86485"/>
                    <a:pt x="264007" y="50290"/>
                    <a:pt x="249719" y="40765"/>
                  </a:cubicBezTo>
                  <a:cubicBezTo>
                    <a:pt x="199237" y="7428"/>
                    <a:pt x="130657" y="4570"/>
                    <a:pt x="83984" y="37908"/>
                  </a:cubicBezTo>
                  <a:cubicBezTo>
                    <a:pt x="28739" y="76960"/>
                    <a:pt x="3974" y="136015"/>
                    <a:pt x="18262" y="199833"/>
                  </a:cubicBezTo>
                  <a:cubicBezTo>
                    <a:pt x="81127" y="495108"/>
                    <a:pt x="154469" y="819910"/>
                    <a:pt x="160184" y="839913"/>
                  </a:cubicBezTo>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2" name="Freeform: Shape 21">
              <a:extLst>
                <a:ext uri="{FF2B5EF4-FFF2-40B4-BE49-F238E27FC236}">
                  <a16:creationId xmlns:a16="http://schemas.microsoft.com/office/drawing/2014/main" id="{BC5AF661-937D-48CF-A3D2-164D70BCEC31}"/>
                </a:ext>
              </a:extLst>
            </p:cNvPr>
            <p:cNvSpPr/>
            <p:nvPr/>
          </p:nvSpPr>
          <p:spPr>
            <a:xfrm>
              <a:off x="9171747" y="3241711"/>
              <a:ext cx="342900" cy="619125"/>
            </a:xfrm>
            <a:custGeom>
              <a:avLst/>
              <a:gdLst>
                <a:gd name="connsiteX0" fmla="*/ 175260 w 342900"/>
                <a:gd name="connsiteY0" fmla="*/ 609600 h 619125"/>
                <a:gd name="connsiteX1" fmla="*/ 175260 w 342900"/>
                <a:gd name="connsiteY1" fmla="*/ 609600 h 619125"/>
                <a:gd name="connsiteX2" fmla="*/ 14288 w 342900"/>
                <a:gd name="connsiteY2" fmla="*/ 448628 h 619125"/>
                <a:gd name="connsiteX3" fmla="*/ 14288 w 342900"/>
                <a:gd name="connsiteY3" fmla="*/ 175260 h 619125"/>
                <a:gd name="connsiteX4" fmla="*/ 175260 w 342900"/>
                <a:gd name="connsiteY4" fmla="*/ 14288 h 619125"/>
                <a:gd name="connsiteX5" fmla="*/ 175260 w 342900"/>
                <a:gd name="connsiteY5" fmla="*/ 14288 h 619125"/>
                <a:gd name="connsiteX6" fmla="*/ 336233 w 342900"/>
                <a:gd name="connsiteY6" fmla="*/ 175260 h 619125"/>
                <a:gd name="connsiteX7" fmla="*/ 336233 w 342900"/>
                <a:gd name="connsiteY7" fmla="*/ 448628 h 619125"/>
                <a:gd name="connsiteX8" fmla="*/ 175260 w 342900"/>
                <a:gd name="connsiteY8" fmla="*/ 609600 h 619125"/>
                <a:gd name="connsiteX9" fmla="*/ 175260 w 342900"/>
                <a:gd name="connsiteY9" fmla="*/ 6096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619125">
                  <a:moveTo>
                    <a:pt x="175260" y="609600"/>
                  </a:moveTo>
                  <a:lnTo>
                    <a:pt x="175260" y="609600"/>
                  </a:lnTo>
                  <a:cubicBezTo>
                    <a:pt x="86677" y="609600"/>
                    <a:pt x="14288" y="538163"/>
                    <a:pt x="14288" y="448628"/>
                  </a:cubicBezTo>
                  <a:lnTo>
                    <a:pt x="14288" y="175260"/>
                  </a:lnTo>
                  <a:cubicBezTo>
                    <a:pt x="14288" y="86677"/>
                    <a:pt x="85725" y="14288"/>
                    <a:pt x="175260" y="14288"/>
                  </a:cubicBezTo>
                  <a:lnTo>
                    <a:pt x="175260" y="14288"/>
                  </a:lnTo>
                  <a:cubicBezTo>
                    <a:pt x="263842" y="14288"/>
                    <a:pt x="336233" y="85725"/>
                    <a:pt x="336233" y="175260"/>
                  </a:cubicBezTo>
                  <a:lnTo>
                    <a:pt x="336233" y="448628"/>
                  </a:lnTo>
                  <a:cubicBezTo>
                    <a:pt x="336233" y="537210"/>
                    <a:pt x="263842" y="609600"/>
                    <a:pt x="175260" y="609600"/>
                  </a:cubicBezTo>
                  <a:lnTo>
                    <a:pt x="175260" y="609600"/>
                  </a:lnTo>
                  <a:close/>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3" name="Freeform: Shape 22">
              <a:extLst>
                <a:ext uri="{FF2B5EF4-FFF2-40B4-BE49-F238E27FC236}">
                  <a16:creationId xmlns:a16="http://schemas.microsoft.com/office/drawing/2014/main" id="{125AB1F9-299A-4F85-9CDB-69009B27D68C}"/>
                </a:ext>
              </a:extLst>
            </p:cNvPr>
            <p:cNvSpPr/>
            <p:nvPr/>
          </p:nvSpPr>
          <p:spPr>
            <a:xfrm>
              <a:off x="9505122" y="3289336"/>
              <a:ext cx="342900" cy="571500"/>
            </a:xfrm>
            <a:custGeom>
              <a:avLst/>
              <a:gdLst>
                <a:gd name="connsiteX0" fmla="*/ 175260 w 342900"/>
                <a:gd name="connsiteY0" fmla="*/ 561975 h 571500"/>
                <a:gd name="connsiteX1" fmla="*/ 175260 w 342900"/>
                <a:gd name="connsiteY1" fmla="*/ 561975 h 571500"/>
                <a:gd name="connsiteX2" fmla="*/ 14288 w 342900"/>
                <a:gd name="connsiteY2" fmla="*/ 401003 h 571500"/>
                <a:gd name="connsiteX3" fmla="*/ 14288 w 342900"/>
                <a:gd name="connsiteY3" fmla="*/ 175260 h 571500"/>
                <a:gd name="connsiteX4" fmla="*/ 175260 w 342900"/>
                <a:gd name="connsiteY4" fmla="*/ 14288 h 571500"/>
                <a:gd name="connsiteX5" fmla="*/ 175260 w 342900"/>
                <a:gd name="connsiteY5" fmla="*/ 14288 h 571500"/>
                <a:gd name="connsiteX6" fmla="*/ 336233 w 342900"/>
                <a:gd name="connsiteY6" fmla="*/ 175260 h 571500"/>
                <a:gd name="connsiteX7" fmla="*/ 336233 w 342900"/>
                <a:gd name="connsiteY7" fmla="*/ 401003 h 571500"/>
                <a:gd name="connsiteX8" fmla="*/ 175260 w 342900"/>
                <a:gd name="connsiteY8" fmla="*/ 561975 h 571500"/>
                <a:gd name="connsiteX9" fmla="*/ 175260 w 342900"/>
                <a:gd name="connsiteY9" fmla="*/ 56197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571500">
                  <a:moveTo>
                    <a:pt x="175260" y="561975"/>
                  </a:moveTo>
                  <a:lnTo>
                    <a:pt x="175260" y="561975"/>
                  </a:lnTo>
                  <a:cubicBezTo>
                    <a:pt x="86678" y="561975"/>
                    <a:pt x="14288" y="490538"/>
                    <a:pt x="14288" y="401003"/>
                  </a:cubicBezTo>
                  <a:lnTo>
                    <a:pt x="14288" y="175260"/>
                  </a:lnTo>
                  <a:cubicBezTo>
                    <a:pt x="14288" y="86677"/>
                    <a:pt x="85725" y="14288"/>
                    <a:pt x="175260" y="14288"/>
                  </a:cubicBezTo>
                  <a:lnTo>
                    <a:pt x="175260" y="14288"/>
                  </a:lnTo>
                  <a:cubicBezTo>
                    <a:pt x="263842" y="14288"/>
                    <a:pt x="336233" y="85725"/>
                    <a:pt x="336233" y="175260"/>
                  </a:cubicBezTo>
                  <a:lnTo>
                    <a:pt x="336233" y="401003"/>
                  </a:lnTo>
                  <a:cubicBezTo>
                    <a:pt x="336233" y="489585"/>
                    <a:pt x="264795" y="561975"/>
                    <a:pt x="175260" y="561975"/>
                  </a:cubicBezTo>
                  <a:lnTo>
                    <a:pt x="175260" y="561975"/>
                  </a:lnTo>
                  <a:close/>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8" name="Freeform: Shape 27">
              <a:extLst>
                <a:ext uri="{FF2B5EF4-FFF2-40B4-BE49-F238E27FC236}">
                  <a16:creationId xmlns:a16="http://schemas.microsoft.com/office/drawing/2014/main" id="{AEBA5EA6-0DCD-4C01-9146-6B852997A4B7}"/>
                </a:ext>
              </a:extLst>
            </p:cNvPr>
            <p:cNvSpPr/>
            <p:nvPr/>
          </p:nvSpPr>
          <p:spPr>
            <a:xfrm>
              <a:off x="8547860" y="4058003"/>
              <a:ext cx="619125" cy="523875"/>
            </a:xfrm>
            <a:custGeom>
              <a:avLst/>
              <a:gdLst>
                <a:gd name="connsiteX0" fmla="*/ 14288 w 619125"/>
                <a:gd name="connsiteY0" fmla="*/ 17145 h 523875"/>
                <a:gd name="connsiteX1" fmla="*/ 157163 w 619125"/>
                <a:gd name="connsiteY1" fmla="*/ 14288 h 523875"/>
                <a:gd name="connsiteX2" fmla="*/ 414338 w 619125"/>
                <a:gd name="connsiteY2" fmla="*/ 34290 h 523875"/>
                <a:gd name="connsiteX3" fmla="*/ 530543 w 619125"/>
                <a:gd name="connsiteY3" fmla="*/ 125730 h 523875"/>
                <a:gd name="connsiteX4" fmla="*/ 552450 w 619125"/>
                <a:gd name="connsiteY4" fmla="*/ 501967 h 523875"/>
                <a:gd name="connsiteX5" fmla="*/ 543878 w 619125"/>
                <a:gd name="connsiteY5" fmla="*/ 516255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523875">
                  <a:moveTo>
                    <a:pt x="14288" y="17145"/>
                  </a:moveTo>
                  <a:cubicBezTo>
                    <a:pt x="61913" y="16192"/>
                    <a:pt x="109538" y="15240"/>
                    <a:pt x="157163" y="14288"/>
                  </a:cubicBezTo>
                  <a:cubicBezTo>
                    <a:pt x="168592" y="14288"/>
                    <a:pt x="412433" y="31433"/>
                    <a:pt x="414338" y="34290"/>
                  </a:cubicBezTo>
                  <a:cubicBezTo>
                    <a:pt x="472440" y="59055"/>
                    <a:pt x="495300" y="90488"/>
                    <a:pt x="530543" y="125730"/>
                  </a:cubicBezTo>
                  <a:cubicBezTo>
                    <a:pt x="627698" y="222885"/>
                    <a:pt x="644843" y="386715"/>
                    <a:pt x="552450" y="501967"/>
                  </a:cubicBezTo>
                  <a:cubicBezTo>
                    <a:pt x="548640" y="505778"/>
                    <a:pt x="546735" y="511492"/>
                    <a:pt x="543878" y="516255"/>
                  </a:cubicBezTo>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sp>
          <p:nvSpPr>
            <p:cNvPr id="29" name="Freeform: Shape 28">
              <a:extLst>
                <a:ext uri="{FF2B5EF4-FFF2-40B4-BE49-F238E27FC236}">
                  <a16:creationId xmlns:a16="http://schemas.microsoft.com/office/drawing/2014/main" id="{1E41F7B8-0FF2-4515-B496-1ED8A4F255D2}"/>
                </a:ext>
              </a:extLst>
            </p:cNvPr>
            <p:cNvSpPr/>
            <p:nvPr/>
          </p:nvSpPr>
          <p:spPr>
            <a:xfrm>
              <a:off x="8342281" y="3497934"/>
              <a:ext cx="1504950" cy="1762124"/>
            </a:xfrm>
            <a:custGeom>
              <a:avLst/>
              <a:gdLst>
                <a:gd name="connsiteX0" fmla="*/ 623727 w 1504950"/>
                <a:gd name="connsiteY0" fmla="*/ 594360 h 1762125"/>
                <a:gd name="connsiteX1" fmla="*/ 668494 w 1504950"/>
                <a:gd name="connsiteY1" fmla="*/ 571500 h 1762125"/>
                <a:gd name="connsiteX2" fmla="*/ 758029 w 1504950"/>
                <a:gd name="connsiteY2" fmla="*/ 535305 h 1762125"/>
                <a:gd name="connsiteX3" fmla="*/ 862804 w 1504950"/>
                <a:gd name="connsiteY3" fmla="*/ 268605 h 1762125"/>
                <a:gd name="connsiteX4" fmla="*/ 237012 w 1504950"/>
                <a:gd name="connsiteY4" fmla="*/ 186690 h 1762125"/>
                <a:gd name="connsiteX5" fmla="*/ 77944 w 1504950"/>
                <a:gd name="connsiteY5" fmla="*/ 282892 h 1762125"/>
                <a:gd name="connsiteX6" fmla="*/ 42702 w 1504950"/>
                <a:gd name="connsiteY6" fmla="*/ 402907 h 1762125"/>
                <a:gd name="connsiteX7" fmla="*/ 15079 w 1504950"/>
                <a:gd name="connsiteY7" fmla="*/ 560070 h 1762125"/>
                <a:gd name="connsiteX8" fmla="*/ 31272 w 1504950"/>
                <a:gd name="connsiteY8" fmla="*/ 627698 h 1762125"/>
                <a:gd name="connsiteX9" fmla="*/ 299877 w 1504950"/>
                <a:gd name="connsiteY9" fmla="*/ 1050608 h 1762125"/>
                <a:gd name="connsiteX10" fmla="*/ 385602 w 1504950"/>
                <a:gd name="connsiteY10" fmla="*/ 1133475 h 1762125"/>
                <a:gd name="connsiteX11" fmla="*/ 406557 w 1504950"/>
                <a:gd name="connsiteY11" fmla="*/ 1181100 h 1762125"/>
                <a:gd name="connsiteX12" fmla="*/ 415129 w 1504950"/>
                <a:gd name="connsiteY12" fmla="*/ 1703070 h 1762125"/>
                <a:gd name="connsiteX13" fmla="*/ 469422 w 1504950"/>
                <a:gd name="connsiteY13" fmla="*/ 1753553 h 1762125"/>
                <a:gd name="connsiteX14" fmla="*/ 1221897 w 1504950"/>
                <a:gd name="connsiteY14" fmla="*/ 1755458 h 1762125"/>
                <a:gd name="connsiteX15" fmla="*/ 1268569 w 1504950"/>
                <a:gd name="connsiteY15" fmla="*/ 1708785 h 1762125"/>
                <a:gd name="connsiteX16" fmla="*/ 1259997 w 1504950"/>
                <a:gd name="connsiteY16" fmla="*/ 1161098 h 1762125"/>
                <a:gd name="connsiteX17" fmla="*/ 1290477 w 1504950"/>
                <a:gd name="connsiteY17" fmla="*/ 1106805 h 1762125"/>
                <a:gd name="connsiteX18" fmla="*/ 1466689 w 1504950"/>
                <a:gd name="connsiteY18" fmla="*/ 876300 h 1762125"/>
                <a:gd name="connsiteX19" fmla="*/ 1481929 w 1504950"/>
                <a:gd name="connsiteY19" fmla="*/ 793432 h 1762125"/>
                <a:gd name="connsiteX20" fmla="*/ 1495264 w 1504950"/>
                <a:gd name="connsiteY20" fmla="*/ 14288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950" h="1762125">
                  <a:moveTo>
                    <a:pt x="623727" y="594360"/>
                  </a:moveTo>
                  <a:cubicBezTo>
                    <a:pt x="636109" y="581978"/>
                    <a:pt x="651349" y="575310"/>
                    <a:pt x="668494" y="571500"/>
                  </a:cubicBezTo>
                  <a:cubicBezTo>
                    <a:pt x="700879" y="564832"/>
                    <a:pt x="731359" y="553403"/>
                    <a:pt x="758029" y="535305"/>
                  </a:cubicBezTo>
                  <a:cubicBezTo>
                    <a:pt x="834229" y="483870"/>
                    <a:pt x="859947" y="361950"/>
                    <a:pt x="862804" y="268605"/>
                  </a:cubicBezTo>
                  <a:cubicBezTo>
                    <a:pt x="863757" y="252413"/>
                    <a:pt x="321784" y="190500"/>
                    <a:pt x="237012" y="186690"/>
                  </a:cubicBezTo>
                  <a:cubicBezTo>
                    <a:pt x="166527" y="182880"/>
                    <a:pt x="98899" y="217170"/>
                    <a:pt x="77944" y="282892"/>
                  </a:cubicBezTo>
                  <a:cubicBezTo>
                    <a:pt x="65562" y="322898"/>
                    <a:pt x="55084" y="362903"/>
                    <a:pt x="42702" y="402907"/>
                  </a:cubicBezTo>
                  <a:cubicBezTo>
                    <a:pt x="34129" y="432435"/>
                    <a:pt x="22699" y="511493"/>
                    <a:pt x="15079" y="560070"/>
                  </a:cubicBezTo>
                  <a:cubicBezTo>
                    <a:pt x="12222" y="583882"/>
                    <a:pt x="16984" y="607695"/>
                    <a:pt x="31272" y="627698"/>
                  </a:cubicBezTo>
                  <a:cubicBezTo>
                    <a:pt x="89374" y="712470"/>
                    <a:pt x="240822" y="954405"/>
                    <a:pt x="299877" y="1050608"/>
                  </a:cubicBezTo>
                  <a:cubicBezTo>
                    <a:pt x="311307" y="1069658"/>
                    <a:pt x="365599" y="1121093"/>
                    <a:pt x="385602" y="1133475"/>
                  </a:cubicBezTo>
                  <a:cubicBezTo>
                    <a:pt x="396079" y="1140143"/>
                    <a:pt x="406557" y="1161098"/>
                    <a:pt x="406557" y="1181100"/>
                  </a:cubicBezTo>
                  <a:cubicBezTo>
                    <a:pt x="401794" y="1352550"/>
                    <a:pt x="407509" y="1530668"/>
                    <a:pt x="415129" y="1703070"/>
                  </a:cubicBezTo>
                  <a:cubicBezTo>
                    <a:pt x="417034" y="1744028"/>
                    <a:pt x="425607" y="1753553"/>
                    <a:pt x="469422" y="1753553"/>
                  </a:cubicBezTo>
                  <a:cubicBezTo>
                    <a:pt x="717072" y="1751647"/>
                    <a:pt x="974247" y="1757362"/>
                    <a:pt x="1221897" y="1755458"/>
                  </a:cubicBezTo>
                  <a:cubicBezTo>
                    <a:pt x="1263807" y="1755458"/>
                    <a:pt x="1268569" y="1749743"/>
                    <a:pt x="1268569" y="1708785"/>
                  </a:cubicBezTo>
                  <a:cubicBezTo>
                    <a:pt x="1266664" y="1528762"/>
                    <a:pt x="1258092" y="1342073"/>
                    <a:pt x="1259997" y="1161098"/>
                  </a:cubicBezTo>
                  <a:cubicBezTo>
                    <a:pt x="1259997" y="1135380"/>
                    <a:pt x="1268569" y="1121093"/>
                    <a:pt x="1290477" y="1106805"/>
                  </a:cubicBezTo>
                  <a:cubicBezTo>
                    <a:pt x="1378107" y="1047750"/>
                    <a:pt x="1434304" y="977265"/>
                    <a:pt x="1466689" y="876300"/>
                  </a:cubicBezTo>
                  <a:cubicBezTo>
                    <a:pt x="1475262" y="848678"/>
                    <a:pt x="1480977" y="822007"/>
                    <a:pt x="1481929" y="793432"/>
                  </a:cubicBezTo>
                  <a:cubicBezTo>
                    <a:pt x="1490502" y="541973"/>
                    <a:pt x="1496217" y="287655"/>
                    <a:pt x="1495264" y="14288"/>
                  </a:cubicBezTo>
                </a:path>
              </a:pathLst>
            </a:custGeom>
            <a:noFill/>
            <a:ln w="19050" cap="rnd">
              <a:solidFill>
                <a:schemeClr val="accent2"/>
              </a:solidFill>
              <a:prstDash val="solid"/>
              <a:round/>
            </a:ln>
          </p:spPr>
          <p:txBody>
            <a:bodyPr rtlCol="0" anchor="ctr"/>
            <a:lstStyle/>
            <a:p>
              <a:endParaRPr lang="en-US" sz="2000">
                <a:latin typeface="Al Tarikh" pitchFamily="2" charset="-78"/>
                <a:cs typeface="Al Tarikh" pitchFamily="2" charset="-78"/>
              </a:endParaRPr>
            </a:p>
          </p:txBody>
        </p:sp>
      </p:grpSp>
      <p:grpSp>
        <p:nvGrpSpPr>
          <p:cNvPr id="30" name="Graphic 1">
            <a:extLst>
              <a:ext uri="{FF2B5EF4-FFF2-40B4-BE49-F238E27FC236}">
                <a16:creationId xmlns:a16="http://schemas.microsoft.com/office/drawing/2014/main" id="{ADDC03B9-8CEC-44FD-92D4-5AB8258CEAC6}"/>
              </a:ext>
            </a:extLst>
          </p:cNvPr>
          <p:cNvGrpSpPr/>
          <p:nvPr/>
        </p:nvGrpSpPr>
        <p:grpSpPr>
          <a:xfrm>
            <a:off x="1768974" y="2619745"/>
            <a:ext cx="1068560" cy="1616876"/>
            <a:chOff x="6081713" y="3426067"/>
            <a:chExt cx="1776412" cy="2687954"/>
          </a:xfrm>
        </p:grpSpPr>
        <p:sp>
          <p:nvSpPr>
            <p:cNvPr id="31" name="Freeform: Shape 30">
              <a:extLst>
                <a:ext uri="{FF2B5EF4-FFF2-40B4-BE49-F238E27FC236}">
                  <a16:creationId xmlns:a16="http://schemas.microsoft.com/office/drawing/2014/main" id="{67A34CFB-7996-4757-8577-87861CCF479A}"/>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FA3E8D50-035E-4BB5-B7EF-564F02B06FA6}"/>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B8658B32-936F-4BA8-B13B-44C69F7B9B18}"/>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A48D3278-3B1B-40DE-ACBB-028DD83DF763}"/>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5" name="Freeform: Shape 34">
              <a:extLst>
                <a:ext uri="{FF2B5EF4-FFF2-40B4-BE49-F238E27FC236}">
                  <a16:creationId xmlns:a16="http://schemas.microsoft.com/office/drawing/2014/main" id="{0CDEC7E9-B21C-42F6-8604-D92BE0325759}"/>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6" name="Freeform: Shape 35">
              <a:extLst>
                <a:ext uri="{FF2B5EF4-FFF2-40B4-BE49-F238E27FC236}">
                  <a16:creationId xmlns:a16="http://schemas.microsoft.com/office/drawing/2014/main" id="{3D76599A-1D21-41F1-BA63-B2A9D5E7E0C7}"/>
                </a:ext>
              </a:extLst>
            </p:cNvPr>
            <p:cNvSpPr/>
            <p:nvPr/>
          </p:nvSpPr>
          <p:spPr>
            <a:xfrm>
              <a:off x="6529011" y="3493633"/>
              <a:ext cx="337968" cy="1054630"/>
            </a:xfrm>
            <a:custGeom>
              <a:avLst/>
              <a:gdLst>
                <a:gd name="connsiteX0" fmla="*/ 352188 w 361950"/>
                <a:gd name="connsiteY0" fmla="*/ 961278 h 1123950"/>
                <a:gd name="connsiteX1" fmla="*/ 343616 w 361950"/>
                <a:gd name="connsiteY1" fmla="*/ 277383 h 1123950"/>
                <a:gd name="connsiteX2" fmla="*/ 329328 w 361950"/>
                <a:gd name="connsiteY2" fmla="*/ 145938 h 1123950"/>
                <a:gd name="connsiteX3" fmla="*/ 188358 w 361950"/>
                <a:gd name="connsiteY3" fmla="*/ 14493 h 1123950"/>
                <a:gd name="connsiteX4" fmla="*/ 29291 w 361950"/>
                <a:gd name="connsiteY4" fmla="*/ 144033 h 1123950"/>
                <a:gd name="connsiteX5" fmla="*/ 15956 w 361950"/>
                <a:gd name="connsiteY5" fmla="*/ 1113678 h 1123950"/>
                <a:gd name="connsiteX0" fmla="*/ 337901 w 337968"/>
                <a:gd name="connsiteY0" fmla="*/ 946991 h 1054630"/>
                <a:gd name="connsiteX1" fmla="*/ 329329 w 337968"/>
                <a:gd name="connsiteY1" fmla="*/ 263096 h 1054630"/>
                <a:gd name="connsiteX2" fmla="*/ 315041 w 337968"/>
                <a:gd name="connsiteY2" fmla="*/ 131651 h 1054630"/>
                <a:gd name="connsiteX3" fmla="*/ 174071 w 337968"/>
                <a:gd name="connsiteY3" fmla="*/ 206 h 1054630"/>
                <a:gd name="connsiteX4" fmla="*/ 15004 w 337968"/>
                <a:gd name="connsiteY4" fmla="*/ 129746 h 1054630"/>
                <a:gd name="connsiteX5" fmla="*/ 1669 w 337968"/>
                <a:gd name="connsiteY5" fmla="*/ 1054630 h 105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968" h="1054630">
                  <a:moveTo>
                    <a:pt x="337901" y="946991"/>
                  </a:moveTo>
                  <a:cubicBezTo>
                    <a:pt x="338854" y="943181"/>
                    <a:pt x="329329" y="283099"/>
                    <a:pt x="329329" y="263096"/>
                  </a:cubicBezTo>
                  <a:cubicBezTo>
                    <a:pt x="329329" y="238331"/>
                    <a:pt x="317899" y="144033"/>
                    <a:pt x="315041" y="131651"/>
                  </a:cubicBezTo>
                  <a:cubicBezTo>
                    <a:pt x="307421" y="83073"/>
                    <a:pt x="255034" y="4968"/>
                    <a:pt x="174071" y="206"/>
                  </a:cubicBezTo>
                  <a:cubicBezTo>
                    <a:pt x="88346" y="-4557"/>
                    <a:pt x="18814" y="74501"/>
                    <a:pt x="15004" y="129746"/>
                  </a:cubicBezTo>
                  <a:cubicBezTo>
                    <a:pt x="15004" y="130698"/>
                    <a:pt x="-5951" y="500275"/>
                    <a:pt x="1669" y="1054630"/>
                  </a:cubicBezTo>
                </a:path>
              </a:pathLst>
            </a:custGeom>
            <a:noFill/>
            <a:ln w="19050" cap="rnd">
              <a:solidFill>
                <a:schemeClr val="accent1"/>
              </a:solidFill>
              <a:prstDash val="solid"/>
              <a:round/>
            </a:ln>
          </p:spPr>
          <p:txBody>
            <a:bodyPr rtlCol="0" anchor="ctr"/>
            <a:lstStyle/>
            <a:p>
              <a:endParaRPr lang="en-US" sz="2000" dirty="0">
                <a:latin typeface="Al Tarikh" pitchFamily="2" charset="-78"/>
                <a:cs typeface="Al Tarikh" pitchFamily="2" charset="-78"/>
              </a:endParaRPr>
            </a:p>
          </p:txBody>
        </p:sp>
        <p:sp>
          <p:nvSpPr>
            <p:cNvPr id="37" name="Freeform: Shape 36">
              <a:extLst>
                <a:ext uri="{FF2B5EF4-FFF2-40B4-BE49-F238E27FC236}">
                  <a16:creationId xmlns:a16="http://schemas.microsoft.com/office/drawing/2014/main" id="{DD02EE89-84D5-428D-96B8-266F37E92546}"/>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46DC8FF1-F0DD-4EED-911D-C515298B1356}"/>
                </a:ext>
              </a:extLst>
            </p:cNvPr>
            <p:cNvSpPr/>
            <p:nvPr/>
          </p:nvSpPr>
          <p:spPr>
            <a:xfrm>
              <a:off x="6081713" y="3426067"/>
              <a:ext cx="28575" cy="28575"/>
            </a:xfrm>
            <a:custGeom>
              <a:avLst/>
              <a:gdLst/>
              <a:ahLst/>
              <a:cxnLst/>
              <a:rect l="l" t="t" r="r" b="b"/>
              <a:pathLst>
                <a:path w="28575" h="28575"/>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BD0AE1F6-02C1-45FA-95EB-1F7E721BC3E2}"/>
                </a:ext>
              </a:extLst>
            </p:cNvPr>
            <p:cNvSpPr/>
            <p:nvPr/>
          </p:nvSpPr>
          <p:spPr>
            <a:xfrm>
              <a:off x="6854190" y="4090912"/>
              <a:ext cx="342900" cy="523875"/>
            </a:xfrm>
            <a:custGeom>
              <a:avLst/>
              <a:gdLst>
                <a:gd name="connsiteX0" fmla="*/ 14288 w 342900"/>
                <a:gd name="connsiteY0" fmla="*/ 464820 h 523875"/>
                <a:gd name="connsiteX1" fmla="*/ 14288 w 342900"/>
                <a:gd name="connsiteY1" fmla="*/ 175260 h 523875"/>
                <a:gd name="connsiteX2" fmla="*/ 175260 w 342900"/>
                <a:gd name="connsiteY2" fmla="*/ 14288 h 523875"/>
                <a:gd name="connsiteX3" fmla="*/ 175260 w 342900"/>
                <a:gd name="connsiteY3" fmla="*/ 14288 h 523875"/>
                <a:gd name="connsiteX4" fmla="*/ 336233 w 342900"/>
                <a:gd name="connsiteY4" fmla="*/ 175260 h 523875"/>
                <a:gd name="connsiteX5" fmla="*/ 336233 w 342900"/>
                <a:gd name="connsiteY5" fmla="*/ 516255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 h="523875">
                  <a:moveTo>
                    <a:pt x="14288" y="464820"/>
                  </a:moveTo>
                  <a:lnTo>
                    <a:pt x="14288" y="175260"/>
                  </a:lnTo>
                  <a:cubicBezTo>
                    <a:pt x="14288" y="86677"/>
                    <a:pt x="85725" y="14288"/>
                    <a:pt x="175260" y="14288"/>
                  </a:cubicBezTo>
                  <a:lnTo>
                    <a:pt x="175260" y="14288"/>
                  </a:lnTo>
                  <a:cubicBezTo>
                    <a:pt x="263843" y="14288"/>
                    <a:pt x="336233" y="85725"/>
                    <a:pt x="336233" y="175260"/>
                  </a:cubicBezTo>
                  <a:lnTo>
                    <a:pt x="336233" y="516255"/>
                  </a:lnTo>
                </a:path>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40" name="Freeform: Shape 39">
              <a:extLst>
                <a:ext uri="{FF2B5EF4-FFF2-40B4-BE49-F238E27FC236}">
                  <a16:creationId xmlns:a16="http://schemas.microsoft.com/office/drawing/2014/main" id="{737EC7B9-D738-4FD0-AD4C-651FF78F86E2}"/>
                </a:ext>
              </a:extLst>
            </p:cNvPr>
            <p:cNvSpPr/>
            <p:nvPr/>
          </p:nvSpPr>
          <p:spPr>
            <a:xfrm>
              <a:off x="7181850" y="4095674"/>
              <a:ext cx="342900" cy="619125"/>
            </a:xfrm>
            <a:custGeom>
              <a:avLst/>
              <a:gdLst>
                <a:gd name="connsiteX0" fmla="*/ 175260 w 342900"/>
                <a:gd name="connsiteY0" fmla="*/ 609600 h 619125"/>
                <a:gd name="connsiteX1" fmla="*/ 175260 w 342900"/>
                <a:gd name="connsiteY1" fmla="*/ 609600 h 619125"/>
                <a:gd name="connsiteX2" fmla="*/ 14288 w 342900"/>
                <a:gd name="connsiteY2" fmla="*/ 448628 h 619125"/>
                <a:gd name="connsiteX3" fmla="*/ 14288 w 342900"/>
                <a:gd name="connsiteY3" fmla="*/ 175260 h 619125"/>
                <a:gd name="connsiteX4" fmla="*/ 175260 w 342900"/>
                <a:gd name="connsiteY4" fmla="*/ 14288 h 619125"/>
                <a:gd name="connsiteX5" fmla="*/ 175260 w 342900"/>
                <a:gd name="connsiteY5" fmla="*/ 14288 h 619125"/>
                <a:gd name="connsiteX6" fmla="*/ 336233 w 342900"/>
                <a:gd name="connsiteY6" fmla="*/ 175260 h 619125"/>
                <a:gd name="connsiteX7" fmla="*/ 336233 w 342900"/>
                <a:gd name="connsiteY7" fmla="*/ 448628 h 619125"/>
                <a:gd name="connsiteX8" fmla="*/ 175260 w 342900"/>
                <a:gd name="connsiteY8" fmla="*/ 609600 h 619125"/>
                <a:gd name="connsiteX9" fmla="*/ 175260 w 342900"/>
                <a:gd name="connsiteY9" fmla="*/ 6096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619125">
                  <a:moveTo>
                    <a:pt x="175260" y="609600"/>
                  </a:moveTo>
                  <a:lnTo>
                    <a:pt x="175260" y="609600"/>
                  </a:lnTo>
                  <a:cubicBezTo>
                    <a:pt x="86677" y="609600"/>
                    <a:pt x="14288" y="538163"/>
                    <a:pt x="14288" y="448628"/>
                  </a:cubicBezTo>
                  <a:lnTo>
                    <a:pt x="14288" y="175260"/>
                  </a:lnTo>
                  <a:cubicBezTo>
                    <a:pt x="14288" y="86677"/>
                    <a:pt x="85725" y="14288"/>
                    <a:pt x="175260" y="14288"/>
                  </a:cubicBezTo>
                  <a:lnTo>
                    <a:pt x="175260" y="14288"/>
                  </a:lnTo>
                  <a:cubicBezTo>
                    <a:pt x="263842" y="14288"/>
                    <a:pt x="336233" y="85725"/>
                    <a:pt x="336233" y="175260"/>
                  </a:cubicBezTo>
                  <a:lnTo>
                    <a:pt x="336233" y="448628"/>
                  </a:lnTo>
                  <a:cubicBezTo>
                    <a:pt x="336233" y="537210"/>
                    <a:pt x="263842" y="609600"/>
                    <a:pt x="175260" y="609600"/>
                  </a:cubicBezTo>
                  <a:lnTo>
                    <a:pt x="175260" y="609600"/>
                  </a:lnTo>
                  <a:close/>
                </a:path>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E1CCB326-9DBE-478E-AFC3-19A7B325B9B7}"/>
                </a:ext>
              </a:extLst>
            </p:cNvPr>
            <p:cNvSpPr/>
            <p:nvPr/>
          </p:nvSpPr>
          <p:spPr>
            <a:xfrm>
              <a:off x="7515225" y="4143299"/>
              <a:ext cx="342900" cy="571500"/>
            </a:xfrm>
            <a:custGeom>
              <a:avLst/>
              <a:gdLst>
                <a:gd name="connsiteX0" fmla="*/ 175260 w 342900"/>
                <a:gd name="connsiteY0" fmla="*/ 561975 h 571500"/>
                <a:gd name="connsiteX1" fmla="*/ 175260 w 342900"/>
                <a:gd name="connsiteY1" fmla="*/ 561975 h 571500"/>
                <a:gd name="connsiteX2" fmla="*/ 14288 w 342900"/>
                <a:gd name="connsiteY2" fmla="*/ 401003 h 571500"/>
                <a:gd name="connsiteX3" fmla="*/ 14288 w 342900"/>
                <a:gd name="connsiteY3" fmla="*/ 175260 h 571500"/>
                <a:gd name="connsiteX4" fmla="*/ 175260 w 342900"/>
                <a:gd name="connsiteY4" fmla="*/ 14288 h 571500"/>
                <a:gd name="connsiteX5" fmla="*/ 175260 w 342900"/>
                <a:gd name="connsiteY5" fmla="*/ 14288 h 571500"/>
                <a:gd name="connsiteX6" fmla="*/ 336233 w 342900"/>
                <a:gd name="connsiteY6" fmla="*/ 175260 h 571500"/>
                <a:gd name="connsiteX7" fmla="*/ 336233 w 342900"/>
                <a:gd name="connsiteY7" fmla="*/ 401003 h 571500"/>
                <a:gd name="connsiteX8" fmla="*/ 175260 w 342900"/>
                <a:gd name="connsiteY8" fmla="*/ 561975 h 571500"/>
                <a:gd name="connsiteX9" fmla="*/ 175260 w 342900"/>
                <a:gd name="connsiteY9" fmla="*/ 56197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571500">
                  <a:moveTo>
                    <a:pt x="175260" y="561975"/>
                  </a:moveTo>
                  <a:lnTo>
                    <a:pt x="175260" y="561975"/>
                  </a:lnTo>
                  <a:cubicBezTo>
                    <a:pt x="86678" y="561975"/>
                    <a:pt x="14288" y="490538"/>
                    <a:pt x="14288" y="401003"/>
                  </a:cubicBezTo>
                  <a:lnTo>
                    <a:pt x="14288" y="175260"/>
                  </a:lnTo>
                  <a:cubicBezTo>
                    <a:pt x="14288" y="86677"/>
                    <a:pt x="85725" y="14288"/>
                    <a:pt x="175260" y="14288"/>
                  </a:cubicBezTo>
                  <a:lnTo>
                    <a:pt x="175260" y="14288"/>
                  </a:lnTo>
                  <a:cubicBezTo>
                    <a:pt x="263842" y="14288"/>
                    <a:pt x="336233" y="85725"/>
                    <a:pt x="336233" y="175260"/>
                  </a:cubicBezTo>
                  <a:lnTo>
                    <a:pt x="336233" y="401003"/>
                  </a:lnTo>
                  <a:cubicBezTo>
                    <a:pt x="336233" y="489585"/>
                    <a:pt x="264795" y="561975"/>
                    <a:pt x="175260" y="561975"/>
                  </a:cubicBezTo>
                  <a:lnTo>
                    <a:pt x="175260" y="561975"/>
                  </a:lnTo>
                  <a:close/>
                </a:path>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D27019ED-28CA-4385-BFB3-25E69A2D1980}"/>
                </a:ext>
              </a:extLst>
            </p:cNvPr>
            <p:cNvSpPr/>
            <p:nvPr/>
          </p:nvSpPr>
          <p:spPr>
            <a:xfrm>
              <a:off x="6557963" y="4911967"/>
              <a:ext cx="619125" cy="523875"/>
            </a:xfrm>
            <a:custGeom>
              <a:avLst/>
              <a:gdLst>
                <a:gd name="connsiteX0" fmla="*/ 14288 w 619125"/>
                <a:gd name="connsiteY0" fmla="*/ 17145 h 523875"/>
                <a:gd name="connsiteX1" fmla="*/ 157163 w 619125"/>
                <a:gd name="connsiteY1" fmla="*/ 14288 h 523875"/>
                <a:gd name="connsiteX2" fmla="*/ 414338 w 619125"/>
                <a:gd name="connsiteY2" fmla="*/ 34290 h 523875"/>
                <a:gd name="connsiteX3" fmla="*/ 530543 w 619125"/>
                <a:gd name="connsiteY3" fmla="*/ 125730 h 523875"/>
                <a:gd name="connsiteX4" fmla="*/ 552450 w 619125"/>
                <a:gd name="connsiteY4" fmla="*/ 501967 h 523875"/>
                <a:gd name="connsiteX5" fmla="*/ 543878 w 619125"/>
                <a:gd name="connsiteY5" fmla="*/ 516255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523875">
                  <a:moveTo>
                    <a:pt x="14288" y="17145"/>
                  </a:moveTo>
                  <a:cubicBezTo>
                    <a:pt x="61913" y="16192"/>
                    <a:pt x="109538" y="15240"/>
                    <a:pt x="157163" y="14288"/>
                  </a:cubicBezTo>
                  <a:cubicBezTo>
                    <a:pt x="168592" y="14288"/>
                    <a:pt x="412433" y="31433"/>
                    <a:pt x="414338" y="34290"/>
                  </a:cubicBezTo>
                  <a:cubicBezTo>
                    <a:pt x="472440" y="59055"/>
                    <a:pt x="495300" y="90488"/>
                    <a:pt x="530543" y="125730"/>
                  </a:cubicBezTo>
                  <a:cubicBezTo>
                    <a:pt x="627698" y="222885"/>
                    <a:pt x="644843" y="386715"/>
                    <a:pt x="552450" y="501967"/>
                  </a:cubicBezTo>
                  <a:cubicBezTo>
                    <a:pt x="548640" y="505778"/>
                    <a:pt x="546735" y="511492"/>
                    <a:pt x="543878" y="516255"/>
                  </a:cubicBezTo>
                </a:path>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sp>
          <p:nvSpPr>
            <p:cNvPr id="43" name="Freeform: Shape 42">
              <a:extLst>
                <a:ext uri="{FF2B5EF4-FFF2-40B4-BE49-F238E27FC236}">
                  <a16:creationId xmlns:a16="http://schemas.microsoft.com/office/drawing/2014/main" id="{27288004-5CAA-4688-8738-E20C291F5377}"/>
                </a:ext>
              </a:extLst>
            </p:cNvPr>
            <p:cNvSpPr/>
            <p:nvPr/>
          </p:nvSpPr>
          <p:spPr>
            <a:xfrm>
              <a:off x="6352383" y="4351896"/>
              <a:ext cx="1504950" cy="1762125"/>
            </a:xfrm>
            <a:custGeom>
              <a:avLst/>
              <a:gdLst>
                <a:gd name="connsiteX0" fmla="*/ 623727 w 1504950"/>
                <a:gd name="connsiteY0" fmla="*/ 594360 h 1762125"/>
                <a:gd name="connsiteX1" fmla="*/ 668494 w 1504950"/>
                <a:gd name="connsiteY1" fmla="*/ 571500 h 1762125"/>
                <a:gd name="connsiteX2" fmla="*/ 758029 w 1504950"/>
                <a:gd name="connsiteY2" fmla="*/ 535305 h 1762125"/>
                <a:gd name="connsiteX3" fmla="*/ 862804 w 1504950"/>
                <a:gd name="connsiteY3" fmla="*/ 268605 h 1762125"/>
                <a:gd name="connsiteX4" fmla="*/ 237012 w 1504950"/>
                <a:gd name="connsiteY4" fmla="*/ 186690 h 1762125"/>
                <a:gd name="connsiteX5" fmla="*/ 77944 w 1504950"/>
                <a:gd name="connsiteY5" fmla="*/ 282893 h 1762125"/>
                <a:gd name="connsiteX6" fmla="*/ 42702 w 1504950"/>
                <a:gd name="connsiteY6" fmla="*/ 402908 h 1762125"/>
                <a:gd name="connsiteX7" fmla="*/ 15079 w 1504950"/>
                <a:gd name="connsiteY7" fmla="*/ 560070 h 1762125"/>
                <a:gd name="connsiteX8" fmla="*/ 31272 w 1504950"/>
                <a:gd name="connsiteY8" fmla="*/ 627698 h 1762125"/>
                <a:gd name="connsiteX9" fmla="*/ 299877 w 1504950"/>
                <a:gd name="connsiteY9" fmla="*/ 1050608 h 1762125"/>
                <a:gd name="connsiteX10" fmla="*/ 385602 w 1504950"/>
                <a:gd name="connsiteY10" fmla="*/ 1133475 h 1762125"/>
                <a:gd name="connsiteX11" fmla="*/ 406557 w 1504950"/>
                <a:gd name="connsiteY11" fmla="*/ 1181100 h 1762125"/>
                <a:gd name="connsiteX12" fmla="*/ 415129 w 1504950"/>
                <a:gd name="connsiteY12" fmla="*/ 1703070 h 1762125"/>
                <a:gd name="connsiteX13" fmla="*/ 469422 w 1504950"/>
                <a:gd name="connsiteY13" fmla="*/ 1753552 h 1762125"/>
                <a:gd name="connsiteX14" fmla="*/ 1221897 w 1504950"/>
                <a:gd name="connsiteY14" fmla="*/ 1755458 h 1762125"/>
                <a:gd name="connsiteX15" fmla="*/ 1268569 w 1504950"/>
                <a:gd name="connsiteY15" fmla="*/ 1708785 h 1762125"/>
                <a:gd name="connsiteX16" fmla="*/ 1259997 w 1504950"/>
                <a:gd name="connsiteY16" fmla="*/ 1161098 h 1762125"/>
                <a:gd name="connsiteX17" fmla="*/ 1290477 w 1504950"/>
                <a:gd name="connsiteY17" fmla="*/ 1106805 h 1762125"/>
                <a:gd name="connsiteX18" fmla="*/ 1466689 w 1504950"/>
                <a:gd name="connsiteY18" fmla="*/ 876300 h 1762125"/>
                <a:gd name="connsiteX19" fmla="*/ 1481929 w 1504950"/>
                <a:gd name="connsiteY19" fmla="*/ 793433 h 1762125"/>
                <a:gd name="connsiteX20" fmla="*/ 1495264 w 1504950"/>
                <a:gd name="connsiteY20" fmla="*/ 14288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950" h="1762125">
                  <a:moveTo>
                    <a:pt x="623727" y="594360"/>
                  </a:moveTo>
                  <a:cubicBezTo>
                    <a:pt x="636109" y="581978"/>
                    <a:pt x="651349" y="575310"/>
                    <a:pt x="668494" y="571500"/>
                  </a:cubicBezTo>
                  <a:cubicBezTo>
                    <a:pt x="700879" y="564833"/>
                    <a:pt x="731359" y="553403"/>
                    <a:pt x="758029" y="535305"/>
                  </a:cubicBezTo>
                  <a:cubicBezTo>
                    <a:pt x="834229" y="483870"/>
                    <a:pt x="859947" y="361950"/>
                    <a:pt x="862804" y="268605"/>
                  </a:cubicBezTo>
                  <a:cubicBezTo>
                    <a:pt x="863757" y="252413"/>
                    <a:pt x="321784" y="190500"/>
                    <a:pt x="237012" y="186690"/>
                  </a:cubicBezTo>
                  <a:cubicBezTo>
                    <a:pt x="166527" y="182880"/>
                    <a:pt x="98899" y="217170"/>
                    <a:pt x="77944" y="282893"/>
                  </a:cubicBezTo>
                  <a:cubicBezTo>
                    <a:pt x="65562" y="322898"/>
                    <a:pt x="55084" y="362903"/>
                    <a:pt x="42702" y="402908"/>
                  </a:cubicBezTo>
                  <a:cubicBezTo>
                    <a:pt x="34129" y="432435"/>
                    <a:pt x="22699" y="511492"/>
                    <a:pt x="15079" y="560070"/>
                  </a:cubicBezTo>
                  <a:cubicBezTo>
                    <a:pt x="12222" y="583883"/>
                    <a:pt x="16984" y="607695"/>
                    <a:pt x="31272" y="627698"/>
                  </a:cubicBezTo>
                  <a:cubicBezTo>
                    <a:pt x="89374" y="712470"/>
                    <a:pt x="240822" y="954405"/>
                    <a:pt x="299877" y="1050608"/>
                  </a:cubicBezTo>
                  <a:cubicBezTo>
                    <a:pt x="311307" y="1069658"/>
                    <a:pt x="365599" y="1121093"/>
                    <a:pt x="385602" y="1133475"/>
                  </a:cubicBezTo>
                  <a:cubicBezTo>
                    <a:pt x="396079" y="1140143"/>
                    <a:pt x="406557" y="1161098"/>
                    <a:pt x="406557" y="1181100"/>
                  </a:cubicBezTo>
                  <a:cubicBezTo>
                    <a:pt x="401794" y="1352550"/>
                    <a:pt x="407509" y="1530668"/>
                    <a:pt x="415129" y="1703070"/>
                  </a:cubicBezTo>
                  <a:cubicBezTo>
                    <a:pt x="417034" y="1744027"/>
                    <a:pt x="425607" y="1753552"/>
                    <a:pt x="469422" y="1753552"/>
                  </a:cubicBezTo>
                  <a:cubicBezTo>
                    <a:pt x="717072" y="1751648"/>
                    <a:pt x="974247" y="1757363"/>
                    <a:pt x="1221897" y="1755458"/>
                  </a:cubicBezTo>
                  <a:cubicBezTo>
                    <a:pt x="1263807" y="1755458"/>
                    <a:pt x="1268569" y="1749743"/>
                    <a:pt x="1268569" y="1708785"/>
                  </a:cubicBezTo>
                  <a:cubicBezTo>
                    <a:pt x="1266664" y="1528763"/>
                    <a:pt x="1258092" y="1342073"/>
                    <a:pt x="1259997" y="1161098"/>
                  </a:cubicBezTo>
                  <a:cubicBezTo>
                    <a:pt x="1259997" y="1135380"/>
                    <a:pt x="1268569" y="1121093"/>
                    <a:pt x="1290477" y="1106805"/>
                  </a:cubicBezTo>
                  <a:cubicBezTo>
                    <a:pt x="1378107" y="1047750"/>
                    <a:pt x="1434304" y="977265"/>
                    <a:pt x="1466689" y="876300"/>
                  </a:cubicBezTo>
                  <a:cubicBezTo>
                    <a:pt x="1475262" y="848678"/>
                    <a:pt x="1480977" y="822008"/>
                    <a:pt x="1481929" y="793433"/>
                  </a:cubicBezTo>
                  <a:cubicBezTo>
                    <a:pt x="1490502" y="541973"/>
                    <a:pt x="1496217" y="287655"/>
                    <a:pt x="1495264" y="14288"/>
                  </a:cubicBezTo>
                </a:path>
              </a:pathLst>
            </a:custGeom>
            <a:noFill/>
            <a:ln w="19050" cap="rnd">
              <a:solidFill>
                <a:schemeClr val="accent1"/>
              </a:solidFill>
              <a:prstDash val="solid"/>
              <a:round/>
            </a:ln>
          </p:spPr>
          <p:txBody>
            <a:bodyPr rtlCol="0" anchor="ctr"/>
            <a:lstStyle/>
            <a:p>
              <a:endParaRPr lang="en-US" sz="2000">
                <a:latin typeface="Al Tarikh" pitchFamily="2" charset="-78"/>
                <a:cs typeface="Al Tarikh" pitchFamily="2" charset="-78"/>
              </a:endParaRPr>
            </a:p>
          </p:txBody>
        </p:sp>
      </p:grpSp>
      <p:grpSp>
        <p:nvGrpSpPr>
          <p:cNvPr id="44" name="Graphic 73">
            <a:extLst>
              <a:ext uri="{FF2B5EF4-FFF2-40B4-BE49-F238E27FC236}">
                <a16:creationId xmlns:a16="http://schemas.microsoft.com/office/drawing/2014/main" id="{7D8DDCBD-DCC5-43FC-A5E0-7F49E86DA9B5}"/>
              </a:ext>
            </a:extLst>
          </p:cNvPr>
          <p:cNvGrpSpPr/>
          <p:nvPr/>
        </p:nvGrpSpPr>
        <p:grpSpPr>
          <a:xfrm>
            <a:off x="9229062" y="1243822"/>
            <a:ext cx="1065695" cy="1575624"/>
            <a:chOff x="5210175" y="2119312"/>
            <a:chExt cx="1771650" cy="2619375"/>
          </a:xfrm>
        </p:grpSpPr>
        <p:sp>
          <p:nvSpPr>
            <p:cNvPr id="45" name="Freeform: Shape 44">
              <a:extLst>
                <a:ext uri="{FF2B5EF4-FFF2-40B4-BE49-F238E27FC236}">
                  <a16:creationId xmlns:a16="http://schemas.microsoft.com/office/drawing/2014/main" id="{CE16378C-FE3A-435D-A009-3DE62042BC5B}"/>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46" name="Freeform: Shape 45">
              <a:extLst>
                <a:ext uri="{FF2B5EF4-FFF2-40B4-BE49-F238E27FC236}">
                  <a16:creationId xmlns:a16="http://schemas.microsoft.com/office/drawing/2014/main" id="{5507931C-8481-4E14-9B3B-EE2D6AD34CC6}"/>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47" name="Freeform: Shape 46">
              <a:extLst>
                <a:ext uri="{FF2B5EF4-FFF2-40B4-BE49-F238E27FC236}">
                  <a16:creationId xmlns:a16="http://schemas.microsoft.com/office/drawing/2014/main" id="{9CF796EA-F4D1-48EF-8029-97F028CC7A66}"/>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48" name="Freeform: Shape 47">
              <a:extLst>
                <a:ext uri="{FF2B5EF4-FFF2-40B4-BE49-F238E27FC236}">
                  <a16:creationId xmlns:a16="http://schemas.microsoft.com/office/drawing/2014/main" id="{651C0134-A870-4654-9A85-A7C0617BEA1F}"/>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49" name="Freeform: Shape 48">
              <a:extLst>
                <a:ext uri="{FF2B5EF4-FFF2-40B4-BE49-F238E27FC236}">
                  <a16:creationId xmlns:a16="http://schemas.microsoft.com/office/drawing/2014/main" id="{EBDF85E7-B301-4735-ADAC-31C5024705CC}"/>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0" name="Freeform: Shape 49">
              <a:extLst>
                <a:ext uri="{FF2B5EF4-FFF2-40B4-BE49-F238E27FC236}">
                  <a16:creationId xmlns:a16="http://schemas.microsoft.com/office/drawing/2014/main" id="{590F06ED-0D0D-403F-9471-C0671028D204}"/>
                </a:ext>
              </a:extLst>
            </p:cNvPr>
            <p:cNvSpPr/>
            <p:nvPr/>
          </p:nvSpPr>
          <p:spPr>
            <a:xfrm>
              <a:off x="5195888" y="2105025"/>
              <a:ext cx="28575" cy="28575"/>
            </a:xfrm>
            <a:custGeom>
              <a:avLst/>
              <a:gdLst/>
              <a:ahLst/>
              <a:cxnLst/>
              <a:rect l="l" t="t" r="r" b="b"/>
              <a:pathLst>
                <a:path w="28575" h="28575"/>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1" name="Freeform: Shape 50">
              <a:extLst>
                <a:ext uri="{FF2B5EF4-FFF2-40B4-BE49-F238E27FC236}">
                  <a16:creationId xmlns:a16="http://schemas.microsoft.com/office/drawing/2014/main" id="{FA7B2011-8C63-4FFF-B0C0-B695A501B4A3}"/>
                </a:ext>
              </a:extLst>
            </p:cNvPr>
            <p:cNvSpPr/>
            <p:nvPr/>
          </p:nvSpPr>
          <p:spPr>
            <a:xfrm>
              <a:off x="5672138" y="3526154"/>
              <a:ext cx="619125" cy="523875"/>
            </a:xfrm>
            <a:custGeom>
              <a:avLst/>
              <a:gdLst>
                <a:gd name="connsiteX0" fmla="*/ 14288 w 619125"/>
                <a:gd name="connsiteY0" fmla="*/ 17145 h 523875"/>
                <a:gd name="connsiteX1" fmla="*/ 157163 w 619125"/>
                <a:gd name="connsiteY1" fmla="*/ 14288 h 523875"/>
                <a:gd name="connsiteX2" fmla="*/ 414338 w 619125"/>
                <a:gd name="connsiteY2" fmla="*/ 34290 h 523875"/>
                <a:gd name="connsiteX3" fmla="*/ 530543 w 619125"/>
                <a:gd name="connsiteY3" fmla="*/ 125730 h 523875"/>
                <a:gd name="connsiteX4" fmla="*/ 552450 w 619125"/>
                <a:gd name="connsiteY4" fmla="*/ 501967 h 523875"/>
                <a:gd name="connsiteX5" fmla="*/ 543878 w 619125"/>
                <a:gd name="connsiteY5" fmla="*/ 516255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523875">
                  <a:moveTo>
                    <a:pt x="14288" y="17145"/>
                  </a:moveTo>
                  <a:cubicBezTo>
                    <a:pt x="61913" y="16192"/>
                    <a:pt x="109538" y="15240"/>
                    <a:pt x="157163" y="14288"/>
                  </a:cubicBezTo>
                  <a:cubicBezTo>
                    <a:pt x="168592" y="14288"/>
                    <a:pt x="412433" y="31433"/>
                    <a:pt x="414338" y="34290"/>
                  </a:cubicBezTo>
                  <a:cubicBezTo>
                    <a:pt x="472440" y="59055"/>
                    <a:pt x="495300" y="90488"/>
                    <a:pt x="530543" y="125730"/>
                  </a:cubicBezTo>
                  <a:cubicBezTo>
                    <a:pt x="627698" y="222885"/>
                    <a:pt x="644843" y="386715"/>
                    <a:pt x="552450" y="501967"/>
                  </a:cubicBezTo>
                  <a:cubicBezTo>
                    <a:pt x="548640" y="505778"/>
                    <a:pt x="546735" y="511492"/>
                    <a:pt x="543878" y="516255"/>
                  </a:cubicBezTo>
                </a:path>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2" name="Freeform: Shape 51">
              <a:extLst>
                <a:ext uri="{FF2B5EF4-FFF2-40B4-BE49-F238E27FC236}">
                  <a16:creationId xmlns:a16="http://schemas.microsoft.com/office/drawing/2014/main" id="{C84507DB-DA30-44EC-AA39-2C530A6E5B74}"/>
                </a:ext>
              </a:extLst>
            </p:cNvPr>
            <p:cNvSpPr/>
            <p:nvPr/>
          </p:nvSpPr>
          <p:spPr>
            <a:xfrm>
              <a:off x="5466558" y="2539892"/>
              <a:ext cx="1495425" cy="2190750"/>
            </a:xfrm>
            <a:custGeom>
              <a:avLst/>
              <a:gdLst>
                <a:gd name="connsiteX0" fmla="*/ 623727 w 1495425"/>
                <a:gd name="connsiteY0" fmla="*/ 1020553 h 2190750"/>
                <a:gd name="connsiteX1" fmla="*/ 668494 w 1495425"/>
                <a:gd name="connsiteY1" fmla="*/ 997693 h 2190750"/>
                <a:gd name="connsiteX2" fmla="*/ 758029 w 1495425"/>
                <a:gd name="connsiteY2" fmla="*/ 961498 h 2190750"/>
                <a:gd name="connsiteX3" fmla="*/ 862804 w 1495425"/>
                <a:gd name="connsiteY3" fmla="*/ 694798 h 2190750"/>
                <a:gd name="connsiteX4" fmla="*/ 237012 w 1495425"/>
                <a:gd name="connsiteY4" fmla="*/ 612883 h 2190750"/>
                <a:gd name="connsiteX5" fmla="*/ 77944 w 1495425"/>
                <a:gd name="connsiteY5" fmla="*/ 709085 h 2190750"/>
                <a:gd name="connsiteX6" fmla="*/ 42702 w 1495425"/>
                <a:gd name="connsiteY6" fmla="*/ 829100 h 2190750"/>
                <a:gd name="connsiteX7" fmla="*/ 15079 w 1495425"/>
                <a:gd name="connsiteY7" fmla="*/ 986263 h 2190750"/>
                <a:gd name="connsiteX8" fmla="*/ 31272 w 1495425"/>
                <a:gd name="connsiteY8" fmla="*/ 1053890 h 2190750"/>
                <a:gd name="connsiteX9" fmla="*/ 299877 w 1495425"/>
                <a:gd name="connsiteY9" fmla="*/ 1476800 h 2190750"/>
                <a:gd name="connsiteX10" fmla="*/ 385602 w 1495425"/>
                <a:gd name="connsiteY10" fmla="*/ 1559668 h 2190750"/>
                <a:gd name="connsiteX11" fmla="*/ 406557 w 1495425"/>
                <a:gd name="connsiteY11" fmla="*/ 1607293 h 2190750"/>
                <a:gd name="connsiteX12" fmla="*/ 415129 w 1495425"/>
                <a:gd name="connsiteY12" fmla="*/ 2129263 h 2190750"/>
                <a:gd name="connsiteX13" fmla="*/ 469422 w 1495425"/>
                <a:gd name="connsiteY13" fmla="*/ 2179745 h 2190750"/>
                <a:gd name="connsiteX14" fmla="*/ 1221897 w 1495425"/>
                <a:gd name="connsiteY14" fmla="*/ 2181650 h 2190750"/>
                <a:gd name="connsiteX15" fmla="*/ 1268569 w 1495425"/>
                <a:gd name="connsiteY15" fmla="*/ 2134978 h 2190750"/>
                <a:gd name="connsiteX16" fmla="*/ 1259997 w 1495425"/>
                <a:gd name="connsiteY16" fmla="*/ 1587290 h 2190750"/>
                <a:gd name="connsiteX17" fmla="*/ 1290477 w 1495425"/>
                <a:gd name="connsiteY17" fmla="*/ 1532998 h 2190750"/>
                <a:gd name="connsiteX18" fmla="*/ 1466689 w 1495425"/>
                <a:gd name="connsiteY18" fmla="*/ 1302493 h 2190750"/>
                <a:gd name="connsiteX19" fmla="*/ 1481929 w 1495425"/>
                <a:gd name="connsiteY19" fmla="*/ 1219625 h 2190750"/>
                <a:gd name="connsiteX20" fmla="*/ 1478119 w 1495425"/>
                <a:gd name="connsiteY20" fmla="*/ 139490 h 2190750"/>
                <a:gd name="connsiteX21" fmla="*/ 1416207 w 1495425"/>
                <a:gd name="connsiteY21" fmla="*/ 34715 h 2190750"/>
                <a:gd name="connsiteX22" fmla="*/ 1286667 w 1495425"/>
                <a:gd name="connsiteY22" fmla="*/ 31858 h 2190750"/>
                <a:gd name="connsiteX23" fmla="*/ 1244757 w 1495425"/>
                <a:gd name="connsiteY23" fmla="*/ 77578 h 21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5425" h="2190750">
                  <a:moveTo>
                    <a:pt x="623727" y="1020553"/>
                  </a:moveTo>
                  <a:cubicBezTo>
                    <a:pt x="636109" y="1008170"/>
                    <a:pt x="651349" y="1001503"/>
                    <a:pt x="668494" y="997693"/>
                  </a:cubicBezTo>
                  <a:cubicBezTo>
                    <a:pt x="700879" y="991025"/>
                    <a:pt x="731359" y="979595"/>
                    <a:pt x="758029" y="961498"/>
                  </a:cubicBezTo>
                  <a:cubicBezTo>
                    <a:pt x="834229" y="910063"/>
                    <a:pt x="859947" y="788143"/>
                    <a:pt x="862804" y="694798"/>
                  </a:cubicBezTo>
                  <a:cubicBezTo>
                    <a:pt x="863757" y="678605"/>
                    <a:pt x="321784" y="616693"/>
                    <a:pt x="237012" y="612883"/>
                  </a:cubicBezTo>
                  <a:cubicBezTo>
                    <a:pt x="166527" y="609073"/>
                    <a:pt x="98899" y="643363"/>
                    <a:pt x="77944" y="709085"/>
                  </a:cubicBezTo>
                  <a:cubicBezTo>
                    <a:pt x="65562" y="749090"/>
                    <a:pt x="55084" y="789095"/>
                    <a:pt x="42702" y="829100"/>
                  </a:cubicBezTo>
                  <a:cubicBezTo>
                    <a:pt x="34129" y="858628"/>
                    <a:pt x="22699" y="937685"/>
                    <a:pt x="15079" y="986263"/>
                  </a:cubicBezTo>
                  <a:cubicBezTo>
                    <a:pt x="12222" y="1010075"/>
                    <a:pt x="16984" y="1033888"/>
                    <a:pt x="31272" y="1053890"/>
                  </a:cubicBezTo>
                  <a:cubicBezTo>
                    <a:pt x="89374" y="1138663"/>
                    <a:pt x="240822" y="1380598"/>
                    <a:pt x="299877" y="1476800"/>
                  </a:cubicBezTo>
                  <a:cubicBezTo>
                    <a:pt x="311307" y="1495850"/>
                    <a:pt x="365599" y="1547285"/>
                    <a:pt x="385602" y="1559668"/>
                  </a:cubicBezTo>
                  <a:cubicBezTo>
                    <a:pt x="396079" y="1566335"/>
                    <a:pt x="406557" y="1587290"/>
                    <a:pt x="406557" y="1607293"/>
                  </a:cubicBezTo>
                  <a:cubicBezTo>
                    <a:pt x="401794" y="1778743"/>
                    <a:pt x="407509" y="1956860"/>
                    <a:pt x="415129" y="2129263"/>
                  </a:cubicBezTo>
                  <a:cubicBezTo>
                    <a:pt x="417034" y="2170220"/>
                    <a:pt x="425607" y="2179745"/>
                    <a:pt x="469422" y="2179745"/>
                  </a:cubicBezTo>
                  <a:cubicBezTo>
                    <a:pt x="717072" y="2177840"/>
                    <a:pt x="974247" y="2183555"/>
                    <a:pt x="1221897" y="2181650"/>
                  </a:cubicBezTo>
                  <a:cubicBezTo>
                    <a:pt x="1263807" y="2181650"/>
                    <a:pt x="1268569" y="2175935"/>
                    <a:pt x="1268569" y="2134978"/>
                  </a:cubicBezTo>
                  <a:cubicBezTo>
                    <a:pt x="1266664" y="1954955"/>
                    <a:pt x="1258092" y="1768265"/>
                    <a:pt x="1259997" y="1587290"/>
                  </a:cubicBezTo>
                  <a:cubicBezTo>
                    <a:pt x="1259997" y="1561573"/>
                    <a:pt x="1268569" y="1547285"/>
                    <a:pt x="1290477" y="1532998"/>
                  </a:cubicBezTo>
                  <a:cubicBezTo>
                    <a:pt x="1378107" y="1473943"/>
                    <a:pt x="1434304" y="1403458"/>
                    <a:pt x="1466689" y="1302493"/>
                  </a:cubicBezTo>
                  <a:cubicBezTo>
                    <a:pt x="1475262" y="1274870"/>
                    <a:pt x="1480977" y="1248200"/>
                    <a:pt x="1481929" y="1219625"/>
                  </a:cubicBezTo>
                  <a:cubicBezTo>
                    <a:pt x="1490502" y="968165"/>
                    <a:pt x="1478119" y="139490"/>
                    <a:pt x="1478119" y="139490"/>
                  </a:cubicBezTo>
                  <a:cubicBezTo>
                    <a:pt x="1478119" y="90913"/>
                    <a:pt x="1455259" y="54718"/>
                    <a:pt x="1416207" y="34715"/>
                  </a:cubicBezTo>
                  <a:cubicBezTo>
                    <a:pt x="1379059" y="14713"/>
                    <a:pt x="1323814" y="2330"/>
                    <a:pt x="1286667" y="31858"/>
                  </a:cubicBezTo>
                  <a:cubicBezTo>
                    <a:pt x="1273332" y="42335"/>
                    <a:pt x="1263807" y="50908"/>
                    <a:pt x="1244757" y="77578"/>
                  </a:cubicBezTo>
                </a:path>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3" name="Freeform: Shape 52">
              <a:extLst>
                <a:ext uri="{FF2B5EF4-FFF2-40B4-BE49-F238E27FC236}">
                  <a16:creationId xmlns:a16="http://schemas.microsoft.com/office/drawing/2014/main" id="{0D0919DA-C095-4F2A-A42D-2B12B44DED77}"/>
                </a:ext>
              </a:extLst>
            </p:cNvPr>
            <p:cNvSpPr/>
            <p:nvPr/>
          </p:nvSpPr>
          <p:spPr>
            <a:xfrm>
              <a:off x="5738813" y="2238693"/>
              <a:ext cx="333375" cy="923925"/>
            </a:xfrm>
            <a:custGeom>
              <a:avLst/>
              <a:gdLst>
                <a:gd name="connsiteX0" fmla="*/ 321945 w 333375"/>
                <a:gd name="connsiteY0" fmla="*/ 102551 h 923925"/>
                <a:gd name="connsiteX1" fmla="*/ 278130 w 333375"/>
                <a:gd name="connsiteY1" fmla="*/ 61594 h 923925"/>
                <a:gd name="connsiteX2" fmla="*/ 112395 w 333375"/>
                <a:gd name="connsiteY2" fmla="*/ 24446 h 923925"/>
                <a:gd name="connsiteX3" fmla="*/ 14288 w 333375"/>
                <a:gd name="connsiteY3" fmla="*/ 168274 h 923925"/>
                <a:gd name="connsiteX4" fmla="*/ 14288 w 333375"/>
                <a:gd name="connsiteY4" fmla="*/ 917891 h 92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5" h="923925">
                  <a:moveTo>
                    <a:pt x="321945" y="102551"/>
                  </a:moveTo>
                  <a:cubicBezTo>
                    <a:pt x="309563" y="87311"/>
                    <a:pt x="290513" y="73976"/>
                    <a:pt x="278130" y="61594"/>
                  </a:cubicBezTo>
                  <a:cubicBezTo>
                    <a:pt x="236220" y="18731"/>
                    <a:pt x="164783" y="1586"/>
                    <a:pt x="112395" y="24446"/>
                  </a:cubicBezTo>
                  <a:cubicBezTo>
                    <a:pt x="50482" y="50164"/>
                    <a:pt x="14288" y="102551"/>
                    <a:pt x="14288" y="168274"/>
                  </a:cubicBezTo>
                  <a:cubicBezTo>
                    <a:pt x="14288" y="470216"/>
                    <a:pt x="14288" y="615949"/>
                    <a:pt x="14288" y="917891"/>
                  </a:cubicBezTo>
                </a:path>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4" name="Freeform: Shape 53">
              <a:extLst>
                <a:ext uri="{FF2B5EF4-FFF2-40B4-BE49-F238E27FC236}">
                  <a16:creationId xmlns:a16="http://schemas.microsoft.com/office/drawing/2014/main" id="{1C5DF171-85C8-4246-93D9-A11F99AB4ABE}"/>
                </a:ext>
              </a:extLst>
            </p:cNvPr>
            <p:cNvSpPr/>
            <p:nvPr/>
          </p:nvSpPr>
          <p:spPr>
            <a:xfrm>
              <a:off x="6053138" y="2140069"/>
              <a:ext cx="342900" cy="1009650"/>
            </a:xfrm>
            <a:custGeom>
              <a:avLst/>
              <a:gdLst>
                <a:gd name="connsiteX0" fmla="*/ 337185 w 342900"/>
                <a:gd name="connsiteY0" fmla="*/ 997466 h 1009650"/>
                <a:gd name="connsiteX1" fmla="*/ 325755 w 342900"/>
                <a:gd name="connsiteY1" fmla="*/ 146883 h 1009650"/>
                <a:gd name="connsiteX2" fmla="*/ 183833 w 342900"/>
                <a:gd name="connsiteY2" fmla="*/ 14486 h 1009650"/>
                <a:gd name="connsiteX3" fmla="*/ 14288 w 342900"/>
                <a:gd name="connsiteY3" fmla="*/ 135453 h 1009650"/>
                <a:gd name="connsiteX4" fmla="*/ 14288 w 342900"/>
                <a:gd name="connsiteY4" fmla="*/ 996514 h 10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1009650">
                  <a:moveTo>
                    <a:pt x="337185" y="997466"/>
                  </a:moveTo>
                  <a:cubicBezTo>
                    <a:pt x="337185" y="770771"/>
                    <a:pt x="328613" y="167838"/>
                    <a:pt x="325755" y="146883"/>
                  </a:cubicBezTo>
                  <a:cubicBezTo>
                    <a:pt x="317183" y="70683"/>
                    <a:pt x="249555" y="18296"/>
                    <a:pt x="183833" y="14486"/>
                  </a:cubicBezTo>
                  <a:cubicBezTo>
                    <a:pt x="101917" y="10676"/>
                    <a:pt x="24765" y="62111"/>
                    <a:pt x="14288" y="135453"/>
                  </a:cubicBezTo>
                  <a:cubicBezTo>
                    <a:pt x="14288" y="137358"/>
                    <a:pt x="14288" y="751721"/>
                    <a:pt x="14288" y="996514"/>
                  </a:cubicBezTo>
                </a:path>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sp>
          <p:nvSpPr>
            <p:cNvPr id="55" name="Freeform: Shape 54">
              <a:extLst>
                <a:ext uri="{FF2B5EF4-FFF2-40B4-BE49-F238E27FC236}">
                  <a16:creationId xmlns:a16="http://schemas.microsoft.com/office/drawing/2014/main" id="{7B4C4D5E-F3F7-4729-9338-DC15631812D7}"/>
                </a:ext>
              </a:extLst>
            </p:cNvPr>
            <p:cNvSpPr/>
            <p:nvPr/>
          </p:nvSpPr>
          <p:spPr>
            <a:xfrm>
              <a:off x="6376035" y="2281520"/>
              <a:ext cx="342900" cy="876300"/>
            </a:xfrm>
            <a:custGeom>
              <a:avLst/>
              <a:gdLst>
                <a:gd name="connsiteX0" fmla="*/ 14288 w 342900"/>
                <a:gd name="connsiteY0" fmla="*/ 97824 h 876300"/>
                <a:gd name="connsiteX1" fmla="*/ 64770 w 342900"/>
                <a:gd name="connsiteY1" fmla="*/ 53057 h 876300"/>
                <a:gd name="connsiteX2" fmla="*/ 227648 w 342900"/>
                <a:gd name="connsiteY2" fmla="*/ 27339 h 876300"/>
                <a:gd name="connsiteX3" fmla="*/ 329565 w 342900"/>
                <a:gd name="connsiteY3" fmla="*/ 176882 h 876300"/>
                <a:gd name="connsiteX4" fmla="*/ 329565 w 342900"/>
                <a:gd name="connsiteY4" fmla="*/ 274989 h 876300"/>
                <a:gd name="connsiteX5" fmla="*/ 337185 w 342900"/>
                <a:gd name="connsiteY5" fmla="*/ 862682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 h="876300">
                  <a:moveTo>
                    <a:pt x="14288" y="97824"/>
                  </a:moveTo>
                  <a:cubicBezTo>
                    <a:pt x="38100" y="74012"/>
                    <a:pt x="52388" y="65439"/>
                    <a:pt x="64770" y="53057"/>
                  </a:cubicBezTo>
                  <a:cubicBezTo>
                    <a:pt x="111443" y="9242"/>
                    <a:pt x="167640" y="5432"/>
                    <a:pt x="227648" y="27339"/>
                  </a:cubicBezTo>
                  <a:cubicBezTo>
                    <a:pt x="298132" y="54009"/>
                    <a:pt x="329565" y="111159"/>
                    <a:pt x="329565" y="176882"/>
                  </a:cubicBezTo>
                  <a:cubicBezTo>
                    <a:pt x="329565" y="209267"/>
                    <a:pt x="329565" y="242604"/>
                    <a:pt x="329565" y="274989"/>
                  </a:cubicBezTo>
                  <a:cubicBezTo>
                    <a:pt x="329565" y="283562"/>
                    <a:pt x="337185" y="731237"/>
                    <a:pt x="337185" y="862682"/>
                  </a:cubicBezTo>
                </a:path>
              </a:pathLst>
            </a:custGeom>
            <a:noFill/>
            <a:ln w="19050" cap="rnd">
              <a:solidFill>
                <a:schemeClr val="accent4"/>
              </a:solidFill>
              <a:prstDash val="solid"/>
              <a:round/>
            </a:ln>
          </p:spPr>
          <p:txBody>
            <a:bodyPr rtlCol="0" anchor="ctr"/>
            <a:lstStyle/>
            <a:p>
              <a:endParaRPr lang="en-US" sz="2000">
                <a:latin typeface="Al Tarikh" pitchFamily="2" charset="-78"/>
                <a:cs typeface="Al Tarikh" pitchFamily="2" charset="-78"/>
              </a:endParaRPr>
            </a:p>
          </p:txBody>
        </p:sp>
      </p:grpSp>
      <p:sp>
        <p:nvSpPr>
          <p:cNvPr id="58" name="Rectangle 3">
            <a:extLst>
              <a:ext uri="{FF2B5EF4-FFF2-40B4-BE49-F238E27FC236}">
                <a16:creationId xmlns:a16="http://schemas.microsoft.com/office/drawing/2014/main" id="{1714CBC2-B9DC-40F0-BD38-1475FABAFF31}"/>
              </a:ext>
            </a:extLst>
          </p:cNvPr>
          <p:cNvSpPr/>
          <p:nvPr/>
        </p:nvSpPr>
        <p:spPr>
          <a:xfrm>
            <a:off x="6243175" y="3709753"/>
            <a:ext cx="2507688" cy="472852"/>
          </a:xfrm>
          <a:prstGeom prst="rect">
            <a:avLst/>
          </a:prstGeom>
          <a:solidFill>
            <a:schemeClr val="accent3"/>
          </a:solidFill>
          <a:ln>
            <a:noFill/>
          </a:ln>
          <a:scene3d>
            <a:camera prst="obliqueTopLeft">
              <a:rot lat="0" lon="0" rev="0"/>
            </a:camera>
            <a:lightRig rig="balanced" dir="t"/>
          </a:scene3d>
          <a:sp3d extrusionH="889000" prstMaterial="matte">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59" name="Rectangle 3">
            <a:extLst>
              <a:ext uri="{FF2B5EF4-FFF2-40B4-BE49-F238E27FC236}">
                <a16:creationId xmlns:a16="http://schemas.microsoft.com/office/drawing/2014/main" id="{0987C01A-4CEE-4124-98DB-82BFF3854B59}"/>
              </a:ext>
            </a:extLst>
          </p:cNvPr>
          <p:cNvSpPr/>
          <p:nvPr/>
        </p:nvSpPr>
        <p:spPr>
          <a:xfrm>
            <a:off x="8750862" y="3231054"/>
            <a:ext cx="2507688" cy="472852"/>
          </a:xfrm>
          <a:prstGeom prst="rect">
            <a:avLst/>
          </a:prstGeom>
          <a:solidFill>
            <a:schemeClr val="accent4"/>
          </a:solidFill>
          <a:ln>
            <a:noFill/>
          </a:ln>
          <a:scene3d>
            <a:camera prst="obliqueTopLeft">
              <a:rot lat="0" lon="0" rev="0"/>
            </a:camera>
            <a:lightRig rig="balanced" dir="t"/>
          </a:scene3d>
          <a:sp3d extrusionH="889000" prstMaterial="matte">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60" name="Rectangle 3">
            <a:extLst>
              <a:ext uri="{FF2B5EF4-FFF2-40B4-BE49-F238E27FC236}">
                <a16:creationId xmlns:a16="http://schemas.microsoft.com/office/drawing/2014/main" id="{02AE78FF-803D-4463-8871-6B2A530B665F}"/>
              </a:ext>
            </a:extLst>
          </p:cNvPr>
          <p:cNvSpPr/>
          <p:nvPr/>
        </p:nvSpPr>
        <p:spPr>
          <a:xfrm>
            <a:off x="1238250" y="4670648"/>
            <a:ext cx="2507688" cy="472852"/>
          </a:xfrm>
          <a:prstGeom prst="rect">
            <a:avLst/>
          </a:prstGeom>
          <a:solidFill>
            <a:schemeClr val="accent1"/>
          </a:solidFill>
          <a:ln>
            <a:noFill/>
          </a:ln>
          <a:scene3d>
            <a:camera prst="obliqueTopLeft">
              <a:rot lat="0" lon="0" rev="0"/>
            </a:camera>
            <a:lightRig rig="balanced" dir="t"/>
          </a:scene3d>
          <a:sp3d extrusionH="889000" prstMaterial="matte">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61" name="Rectangle 3">
            <a:extLst>
              <a:ext uri="{FF2B5EF4-FFF2-40B4-BE49-F238E27FC236}">
                <a16:creationId xmlns:a16="http://schemas.microsoft.com/office/drawing/2014/main" id="{00B7D959-62CD-4232-8AFB-8AB633328D66}"/>
              </a:ext>
            </a:extLst>
          </p:cNvPr>
          <p:cNvSpPr/>
          <p:nvPr/>
        </p:nvSpPr>
        <p:spPr>
          <a:xfrm>
            <a:off x="3735487" y="4188452"/>
            <a:ext cx="2507688" cy="472852"/>
          </a:xfrm>
          <a:prstGeom prst="rect">
            <a:avLst/>
          </a:prstGeom>
          <a:solidFill>
            <a:schemeClr val="accent2"/>
          </a:solidFill>
          <a:ln>
            <a:noFill/>
          </a:ln>
          <a:scene3d>
            <a:camera prst="obliqueTopLeft">
              <a:rot lat="0" lon="0" rev="0"/>
            </a:camera>
            <a:lightRig rig="balanced" dir="t"/>
          </a:scene3d>
          <a:sp3d extrusionH="889000" prstMaterial="matte">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62" name="TextBox 61">
            <a:extLst>
              <a:ext uri="{FF2B5EF4-FFF2-40B4-BE49-F238E27FC236}">
                <a16:creationId xmlns:a16="http://schemas.microsoft.com/office/drawing/2014/main" id="{93E9F191-68BD-4CD0-8D97-8F6BB602A16F}"/>
              </a:ext>
            </a:extLst>
          </p:cNvPr>
          <p:cNvSpPr txBox="1"/>
          <p:nvPr/>
        </p:nvSpPr>
        <p:spPr>
          <a:xfrm>
            <a:off x="4321368" y="4258633"/>
            <a:ext cx="1349862" cy="338554"/>
          </a:xfrm>
          <a:prstGeom prst="rect">
            <a:avLst/>
          </a:prstGeom>
          <a:noFill/>
        </p:spPr>
        <p:txBody>
          <a:bodyPr wrap="square" rtlCol="0" anchor="ctr">
            <a:spAutoFit/>
          </a:bodyPr>
          <a:lstStyle/>
          <a:p>
            <a:pPr algn="ctr"/>
            <a:r>
              <a:rPr lang="ar-DZ" altLang="ko-KR" sz="1600" b="1" dirty="0">
                <a:solidFill>
                  <a:schemeClr val="bg1"/>
                </a:solidFill>
                <a:latin typeface="Al Tarikh" pitchFamily="2" charset="-78"/>
                <a:cs typeface="Al Tarikh" pitchFamily="2" charset="-78"/>
              </a:rPr>
              <a:t>أكتب عنوان المحتوى</a:t>
            </a:r>
            <a:endParaRPr lang="ko-KR" altLang="en-US" sz="1600" b="1" dirty="0">
              <a:solidFill>
                <a:schemeClr val="bg1"/>
              </a:solidFill>
              <a:latin typeface="Al Tarikh" pitchFamily="2" charset="-78"/>
              <a:cs typeface="Al Tarikh" pitchFamily="2" charset="-78"/>
            </a:endParaRPr>
          </a:p>
        </p:txBody>
      </p:sp>
      <p:sp>
        <p:nvSpPr>
          <p:cNvPr id="63" name="TextBox 62">
            <a:extLst>
              <a:ext uri="{FF2B5EF4-FFF2-40B4-BE49-F238E27FC236}">
                <a16:creationId xmlns:a16="http://schemas.microsoft.com/office/drawing/2014/main" id="{63D48607-A30C-47FE-9C7F-B9E9AA028C25}"/>
              </a:ext>
            </a:extLst>
          </p:cNvPr>
          <p:cNvSpPr txBox="1"/>
          <p:nvPr/>
        </p:nvSpPr>
        <p:spPr>
          <a:xfrm>
            <a:off x="6825572" y="3778418"/>
            <a:ext cx="1349862" cy="338554"/>
          </a:xfrm>
          <a:prstGeom prst="rect">
            <a:avLst/>
          </a:prstGeom>
          <a:noFill/>
        </p:spPr>
        <p:txBody>
          <a:bodyPr wrap="square" rtlCol="0" anchor="ctr">
            <a:spAutoFit/>
          </a:bodyPr>
          <a:lstStyle/>
          <a:p>
            <a:pPr algn="ctr"/>
            <a:r>
              <a:rPr lang="ar-DZ" altLang="ko-KR" sz="1600" b="1" dirty="0">
                <a:solidFill>
                  <a:schemeClr val="bg1"/>
                </a:solidFill>
                <a:latin typeface="Al Tarikh" pitchFamily="2" charset="-78"/>
                <a:cs typeface="Al Tarikh" pitchFamily="2" charset="-78"/>
              </a:rPr>
              <a:t>أكتب عنوان المحتوى</a:t>
            </a:r>
            <a:endParaRPr lang="ko-KR" altLang="en-US" sz="1600" b="1" dirty="0">
              <a:solidFill>
                <a:schemeClr val="bg1"/>
              </a:solidFill>
              <a:latin typeface="Al Tarikh" pitchFamily="2" charset="-78"/>
              <a:cs typeface="Al Tarikh" pitchFamily="2" charset="-78"/>
            </a:endParaRPr>
          </a:p>
        </p:txBody>
      </p:sp>
      <p:sp>
        <p:nvSpPr>
          <p:cNvPr id="64" name="TextBox 63">
            <a:extLst>
              <a:ext uri="{FF2B5EF4-FFF2-40B4-BE49-F238E27FC236}">
                <a16:creationId xmlns:a16="http://schemas.microsoft.com/office/drawing/2014/main" id="{C29DC220-BE84-4319-AC3E-4F13ACC78E86}"/>
              </a:ext>
            </a:extLst>
          </p:cNvPr>
          <p:cNvSpPr txBox="1"/>
          <p:nvPr/>
        </p:nvSpPr>
        <p:spPr>
          <a:xfrm>
            <a:off x="9329776" y="3298203"/>
            <a:ext cx="1349862" cy="338554"/>
          </a:xfrm>
          <a:prstGeom prst="rect">
            <a:avLst/>
          </a:prstGeom>
          <a:noFill/>
        </p:spPr>
        <p:txBody>
          <a:bodyPr wrap="square" rtlCol="0" anchor="ctr">
            <a:spAutoFit/>
          </a:bodyPr>
          <a:lstStyle/>
          <a:p>
            <a:pPr algn="ctr"/>
            <a:r>
              <a:rPr lang="ar-DZ" altLang="ko-KR" sz="1600" b="1" dirty="0">
                <a:solidFill>
                  <a:schemeClr val="bg1"/>
                </a:solidFill>
                <a:latin typeface="Al Tarikh" pitchFamily="2" charset="-78"/>
                <a:cs typeface="Al Tarikh" pitchFamily="2" charset="-78"/>
              </a:rPr>
              <a:t>أكتب عنوان المحتوى</a:t>
            </a:r>
            <a:endParaRPr lang="ko-KR" altLang="en-US" sz="1600" b="1" dirty="0">
              <a:solidFill>
                <a:schemeClr val="bg1"/>
              </a:solidFill>
              <a:latin typeface="Al Tarikh" pitchFamily="2" charset="-78"/>
              <a:cs typeface="Al Tarikh" pitchFamily="2" charset="-78"/>
            </a:endParaRPr>
          </a:p>
        </p:txBody>
      </p:sp>
      <p:sp>
        <p:nvSpPr>
          <p:cNvPr id="65" name="TextBox 64">
            <a:extLst>
              <a:ext uri="{FF2B5EF4-FFF2-40B4-BE49-F238E27FC236}">
                <a16:creationId xmlns:a16="http://schemas.microsoft.com/office/drawing/2014/main" id="{EFFDF914-900B-45C6-90A3-C7FEFCA5DD4D}"/>
              </a:ext>
            </a:extLst>
          </p:cNvPr>
          <p:cNvSpPr txBox="1"/>
          <p:nvPr/>
        </p:nvSpPr>
        <p:spPr>
          <a:xfrm>
            <a:off x="1817164" y="4738849"/>
            <a:ext cx="1349862" cy="338554"/>
          </a:xfrm>
          <a:prstGeom prst="rect">
            <a:avLst/>
          </a:prstGeom>
          <a:noFill/>
        </p:spPr>
        <p:txBody>
          <a:bodyPr wrap="square" rtlCol="0" anchor="ctr">
            <a:spAutoFit/>
          </a:bodyPr>
          <a:lstStyle/>
          <a:p>
            <a:pPr algn="ctr"/>
            <a:r>
              <a:rPr lang="ar-DZ" altLang="ko-KR" sz="1600" b="1" dirty="0">
                <a:solidFill>
                  <a:schemeClr val="bg1"/>
                </a:solidFill>
                <a:latin typeface="Al Tarikh" pitchFamily="2" charset="-78"/>
                <a:cs typeface="Al Tarikh" pitchFamily="2" charset="-78"/>
              </a:rPr>
              <a:t>أكتب عنوان المحتوى</a:t>
            </a:r>
            <a:endParaRPr lang="ko-KR" altLang="en-US" sz="1600" b="1" dirty="0">
              <a:solidFill>
                <a:schemeClr val="bg1"/>
              </a:solidFill>
              <a:latin typeface="Al Tarikh" pitchFamily="2" charset="-78"/>
              <a:cs typeface="Al Tarikh" pitchFamily="2" charset="-78"/>
            </a:endParaRPr>
          </a:p>
        </p:txBody>
      </p:sp>
      <p:grpSp>
        <p:nvGrpSpPr>
          <p:cNvPr id="66" name="그룹 3">
            <a:extLst>
              <a:ext uri="{FF2B5EF4-FFF2-40B4-BE49-F238E27FC236}">
                <a16:creationId xmlns:a16="http://schemas.microsoft.com/office/drawing/2014/main" id="{01DA8FE4-6F40-4B1E-AFE1-F34FB90332D5}"/>
              </a:ext>
            </a:extLst>
          </p:cNvPr>
          <p:cNvGrpSpPr/>
          <p:nvPr/>
        </p:nvGrpSpPr>
        <p:grpSpPr>
          <a:xfrm>
            <a:off x="3908021" y="4784396"/>
            <a:ext cx="2197664" cy="808948"/>
            <a:chOff x="1608973" y="4314271"/>
            <a:chExt cx="1416581" cy="808948"/>
          </a:xfrm>
        </p:grpSpPr>
        <p:sp>
          <p:nvSpPr>
            <p:cNvPr id="67" name="TextBox 66">
              <a:extLst>
                <a:ext uri="{FF2B5EF4-FFF2-40B4-BE49-F238E27FC236}">
                  <a16:creationId xmlns:a16="http://schemas.microsoft.com/office/drawing/2014/main" id="{07609C9A-9421-4A42-AB57-E805AD4DD022}"/>
                </a:ext>
              </a:extLst>
            </p:cNvPr>
            <p:cNvSpPr txBox="1"/>
            <p:nvPr/>
          </p:nvSpPr>
          <p:spPr>
            <a:xfrm>
              <a:off x="1608973" y="4314271"/>
              <a:ext cx="1416581" cy="338554"/>
            </a:xfrm>
            <a:prstGeom prst="rect">
              <a:avLst/>
            </a:prstGeom>
            <a:noFill/>
          </p:spPr>
          <p:txBody>
            <a:bodyPr wrap="square" lIns="0" rtlCol="0" anchor="ctr">
              <a:spAutoFit/>
            </a:bodyPr>
            <a:lstStyle/>
            <a:p>
              <a:pPr algn="ctr"/>
              <a:r>
                <a:rPr lang="ar-DZ" altLang="ko-KR" sz="1600" b="1" dirty="0">
                  <a:solidFill>
                    <a:schemeClr val="tx1">
                      <a:lumMod val="75000"/>
                      <a:lumOff val="25000"/>
                    </a:schemeClr>
                  </a:solidFill>
                  <a:latin typeface="Al Tarikh" pitchFamily="2" charset="-78"/>
                  <a:cs typeface="Al Tarikh" pitchFamily="2" charset="-78"/>
                </a:rPr>
                <a:t>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68" name="TextBox 67">
              <a:extLst>
                <a:ext uri="{FF2B5EF4-FFF2-40B4-BE49-F238E27FC236}">
                  <a16:creationId xmlns:a16="http://schemas.microsoft.com/office/drawing/2014/main" id="{0EDD5A32-5243-4CA3-8BC3-455629FC563A}"/>
                </a:ext>
              </a:extLst>
            </p:cNvPr>
            <p:cNvSpPr txBox="1"/>
            <p:nvPr/>
          </p:nvSpPr>
          <p:spPr>
            <a:xfrm>
              <a:off x="1608973" y="4599999"/>
              <a:ext cx="1416581" cy="523220"/>
            </a:xfrm>
            <a:prstGeom prst="rect">
              <a:avLst/>
            </a:prstGeom>
            <a:noFill/>
          </p:spPr>
          <p:txBody>
            <a:bodyPr wrap="square" lIns="0"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65000"/>
                    <a:lumOff val="35000"/>
                  </a:schemeClr>
                </a:solidFill>
                <a:latin typeface="Al Tarikh" pitchFamily="2" charset="-78"/>
                <a:cs typeface="Al Tarikh" pitchFamily="2" charset="-78"/>
              </a:endParaRPr>
            </a:p>
          </p:txBody>
        </p:sp>
      </p:grpSp>
      <p:grpSp>
        <p:nvGrpSpPr>
          <p:cNvPr id="69" name="그룹 4">
            <a:extLst>
              <a:ext uri="{FF2B5EF4-FFF2-40B4-BE49-F238E27FC236}">
                <a16:creationId xmlns:a16="http://schemas.microsoft.com/office/drawing/2014/main" id="{F8CB037F-4FCD-4EC5-9ED5-41A2B2D339E9}"/>
              </a:ext>
            </a:extLst>
          </p:cNvPr>
          <p:cNvGrpSpPr/>
          <p:nvPr/>
        </p:nvGrpSpPr>
        <p:grpSpPr>
          <a:xfrm>
            <a:off x="6406948" y="4308152"/>
            <a:ext cx="2197664" cy="808948"/>
            <a:chOff x="3195050" y="3954231"/>
            <a:chExt cx="1416581" cy="808948"/>
          </a:xfrm>
        </p:grpSpPr>
        <p:sp>
          <p:nvSpPr>
            <p:cNvPr id="70" name="TextBox 69">
              <a:extLst>
                <a:ext uri="{FF2B5EF4-FFF2-40B4-BE49-F238E27FC236}">
                  <a16:creationId xmlns:a16="http://schemas.microsoft.com/office/drawing/2014/main" id="{A3E7CD2A-1EAD-47AB-BB09-11FBD07EB815}"/>
                </a:ext>
              </a:extLst>
            </p:cNvPr>
            <p:cNvSpPr txBox="1"/>
            <p:nvPr/>
          </p:nvSpPr>
          <p:spPr>
            <a:xfrm>
              <a:off x="3195050" y="3954231"/>
              <a:ext cx="1416581" cy="338554"/>
            </a:xfrm>
            <a:prstGeom prst="rect">
              <a:avLst/>
            </a:prstGeom>
            <a:noFill/>
          </p:spPr>
          <p:txBody>
            <a:bodyPr wrap="square" lIns="0" rtlCol="0" anchor="ctr">
              <a:spAutoFit/>
            </a:bodyPr>
            <a:lstStyle/>
            <a:p>
              <a:pPr algn="ctr"/>
              <a:r>
                <a:rPr lang="ar-DZ" altLang="ko-KR" sz="1600" b="1" dirty="0">
                  <a:solidFill>
                    <a:schemeClr val="tx1">
                      <a:lumMod val="75000"/>
                      <a:lumOff val="25000"/>
                    </a:schemeClr>
                  </a:solidFill>
                  <a:latin typeface="Al Tarikh" pitchFamily="2" charset="-78"/>
                  <a:cs typeface="Al Tarikh" pitchFamily="2" charset="-78"/>
                </a:rPr>
                <a:t>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71" name="TextBox 70">
              <a:extLst>
                <a:ext uri="{FF2B5EF4-FFF2-40B4-BE49-F238E27FC236}">
                  <a16:creationId xmlns:a16="http://schemas.microsoft.com/office/drawing/2014/main" id="{A0356420-3A18-4DA8-ACAC-3C4CB5BE2E2D}"/>
                </a:ext>
              </a:extLst>
            </p:cNvPr>
            <p:cNvSpPr txBox="1"/>
            <p:nvPr/>
          </p:nvSpPr>
          <p:spPr>
            <a:xfrm>
              <a:off x="3195050" y="4239959"/>
              <a:ext cx="1416581" cy="523220"/>
            </a:xfrm>
            <a:prstGeom prst="rect">
              <a:avLst/>
            </a:prstGeom>
            <a:noFill/>
          </p:spPr>
          <p:txBody>
            <a:bodyPr wrap="square" lIns="0"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65000"/>
                    <a:lumOff val="35000"/>
                  </a:schemeClr>
                </a:solidFill>
                <a:latin typeface="Al Tarikh" pitchFamily="2" charset="-78"/>
                <a:cs typeface="Al Tarikh" pitchFamily="2" charset="-78"/>
              </a:endParaRPr>
            </a:p>
          </p:txBody>
        </p:sp>
      </p:grpSp>
      <p:grpSp>
        <p:nvGrpSpPr>
          <p:cNvPr id="72" name="그룹 5">
            <a:extLst>
              <a:ext uri="{FF2B5EF4-FFF2-40B4-BE49-F238E27FC236}">
                <a16:creationId xmlns:a16="http://schemas.microsoft.com/office/drawing/2014/main" id="{856435D7-80D1-4FB0-9900-B85A786BEA07}"/>
              </a:ext>
            </a:extLst>
          </p:cNvPr>
          <p:cNvGrpSpPr/>
          <p:nvPr/>
        </p:nvGrpSpPr>
        <p:grpSpPr>
          <a:xfrm>
            <a:off x="8905875" y="3831906"/>
            <a:ext cx="2197664" cy="808948"/>
            <a:chOff x="4781127" y="3593342"/>
            <a:chExt cx="1416581" cy="808948"/>
          </a:xfrm>
        </p:grpSpPr>
        <p:sp>
          <p:nvSpPr>
            <p:cNvPr id="73" name="TextBox 72">
              <a:extLst>
                <a:ext uri="{FF2B5EF4-FFF2-40B4-BE49-F238E27FC236}">
                  <a16:creationId xmlns:a16="http://schemas.microsoft.com/office/drawing/2014/main" id="{2A1E1489-6B96-430A-92B4-FFD2253D8841}"/>
                </a:ext>
              </a:extLst>
            </p:cNvPr>
            <p:cNvSpPr txBox="1"/>
            <p:nvPr/>
          </p:nvSpPr>
          <p:spPr>
            <a:xfrm>
              <a:off x="4781127" y="3593342"/>
              <a:ext cx="1416581" cy="338554"/>
            </a:xfrm>
            <a:prstGeom prst="rect">
              <a:avLst/>
            </a:prstGeom>
            <a:noFill/>
          </p:spPr>
          <p:txBody>
            <a:bodyPr wrap="square" lIns="0" rtlCol="0" anchor="ctr">
              <a:spAutoFit/>
            </a:bodyPr>
            <a:lstStyle/>
            <a:p>
              <a:pPr algn="ctr"/>
              <a:r>
                <a:rPr lang="ar-DZ" altLang="ko-KR" sz="1600" b="1" dirty="0">
                  <a:solidFill>
                    <a:schemeClr val="tx1">
                      <a:lumMod val="75000"/>
                      <a:lumOff val="25000"/>
                    </a:schemeClr>
                  </a:solidFill>
                  <a:latin typeface="Al Tarikh" pitchFamily="2" charset="-78"/>
                  <a:cs typeface="Al Tarikh" pitchFamily="2" charset="-78"/>
                </a:rPr>
                <a:t>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74" name="TextBox 73">
              <a:extLst>
                <a:ext uri="{FF2B5EF4-FFF2-40B4-BE49-F238E27FC236}">
                  <a16:creationId xmlns:a16="http://schemas.microsoft.com/office/drawing/2014/main" id="{A9A42C30-4F0B-4040-8E4A-41502A57F702}"/>
                </a:ext>
              </a:extLst>
            </p:cNvPr>
            <p:cNvSpPr txBox="1"/>
            <p:nvPr/>
          </p:nvSpPr>
          <p:spPr>
            <a:xfrm>
              <a:off x="4781127" y="3879070"/>
              <a:ext cx="1416581" cy="523220"/>
            </a:xfrm>
            <a:prstGeom prst="rect">
              <a:avLst/>
            </a:prstGeom>
            <a:noFill/>
          </p:spPr>
          <p:txBody>
            <a:bodyPr wrap="square" lIns="0"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65000"/>
                    <a:lumOff val="35000"/>
                  </a:schemeClr>
                </a:solidFill>
                <a:latin typeface="Al Tarikh" pitchFamily="2" charset="-78"/>
                <a:cs typeface="Al Tarikh" pitchFamily="2" charset="-78"/>
              </a:endParaRPr>
            </a:p>
          </p:txBody>
        </p:sp>
      </p:grpSp>
      <p:grpSp>
        <p:nvGrpSpPr>
          <p:cNvPr id="75" name="그룹 6">
            <a:extLst>
              <a:ext uri="{FF2B5EF4-FFF2-40B4-BE49-F238E27FC236}">
                <a16:creationId xmlns:a16="http://schemas.microsoft.com/office/drawing/2014/main" id="{10E7B81C-7129-4E3F-B9B6-DC56C9A04B39}"/>
              </a:ext>
            </a:extLst>
          </p:cNvPr>
          <p:cNvGrpSpPr/>
          <p:nvPr/>
        </p:nvGrpSpPr>
        <p:grpSpPr>
          <a:xfrm>
            <a:off x="1409094" y="5260641"/>
            <a:ext cx="2197664" cy="808948"/>
            <a:chOff x="6367204" y="3249910"/>
            <a:chExt cx="1416581" cy="808948"/>
          </a:xfrm>
        </p:grpSpPr>
        <p:sp>
          <p:nvSpPr>
            <p:cNvPr id="76" name="TextBox 75">
              <a:extLst>
                <a:ext uri="{FF2B5EF4-FFF2-40B4-BE49-F238E27FC236}">
                  <a16:creationId xmlns:a16="http://schemas.microsoft.com/office/drawing/2014/main" id="{E1042C5A-52A6-4009-8916-8943F9877A93}"/>
                </a:ext>
              </a:extLst>
            </p:cNvPr>
            <p:cNvSpPr txBox="1"/>
            <p:nvPr/>
          </p:nvSpPr>
          <p:spPr>
            <a:xfrm>
              <a:off x="6367204" y="3249910"/>
              <a:ext cx="1416581" cy="338554"/>
            </a:xfrm>
            <a:prstGeom prst="rect">
              <a:avLst/>
            </a:prstGeom>
            <a:noFill/>
          </p:spPr>
          <p:txBody>
            <a:bodyPr wrap="square" lIns="0" rtlCol="0" anchor="ctr">
              <a:spAutoFit/>
            </a:bodyPr>
            <a:lstStyle/>
            <a:p>
              <a:pPr algn="ctr"/>
              <a:r>
                <a:rPr lang="ar-DZ" altLang="ko-KR" sz="1600" b="1" dirty="0">
                  <a:solidFill>
                    <a:schemeClr val="tx1">
                      <a:lumMod val="75000"/>
                      <a:lumOff val="25000"/>
                    </a:schemeClr>
                  </a:solidFill>
                  <a:latin typeface="Al Tarikh" pitchFamily="2" charset="-78"/>
                  <a:cs typeface="Al Tarikh" pitchFamily="2" charset="-78"/>
                </a:rPr>
                <a:t>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sp>
          <p:nvSpPr>
            <p:cNvPr id="77" name="TextBox 76">
              <a:extLst>
                <a:ext uri="{FF2B5EF4-FFF2-40B4-BE49-F238E27FC236}">
                  <a16:creationId xmlns:a16="http://schemas.microsoft.com/office/drawing/2014/main" id="{74200DE6-9FAA-4F39-9B74-721056D9A295}"/>
                </a:ext>
              </a:extLst>
            </p:cNvPr>
            <p:cNvSpPr txBox="1"/>
            <p:nvPr/>
          </p:nvSpPr>
          <p:spPr>
            <a:xfrm>
              <a:off x="6367204" y="3535638"/>
              <a:ext cx="1416581" cy="523220"/>
            </a:xfrm>
            <a:prstGeom prst="rect">
              <a:avLst/>
            </a:prstGeom>
            <a:noFill/>
          </p:spPr>
          <p:txBody>
            <a:bodyPr wrap="square" lIns="0"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65000"/>
                    <a:lumOff val="3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27922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ppt_x"/>
                                          </p:val>
                                        </p:tav>
                                        <p:tav tm="100000">
                                          <p:val>
                                            <p:strVal val="#ppt_x"/>
                                          </p:val>
                                        </p:tav>
                                      </p:tavLst>
                                    </p:anim>
                                    <p:anim calcmode="lin" valueType="num">
                                      <p:cBhvr additive="base">
                                        <p:cTn id="12" dur="5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ppt_x"/>
                                          </p:val>
                                        </p:tav>
                                        <p:tav tm="100000">
                                          <p:val>
                                            <p:strVal val="#ppt_x"/>
                                          </p:val>
                                        </p:tav>
                                      </p:tavLst>
                                    </p:anim>
                                    <p:anim calcmode="lin" valueType="num">
                                      <p:cBhvr additive="base">
                                        <p:cTn id="20" dur="500" fill="hold"/>
                                        <p:tgtEl>
                                          <p:spTgt spid="6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ppt_x"/>
                                          </p:val>
                                        </p:tav>
                                        <p:tav tm="100000">
                                          <p:val>
                                            <p:strVal val="#ppt_x"/>
                                          </p:val>
                                        </p:tav>
                                      </p:tavLst>
                                    </p:anim>
                                    <p:anim calcmode="lin" valueType="num">
                                      <p:cBhvr additive="base">
                                        <p:cTn id="32" dur="500" fill="hold"/>
                                        <p:tgtEl>
                                          <p:spTgt spid="6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ppt_x"/>
                                          </p:val>
                                        </p:tav>
                                        <p:tav tm="100000">
                                          <p:val>
                                            <p:strVal val="#ppt_x"/>
                                          </p:val>
                                        </p:tav>
                                      </p:tavLst>
                                    </p:anim>
                                    <p:anim calcmode="lin" valueType="num">
                                      <p:cBhvr additive="base">
                                        <p:cTn id="36" dur="500" fill="hold"/>
                                        <p:tgtEl>
                                          <p:spTgt spid="6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additive="base">
                                        <p:cTn id="39" dur="500" fill="hold"/>
                                        <p:tgtEl>
                                          <p:spTgt spid="72"/>
                                        </p:tgtEl>
                                        <p:attrNameLst>
                                          <p:attrName>ppt_x</p:attrName>
                                        </p:attrNameLst>
                                      </p:cBhvr>
                                      <p:tavLst>
                                        <p:tav tm="0">
                                          <p:val>
                                            <p:strVal val="#ppt_x"/>
                                          </p:val>
                                        </p:tav>
                                        <p:tav tm="100000">
                                          <p:val>
                                            <p:strVal val="#ppt_x"/>
                                          </p:val>
                                        </p:tav>
                                      </p:tavLst>
                                    </p:anim>
                                    <p:anim calcmode="lin" valueType="num">
                                      <p:cBhvr additive="base">
                                        <p:cTn id="40" dur="500" fill="hold"/>
                                        <p:tgtEl>
                                          <p:spTgt spid="7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 calcmode="lin" valueType="num">
                                      <p:cBhvr additive="base">
                                        <p:cTn id="4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fill="hold"/>
                                        <p:tgtEl>
                                          <p:spTgt spid="58"/>
                                        </p:tgtEl>
                                        <p:attrNameLst>
                                          <p:attrName>ppt_x</p:attrName>
                                        </p:attrNameLst>
                                      </p:cBhvr>
                                      <p:tavLst>
                                        <p:tav tm="0">
                                          <p:val>
                                            <p:strVal val="#ppt_x"/>
                                          </p:val>
                                        </p:tav>
                                        <p:tav tm="100000">
                                          <p:val>
                                            <p:strVal val="#ppt_x"/>
                                          </p:val>
                                        </p:tav>
                                      </p:tavLst>
                                    </p:anim>
                                    <p:anim calcmode="lin" valueType="num">
                                      <p:cBhvr additive="base">
                                        <p:cTn id="52" dur="500" fill="hold"/>
                                        <p:tgtEl>
                                          <p:spTgt spid="5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500" fill="hold"/>
                                        <p:tgtEl>
                                          <p:spTgt spid="59"/>
                                        </p:tgtEl>
                                        <p:attrNameLst>
                                          <p:attrName>ppt_x</p:attrName>
                                        </p:attrNameLst>
                                      </p:cBhvr>
                                      <p:tavLst>
                                        <p:tav tm="0">
                                          <p:val>
                                            <p:strVal val="#ppt_x"/>
                                          </p:val>
                                        </p:tav>
                                        <p:tav tm="100000">
                                          <p:val>
                                            <p:strVal val="#ppt_x"/>
                                          </p:val>
                                        </p:tav>
                                      </p:tavLst>
                                    </p:anim>
                                    <p:anim calcmode="lin" valueType="num">
                                      <p:cBhvr additive="base">
                                        <p:cTn id="56" dur="500" fill="hold"/>
                                        <p:tgtEl>
                                          <p:spTgt spid="5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ppt_x"/>
                                          </p:val>
                                        </p:tav>
                                        <p:tav tm="100000">
                                          <p:val>
                                            <p:strVal val="#ppt_x"/>
                                          </p:val>
                                        </p:tav>
                                      </p:tavLst>
                                    </p:anim>
                                    <p:anim calcmode="lin" valueType="num">
                                      <p:cBhvr additive="base">
                                        <p:cTn id="68" dur="500" fill="hold"/>
                                        <p:tgtEl>
                                          <p:spTgt spid="30"/>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8" grpId="0" animBg="1"/>
      <p:bldP spid="59" grpId="0" animBg="1"/>
      <p:bldP spid="60" grpId="0" animBg="1"/>
      <p:bldP spid="61" grpId="0" animBg="1"/>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57" name="Group 56">
            <a:extLst>
              <a:ext uri="{FF2B5EF4-FFF2-40B4-BE49-F238E27FC236}">
                <a16:creationId xmlns:a16="http://schemas.microsoft.com/office/drawing/2014/main" id="{C37CD801-164E-4D03-8CE9-8A9E1BBA7CB1}"/>
              </a:ext>
            </a:extLst>
          </p:cNvPr>
          <p:cNvGrpSpPr/>
          <p:nvPr/>
        </p:nvGrpSpPr>
        <p:grpSpPr>
          <a:xfrm>
            <a:off x="7702260" y="841964"/>
            <a:ext cx="3946148" cy="3781541"/>
            <a:chOff x="7024643" y="1206562"/>
            <a:chExt cx="4638357" cy="4444876"/>
          </a:xfrm>
        </p:grpSpPr>
        <p:grpSp>
          <p:nvGrpSpPr>
            <p:cNvPr id="19" name="Group 18">
              <a:extLst>
                <a:ext uri="{FF2B5EF4-FFF2-40B4-BE49-F238E27FC236}">
                  <a16:creationId xmlns:a16="http://schemas.microsoft.com/office/drawing/2014/main" id="{0F2E9AA3-3E0D-450F-82E9-A4BACCFC1B36}"/>
                </a:ext>
              </a:extLst>
            </p:cNvPr>
            <p:cNvGrpSpPr/>
            <p:nvPr/>
          </p:nvGrpSpPr>
          <p:grpSpPr>
            <a:xfrm>
              <a:off x="8034130" y="1206562"/>
              <a:ext cx="3628870" cy="4444876"/>
              <a:chOff x="7889910" y="400867"/>
              <a:chExt cx="2491221" cy="3051409"/>
            </a:xfrm>
          </p:grpSpPr>
          <p:sp>
            <p:nvSpPr>
              <p:cNvPr id="20" name="Freeform: Shape 19">
                <a:extLst>
                  <a:ext uri="{FF2B5EF4-FFF2-40B4-BE49-F238E27FC236}">
                    <a16:creationId xmlns:a16="http://schemas.microsoft.com/office/drawing/2014/main" id="{27C9F897-8170-4907-A2D7-FF93AAB64C25}"/>
                  </a:ext>
                </a:extLst>
              </p:cNvPr>
              <p:cNvSpPr/>
              <p:nvPr/>
            </p:nvSpPr>
            <p:spPr>
              <a:xfrm>
                <a:off x="8611209" y="665208"/>
                <a:ext cx="803463" cy="419242"/>
              </a:xfrm>
              <a:custGeom>
                <a:avLst/>
                <a:gdLst>
                  <a:gd name="connsiteX0" fmla="*/ 803464 w 803463"/>
                  <a:gd name="connsiteY0" fmla="*/ 419242 h 419242"/>
                  <a:gd name="connsiteX1" fmla="*/ 39735 w 803463"/>
                  <a:gd name="connsiteY1" fmla="*/ 419242 h 419242"/>
                  <a:gd name="connsiteX2" fmla="*/ 0 w 803463"/>
                  <a:gd name="connsiteY2" fmla="*/ 379507 h 419242"/>
                  <a:gd name="connsiteX3" fmla="*/ 0 w 803463"/>
                  <a:gd name="connsiteY3" fmla="*/ 0 h 419242"/>
                  <a:gd name="connsiteX4" fmla="*/ 803464 w 803463"/>
                  <a:gd name="connsiteY4" fmla="*/ 0 h 419242"/>
                  <a:gd name="connsiteX5" fmla="*/ 803464 w 803463"/>
                  <a:gd name="connsiteY5" fmla="*/ 419242 h 4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463" h="419242">
                    <a:moveTo>
                      <a:pt x="803464" y="419242"/>
                    </a:moveTo>
                    <a:lnTo>
                      <a:pt x="39735" y="419242"/>
                    </a:lnTo>
                    <a:cubicBezTo>
                      <a:pt x="17847" y="419242"/>
                      <a:pt x="0" y="401395"/>
                      <a:pt x="0" y="379507"/>
                    </a:cubicBezTo>
                    <a:lnTo>
                      <a:pt x="0" y="0"/>
                    </a:lnTo>
                    <a:lnTo>
                      <a:pt x="803464" y="0"/>
                    </a:lnTo>
                    <a:lnTo>
                      <a:pt x="803464" y="419242"/>
                    </a:lnTo>
                    <a:close/>
                  </a:path>
                </a:pathLst>
              </a:custGeom>
              <a:solidFill>
                <a:srgbClr val="31363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1" name="Freeform: Shape 20">
                <a:extLst>
                  <a:ext uri="{FF2B5EF4-FFF2-40B4-BE49-F238E27FC236}">
                    <a16:creationId xmlns:a16="http://schemas.microsoft.com/office/drawing/2014/main" id="{BAC6F89B-D44C-48AF-990A-CD46D1DEF357}"/>
                  </a:ext>
                </a:extLst>
              </p:cNvPr>
              <p:cNvSpPr/>
              <p:nvPr/>
            </p:nvSpPr>
            <p:spPr>
              <a:xfrm>
                <a:off x="8252916" y="400867"/>
                <a:ext cx="1562813" cy="484906"/>
              </a:xfrm>
              <a:custGeom>
                <a:avLst/>
                <a:gdLst>
                  <a:gd name="connsiteX0" fmla="*/ 810198 w 1562813"/>
                  <a:gd name="connsiteY0" fmla="*/ 0 h 484906"/>
                  <a:gd name="connsiteX1" fmla="*/ 0 w 1562813"/>
                  <a:gd name="connsiteY1" fmla="*/ 142441 h 484906"/>
                  <a:gd name="connsiteX2" fmla="*/ 851954 w 1562813"/>
                  <a:gd name="connsiteY2" fmla="*/ 484907 h 484906"/>
                  <a:gd name="connsiteX3" fmla="*/ 1562814 w 1562813"/>
                  <a:gd name="connsiteY3" fmla="*/ 125604 h 484906"/>
                </a:gdLst>
                <a:ahLst/>
                <a:cxnLst>
                  <a:cxn ang="0">
                    <a:pos x="connsiteX0" y="connsiteY0"/>
                  </a:cxn>
                  <a:cxn ang="0">
                    <a:pos x="connsiteX1" y="connsiteY1"/>
                  </a:cxn>
                  <a:cxn ang="0">
                    <a:pos x="connsiteX2" y="connsiteY2"/>
                  </a:cxn>
                  <a:cxn ang="0">
                    <a:pos x="connsiteX3" y="connsiteY3"/>
                  </a:cxn>
                </a:cxnLst>
                <a:rect l="l" t="t" r="r" b="b"/>
                <a:pathLst>
                  <a:path w="1562813" h="484906">
                    <a:moveTo>
                      <a:pt x="810198" y="0"/>
                    </a:moveTo>
                    <a:lnTo>
                      <a:pt x="0" y="142441"/>
                    </a:lnTo>
                    <a:lnTo>
                      <a:pt x="851954" y="484907"/>
                    </a:lnTo>
                    <a:lnTo>
                      <a:pt x="1562814" y="125604"/>
                    </a:lnTo>
                    <a:close/>
                  </a:path>
                </a:pathLst>
              </a:custGeom>
              <a:solidFill>
                <a:srgbClr val="1D222D"/>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2" name="Freeform: Shape 21">
                <a:extLst>
                  <a:ext uri="{FF2B5EF4-FFF2-40B4-BE49-F238E27FC236}">
                    <a16:creationId xmlns:a16="http://schemas.microsoft.com/office/drawing/2014/main" id="{7F32AE4E-F48E-40E5-BF80-F42F5D390394}"/>
                  </a:ext>
                </a:extLst>
              </p:cNvPr>
              <p:cNvSpPr/>
              <p:nvPr/>
            </p:nvSpPr>
            <p:spPr>
              <a:xfrm>
                <a:off x="8252916" y="400867"/>
                <a:ext cx="1562813" cy="403415"/>
              </a:xfrm>
              <a:custGeom>
                <a:avLst/>
                <a:gdLst>
                  <a:gd name="connsiteX0" fmla="*/ 810198 w 1562813"/>
                  <a:gd name="connsiteY0" fmla="*/ 0 h 403415"/>
                  <a:gd name="connsiteX1" fmla="*/ 0 w 1562813"/>
                  <a:gd name="connsiteY1" fmla="*/ 142441 h 403415"/>
                  <a:gd name="connsiteX2" fmla="*/ 873506 w 1562813"/>
                  <a:gd name="connsiteY2" fmla="*/ 403416 h 403415"/>
                  <a:gd name="connsiteX3" fmla="*/ 1562814 w 1562813"/>
                  <a:gd name="connsiteY3" fmla="*/ 125604 h 403415"/>
                </a:gdLst>
                <a:ahLst/>
                <a:cxnLst>
                  <a:cxn ang="0">
                    <a:pos x="connsiteX0" y="connsiteY0"/>
                  </a:cxn>
                  <a:cxn ang="0">
                    <a:pos x="connsiteX1" y="connsiteY1"/>
                  </a:cxn>
                  <a:cxn ang="0">
                    <a:pos x="connsiteX2" y="connsiteY2"/>
                  </a:cxn>
                  <a:cxn ang="0">
                    <a:pos x="connsiteX3" y="connsiteY3"/>
                  </a:cxn>
                </a:cxnLst>
                <a:rect l="l" t="t" r="r" b="b"/>
                <a:pathLst>
                  <a:path w="1562813" h="403415">
                    <a:moveTo>
                      <a:pt x="810198" y="0"/>
                    </a:moveTo>
                    <a:lnTo>
                      <a:pt x="0" y="142441"/>
                    </a:lnTo>
                    <a:lnTo>
                      <a:pt x="873506" y="403416"/>
                    </a:lnTo>
                    <a:lnTo>
                      <a:pt x="1562814" y="125604"/>
                    </a:lnTo>
                    <a:close/>
                  </a:path>
                </a:pathLst>
              </a:custGeom>
              <a:solidFill>
                <a:srgbClr val="333333"/>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3" name="Freeform: Shape 22">
                <a:extLst>
                  <a:ext uri="{FF2B5EF4-FFF2-40B4-BE49-F238E27FC236}">
                    <a16:creationId xmlns:a16="http://schemas.microsoft.com/office/drawing/2014/main" id="{7FFBC6B1-8C65-4C48-B3C5-15D338616461}"/>
                  </a:ext>
                </a:extLst>
              </p:cNvPr>
              <p:cNvSpPr/>
              <p:nvPr/>
            </p:nvSpPr>
            <p:spPr>
              <a:xfrm>
                <a:off x="8620847" y="1071088"/>
                <a:ext cx="802153" cy="970922"/>
              </a:xfrm>
              <a:custGeom>
                <a:avLst/>
                <a:gdLst>
                  <a:gd name="connsiteX0" fmla="*/ 801907 w 802153"/>
                  <a:gd name="connsiteY0" fmla="*/ 249755 h 970922"/>
                  <a:gd name="connsiteX1" fmla="*/ 768233 w 802153"/>
                  <a:gd name="connsiteY1" fmla="*/ 215744 h 970922"/>
                  <a:gd name="connsiteX2" fmla="*/ 755437 w 802153"/>
                  <a:gd name="connsiteY2" fmla="*/ 230897 h 970922"/>
                  <a:gd name="connsiteX3" fmla="*/ 744661 w 802153"/>
                  <a:gd name="connsiteY3" fmla="*/ 262551 h 970922"/>
                  <a:gd name="connsiteX4" fmla="*/ 728834 w 802153"/>
                  <a:gd name="connsiteY4" fmla="*/ 271643 h 970922"/>
                  <a:gd name="connsiteX5" fmla="*/ 721763 w 802153"/>
                  <a:gd name="connsiteY5" fmla="*/ 250091 h 970922"/>
                  <a:gd name="connsiteX6" fmla="*/ 727824 w 802153"/>
                  <a:gd name="connsiteY6" fmla="*/ 106303 h 970922"/>
                  <a:gd name="connsiteX7" fmla="*/ 695497 w 802153"/>
                  <a:gd name="connsiteY7" fmla="*/ 11679 h 970922"/>
                  <a:gd name="connsiteX8" fmla="*/ 683037 w 802153"/>
                  <a:gd name="connsiteY8" fmla="*/ 7301 h 970922"/>
                  <a:gd name="connsiteX9" fmla="*/ 131793 w 802153"/>
                  <a:gd name="connsiteY9" fmla="*/ 903 h 970922"/>
                  <a:gd name="connsiteX10" fmla="*/ 103506 w 802153"/>
                  <a:gd name="connsiteY10" fmla="*/ 7638 h 970922"/>
                  <a:gd name="connsiteX11" fmla="*/ 77241 w 802153"/>
                  <a:gd name="connsiteY11" fmla="*/ 55792 h 970922"/>
                  <a:gd name="connsiteX12" fmla="*/ 70843 w 802153"/>
                  <a:gd name="connsiteY12" fmla="*/ 130548 h 970922"/>
                  <a:gd name="connsiteX13" fmla="*/ 74884 w 802153"/>
                  <a:gd name="connsiteY13" fmla="*/ 242683 h 970922"/>
                  <a:gd name="connsiteX14" fmla="*/ 66128 w 802153"/>
                  <a:gd name="connsiteY14" fmla="*/ 271643 h 970922"/>
                  <a:gd name="connsiteX15" fmla="*/ 53332 w 802153"/>
                  <a:gd name="connsiteY15" fmla="*/ 263224 h 970922"/>
                  <a:gd name="connsiteX16" fmla="*/ 43567 w 802153"/>
                  <a:gd name="connsiteY16" fmla="*/ 236285 h 970922"/>
                  <a:gd name="connsiteX17" fmla="*/ 31781 w 802153"/>
                  <a:gd name="connsiteY17" fmla="*/ 221805 h 970922"/>
                  <a:gd name="connsiteX18" fmla="*/ 1474 w 802153"/>
                  <a:gd name="connsiteY18" fmla="*/ 240326 h 970922"/>
                  <a:gd name="connsiteX19" fmla="*/ 36158 w 802153"/>
                  <a:gd name="connsiteY19" fmla="*/ 425197 h 970922"/>
                  <a:gd name="connsiteX20" fmla="*/ 59730 w 802153"/>
                  <a:gd name="connsiteY20" fmla="*/ 455167 h 970922"/>
                  <a:gd name="connsiteX21" fmla="*/ 102833 w 802153"/>
                  <a:gd name="connsiteY21" fmla="*/ 527903 h 970922"/>
                  <a:gd name="connsiteX22" fmla="*/ 162099 w 802153"/>
                  <a:gd name="connsiteY22" fmla="*/ 654180 h 970922"/>
                  <a:gd name="connsiteX23" fmla="*/ 170518 w 802153"/>
                  <a:gd name="connsiteY23" fmla="*/ 673038 h 970922"/>
                  <a:gd name="connsiteX24" fmla="*/ 170518 w 802153"/>
                  <a:gd name="connsiteY24" fmla="*/ 777428 h 970922"/>
                  <a:gd name="connsiteX25" fmla="*/ 385359 w 802153"/>
                  <a:gd name="connsiteY25" fmla="*/ 967349 h 970922"/>
                  <a:gd name="connsiteX26" fmla="*/ 405563 w 802153"/>
                  <a:gd name="connsiteY26" fmla="*/ 964319 h 970922"/>
                  <a:gd name="connsiteX27" fmla="*/ 620067 w 802153"/>
                  <a:gd name="connsiteY27" fmla="*/ 778101 h 970922"/>
                  <a:gd name="connsiteX28" fmla="*/ 619730 w 802153"/>
                  <a:gd name="connsiteY28" fmla="*/ 722539 h 970922"/>
                  <a:gd name="connsiteX29" fmla="*/ 650373 w 802153"/>
                  <a:gd name="connsiteY29" fmla="*/ 645425 h 970922"/>
                  <a:gd name="connsiteX30" fmla="*/ 694487 w 802153"/>
                  <a:gd name="connsiteY30" fmla="*/ 560230 h 970922"/>
                  <a:gd name="connsiteX31" fmla="*/ 750386 w 802153"/>
                  <a:gd name="connsiteY31" fmla="*/ 446075 h 970922"/>
                  <a:gd name="connsiteX32" fmla="*/ 775304 w 802153"/>
                  <a:gd name="connsiteY32" fmla="*/ 413074 h 970922"/>
                  <a:gd name="connsiteX33" fmla="*/ 801907 w 802153"/>
                  <a:gd name="connsiteY33" fmla="*/ 249755 h 97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2153" h="970922">
                    <a:moveTo>
                      <a:pt x="801907" y="249755"/>
                    </a:moveTo>
                    <a:cubicBezTo>
                      <a:pt x="801233" y="225173"/>
                      <a:pt x="793152" y="217428"/>
                      <a:pt x="768233" y="215744"/>
                    </a:cubicBezTo>
                    <a:cubicBezTo>
                      <a:pt x="758804" y="216417"/>
                      <a:pt x="757457" y="224499"/>
                      <a:pt x="755437" y="230897"/>
                    </a:cubicBezTo>
                    <a:cubicBezTo>
                      <a:pt x="752069" y="241336"/>
                      <a:pt x="748702" y="252112"/>
                      <a:pt x="744661" y="262551"/>
                    </a:cubicBezTo>
                    <a:cubicBezTo>
                      <a:pt x="741630" y="269622"/>
                      <a:pt x="736579" y="273327"/>
                      <a:pt x="728834" y="271643"/>
                    </a:cubicBezTo>
                    <a:cubicBezTo>
                      <a:pt x="721426" y="269959"/>
                      <a:pt x="721763" y="252785"/>
                      <a:pt x="721763" y="250091"/>
                    </a:cubicBezTo>
                    <a:cubicBezTo>
                      <a:pt x="725130" y="202274"/>
                      <a:pt x="729508" y="154457"/>
                      <a:pt x="727824" y="106303"/>
                    </a:cubicBezTo>
                    <a:cubicBezTo>
                      <a:pt x="726477" y="71956"/>
                      <a:pt x="720416" y="38281"/>
                      <a:pt x="695497" y="11679"/>
                    </a:cubicBezTo>
                    <a:cubicBezTo>
                      <a:pt x="691793" y="8985"/>
                      <a:pt x="687415" y="7301"/>
                      <a:pt x="683037" y="7301"/>
                    </a:cubicBezTo>
                    <a:cubicBezTo>
                      <a:pt x="654414" y="6291"/>
                      <a:pt x="147283" y="3934"/>
                      <a:pt x="131793" y="903"/>
                    </a:cubicBezTo>
                    <a:cubicBezTo>
                      <a:pt x="122027" y="-1117"/>
                      <a:pt x="111588" y="-107"/>
                      <a:pt x="103506" y="7638"/>
                    </a:cubicBezTo>
                    <a:cubicBezTo>
                      <a:pt x="90710" y="21781"/>
                      <a:pt x="82965" y="38281"/>
                      <a:pt x="77241" y="55792"/>
                    </a:cubicBezTo>
                    <a:cubicBezTo>
                      <a:pt x="69159" y="80374"/>
                      <a:pt x="70169" y="105966"/>
                      <a:pt x="70843" y="130548"/>
                    </a:cubicBezTo>
                    <a:cubicBezTo>
                      <a:pt x="71853" y="167927"/>
                      <a:pt x="69159" y="205642"/>
                      <a:pt x="74884" y="242683"/>
                    </a:cubicBezTo>
                    <a:cubicBezTo>
                      <a:pt x="75894" y="248071"/>
                      <a:pt x="73536" y="270969"/>
                      <a:pt x="66128" y="271643"/>
                    </a:cubicBezTo>
                    <a:cubicBezTo>
                      <a:pt x="59393" y="272316"/>
                      <a:pt x="55689" y="268949"/>
                      <a:pt x="53332" y="263224"/>
                    </a:cubicBezTo>
                    <a:cubicBezTo>
                      <a:pt x="49291" y="254469"/>
                      <a:pt x="47271" y="245377"/>
                      <a:pt x="43567" y="236285"/>
                    </a:cubicBezTo>
                    <a:cubicBezTo>
                      <a:pt x="41209" y="230561"/>
                      <a:pt x="40536" y="222816"/>
                      <a:pt x="31781" y="221805"/>
                    </a:cubicBezTo>
                    <a:cubicBezTo>
                      <a:pt x="9219" y="220122"/>
                      <a:pt x="2821" y="223489"/>
                      <a:pt x="1474" y="240326"/>
                    </a:cubicBezTo>
                    <a:cubicBezTo>
                      <a:pt x="-3577" y="304980"/>
                      <a:pt x="3494" y="367614"/>
                      <a:pt x="36158" y="425197"/>
                    </a:cubicBezTo>
                    <a:cubicBezTo>
                      <a:pt x="42220" y="435972"/>
                      <a:pt x="47607" y="448095"/>
                      <a:pt x="59730" y="455167"/>
                    </a:cubicBezTo>
                    <a:cubicBezTo>
                      <a:pt x="87343" y="471330"/>
                      <a:pt x="100812" y="495239"/>
                      <a:pt x="102833" y="527903"/>
                    </a:cubicBezTo>
                    <a:cubicBezTo>
                      <a:pt x="105527" y="577404"/>
                      <a:pt x="122027" y="621853"/>
                      <a:pt x="162099" y="654180"/>
                    </a:cubicBezTo>
                    <a:cubicBezTo>
                      <a:pt x="168161" y="659232"/>
                      <a:pt x="170518" y="664956"/>
                      <a:pt x="170518" y="673038"/>
                    </a:cubicBezTo>
                    <a:cubicBezTo>
                      <a:pt x="170181" y="707722"/>
                      <a:pt x="170518" y="742407"/>
                      <a:pt x="170518" y="777428"/>
                    </a:cubicBezTo>
                    <a:cubicBezTo>
                      <a:pt x="180620" y="796285"/>
                      <a:pt x="367174" y="950512"/>
                      <a:pt x="385359" y="967349"/>
                    </a:cubicBezTo>
                    <a:cubicBezTo>
                      <a:pt x="393104" y="974421"/>
                      <a:pt x="399502" y="969707"/>
                      <a:pt x="405563" y="964319"/>
                    </a:cubicBezTo>
                    <a:cubicBezTo>
                      <a:pt x="428798" y="943441"/>
                      <a:pt x="615353" y="786520"/>
                      <a:pt x="620067" y="778101"/>
                    </a:cubicBezTo>
                    <a:cubicBezTo>
                      <a:pt x="620067" y="759580"/>
                      <a:pt x="621750" y="741060"/>
                      <a:pt x="619730" y="722539"/>
                    </a:cubicBezTo>
                    <a:cubicBezTo>
                      <a:pt x="616363" y="690885"/>
                      <a:pt x="624108" y="666640"/>
                      <a:pt x="650373" y="645425"/>
                    </a:cubicBezTo>
                    <a:cubicBezTo>
                      <a:pt x="676303" y="624547"/>
                      <a:pt x="695497" y="595251"/>
                      <a:pt x="694487" y="560230"/>
                    </a:cubicBezTo>
                    <a:cubicBezTo>
                      <a:pt x="693476" y="511739"/>
                      <a:pt x="714018" y="475371"/>
                      <a:pt x="750386" y="446075"/>
                    </a:cubicBezTo>
                    <a:cubicBezTo>
                      <a:pt x="761498" y="436983"/>
                      <a:pt x="769916" y="426207"/>
                      <a:pt x="775304" y="413074"/>
                    </a:cubicBezTo>
                    <a:cubicBezTo>
                      <a:pt x="796856" y="361216"/>
                      <a:pt x="803591" y="305990"/>
                      <a:pt x="801907" y="249755"/>
                    </a:cubicBezTo>
                    <a:close/>
                  </a:path>
                </a:pathLst>
              </a:custGeom>
              <a:solidFill>
                <a:srgbClr val="FDC69A"/>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4" name="Freeform: Shape 23">
                <a:extLst>
                  <a:ext uri="{FF2B5EF4-FFF2-40B4-BE49-F238E27FC236}">
                    <a16:creationId xmlns:a16="http://schemas.microsoft.com/office/drawing/2014/main" id="{B34FFF1B-6C73-42CE-A1B4-A999A78898FC}"/>
                  </a:ext>
                </a:extLst>
              </p:cNvPr>
              <p:cNvSpPr/>
              <p:nvPr/>
            </p:nvSpPr>
            <p:spPr>
              <a:xfrm>
                <a:off x="7889910" y="2011835"/>
                <a:ext cx="2491221" cy="1440441"/>
              </a:xfrm>
              <a:custGeom>
                <a:avLst/>
                <a:gdLst>
                  <a:gd name="connsiteX0" fmla="*/ 2431942 w 2491221"/>
                  <a:gd name="connsiteY0" fmla="*/ 1045244 h 1440441"/>
                  <a:gd name="connsiteX1" fmla="*/ 2260541 w 2491221"/>
                  <a:gd name="connsiteY1" fmla="*/ 674829 h 1440441"/>
                  <a:gd name="connsiteX2" fmla="*/ 1929188 w 2491221"/>
                  <a:gd name="connsiteY2" fmla="*/ 130656 h 1440441"/>
                  <a:gd name="connsiteX3" fmla="*/ 1903596 w 2491221"/>
                  <a:gd name="connsiteY3" fmla="*/ 110788 h 1440441"/>
                  <a:gd name="connsiteX4" fmla="*/ 1650030 w 2491221"/>
                  <a:gd name="connsiteY4" fmla="*/ 31317 h 1440441"/>
                  <a:gd name="connsiteX5" fmla="*/ 1526446 w 2491221"/>
                  <a:gd name="connsiteY5" fmla="*/ 0 h 1440441"/>
                  <a:gd name="connsiteX6" fmla="*/ 1534528 w 2491221"/>
                  <a:gd name="connsiteY6" fmla="*/ 26603 h 1440441"/>
                  <a:gd name="connsiteX7" fmla="*/ 1526109 w 2491221"/>
                  <a:gd name="connsiteY7" fmla="*/ 44113 h 1440441"/>
                  <a:gd name="connsiteX8" fmla="*/ 1442261 w 2491221"/>
                  <a:gd name="connsiteY8" fmla="*/ 69032 h 1440441"/>
                  <a:gd name="connsiteX9" fmla="*/ 1431149 w 2491221"/>
                  <a:gd name="connsiteY9" fmla="*/ 72736 h 1440441"/>
                  <a:gd name="connsiteX10" fmla="*/ 1421720 w 2491221"/>
                  <a:gd name="connsiteY10" fmla="*/ 81491 h 1440441"/>
                  <a:gd name="connsiteX11" fmla="*/ 1430475 w 2491221"/>
                  <a:gd name="connsiteY11" fmla="*/ 90247 h 1440441"/>
                  <a:gd name="connsiteX12" fmla="*/ 1443271 w 2491221"/>
                  <a:gd name="connsiteY12" fmla="*/ 94287 h 1440441"/>
                  <a:gd name="connsiteX13" fmla="*/ 1504895 w 2491221"/>
                  <a:gd name="connsiteY13" fmla="*/ 111124 h 1440441"/>
                  <a:gd name="connsiteX14" fmla="*/ 1509946 w 2491221"/>
                  <a:gd name="connsiteY14" fmla="*/ 127625 h 1440441"/>
                  <a:gd name="connsiteX15" fmla="*/ 1457414 w 2491221"/>
                  <a:gd name="connsiteY15" fmla="*/ 188912 h 1440441"/>
                  <a:gd name="connsiteX16" fmla="*/ 1154348 w 2491221"/>
                  <a:gd name="connsiteY16" fmla="*/ 540469 h 1440441"/>
                  <a:gd name="connsiteX17" fmla="*/ 1121347 w 2491221"/>
                  <a:gd name="connsiteY17" fmla="*/ 541142 h 1440441"/>
                  <a:gd name="connsiteX18" fmla="*/ 732411 w 2491221"/>
                  <a:gd name="connsiteY18" fmla="*/ 127625 h 1440441"/>
                  <a:gd name="connsiteX19" fmla="*/ 737462 w 2491221"/>
                  <a:gd name="connsiteY19" fmla="*/ 109441 h 1440441"/>
                  <a:gd name="connsiteX20" fmla="*/ 778208 w 2491221"/>
                  <a:gd name="connsiteY20" fmla="*/ 94287 h 1440441"/>
                  <a:gd name="connsiteX21" fmla="*/ 815923 w 2491221"/>
                  <a:gd name="connsiteY21" fmla="*/ 78797 h 1440441"/>
                  <a:gd name="connsiteX22" fmla="*/ 795382 w 2491221"/>
                  <a:gd name="connsiteY22" fmla="*/ 69032 h 1440441"/>
                  <a:gd name="connsiteX23" fmla="*/ 726687 w 2491221"/>
                  <a:gd name="connsiteY23" fmla="*/ 46470 h 1440441"/>
                  <a:gd name="connsiteX24" fmla="*/ 714901 w 2491221"/>
                  <a:gd name="connsiteY24" fmla="*/ 18521 h 1440441"/>
                  <a:gd name="connsiteX25" fmla="*/ 714564 w 2491221"/>
                  <a:gd name="connsiteY25" fmla="*/ 7408 h 1440441"/>
                  <a:gd name="connsiteX26" fmla="*/ 324618 w 2491221"/>
                  <a:gd name="connsiteY26" fmla="*/ 119880 h 1440441"/>
                  <a:gd name="connsiteX27" fmla="*/ 311148 w 2491221"/>
                  <a:gd name="connsiteY27" fmla="*/ 131329 h 1440441"/>
                  <a:gd name="connsiteX28" fmla="*/ 232688 w 2491221"/>
                  <a:gd name="connsiteY28" fmla="*/ 320241 h 1440441"/>
                  <a:gd name="connsiteX29" fmla="*/ 0 w 2491221"/>
                  <a:gd name="connsiteY29" fmla="*/ 956344 h 1440441"/>
                  <a:gd name="connsiteX30" fmla="*/ 1636897 w 2491221"/>
                  <a:gd name="connsiteY30" fmla="*/ 966783 h 1440441"/>
                  <a:gd name="connsiteX31" fmla="*/ 1636897 w 2491221"/>
                  <a:gd name="connsiteY31" fmla="*/ 968467 h 1440441"/>
                  <a:gd name="connsiteX32" fmla="*/ 1643295 w 2491221"/>
                  <a:gd name="connsiteY32" fmla="*/ 1258064 h 1440441"/>
                  <a:gd name="connsiteX33" fmla="*/ 1674275 w 2491221"/>
                  <a:gd name="connsiteY33" fmla="*/ 1256717 h 1440441"/>
                  <a:gd name="connsiteX34" fmla="*/ 1687072 w 2491221"/>
                  <a:gd name="connsiteY34" fmla="*/ 1268503 h 1440441"/>
                  <a:gd name="connsiteX35" fmla="*/ 1702898 w 2491221"/>
                  <a:gd name="connsiteY35" fmla="*/ 1294769 h 1440441"/>
                  <a:gd name="connsiteX36" fmla="*/ 1954781 w 2491221"/>
                  <a:gd name="connsiteY36" fmla="*/ 1376597 h 1440441"/>
                  <a:gd name="connsiteX37" fmla="*/ 2491209 w 2491221"/>
                  <a:gd name="connsiteY37" fmla="*/ 1437884 h 1440441"/>
                  <a:gd name="connsiteX38" fmla="*/ 2431942 w 2491221"/>
                  <a:gd name="connsiteY38" fmla="*/ 1045244 h 144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91221" h="1440441">
                    <a:moveTo>
                      <a:pt x="2431942" y="1045244"/>
                    </a:moveTo>
                    <a:cubicBezTo>
                      <a:pt x="2387156" y="916272"/>
                      <a:pt x="2325869" y="794709"/>
                      <a:pt x="2260541" y="674829"/>
                    </a:cubicBezTo>
                    <a:cubicBezTo>
                      <a:pt x="2158845" y="487937"/>
                      <a:pt x="2046711" y="307781"/>
                      <a:pt x="1929188" y="130656"/>
                    </a:cubicBezTo>
                    <a:cubicBezTo>
                      <a:pt x="1922453" y="120553"/>
                      <a:pt x="1914708" y="114829"/>
                      <a:pt x="1903596" y="110788"/>
                    </a:cubicBezTo>
                    <a:cubicBezTo>
                      <a:pt x="1819747" y="82165"/>
                      <a:pt x="1735562" y="54889"/>
                      <a:pt x="1650030" y="31317"/>
                    </a:cubicBezTo>
                    <a:cubicBezTo>
                      <a:pt x="1608948" y="19868"/>
                      <a:pt x="1568539" y="7072"/>
                      <a:pt x="1526446" y="0"/>
                    </a:cubicBezTo>
                    <a:cubicBezTo>
                      <a:pt x="1523415" y="10439"/>
                      <a:pt x="1530487" y="18184"/>
                      <a:pt x="1534528" y="26603"/>
                    </a:cubicBezTo>
                    <a:cubicBezTo>
                      <a:pt x="1539579" y="37041"/>
                      <a:pt x="1537559" y="41756"/>
                      <a:pt x="1526109" y="44113"/>
                    </a:cubicBezTo>
                    <a:cubicBezTo>
                      <a:pt x="1497486" y="50174"/>
                      <a:pt x="1470547" y="61624"/>
                      <a:pt x="1442261" y="69032"/>
                    </a:cubicBezTo>
                    <a:cubicBezTo>
                      <a:pt x="1438557" y="70042"/>
                      <a:pt x="1434516" y="71052"/>
                      <a:pt x="1431149" y="72736"/>
                    </a:cubicBezTo>
                    <a:cubicBezTo>
                      <a:pt x="1427108" y="74420"/>
                      <a:pt x="1422057" y="76777"/>
                      <a:pt x="1421720" y="81491"/>
                    </a:cubicBezTo>
                    <a:cubicBezTo>
                      <a:pt x="1421383" y="86879"/>
                      <a:pt x="1426434" y="88563"/>
                      <a:pt x="1430475" y="90247"/>
                    </a:cubicBezTo>
                    <a:cubicBezTo>
                      <a:pt x="1434516" y="91930"/>
                      <a:pt x="1438894" y="92940"/>
                      <a:pt x="1443271" y="94287"/>
                    </a:cubicBezTo>
                    <a:cubicBezTo>
                      <a:pt x="1463812" y="99339"/>
                      <a:pt x="1484017" y="107084"/>
                      <a:pt x="1504895" y="111124"/>
                    </a:cubicBezTo>
                    <a:cubicBezTo>
                      <a:pt x="1517691" y="113482"/>
                      <a:pt x="1517691" y="118533"/>
                      <a:pt x="1509946" y="127625"/>
                    </a:cubicBezTo>
                    <a:cubicBezTo>
                      <a:pt x="1492435" y="148166"/>
                      <a:pt x="1474925" y="168707"/>
                      <a:pt x="1457414" y="188912"/>
                    </a:cubicBezTo>
                    <a:cubicBezTo>
                      <a:pt x="1356729" y="306434"/>
                      <a:pt x="1254360" y="422610"/>
                      <a:pt x="1154348" y="540469"/>
                    </a:cubicBezTo>
                    <a:cubicBezTo>
                      <a:pt x="1138857" y="558653"/>
                      <a:pt x="1137847" y="558990"/>
                      <a:pt x="1121347" y="541142"/>
                    </a:cubicBezTo>
                    <a:cubicBezTo>
                      <a:pt x="1091040" y="507805"/>
                      <a:pt x="782922" y="181167"/>
                      <a:pt x="732411" y="127625"/>
                    </a:cubicBezTo>
                    <a:cubicBezTo>
                      <a:pt x="721972" y="116512"/>
                      <a:pt x="727023" y="113145"/>
                      <a:pt x="737462" y="109441"/>
                    </a:cubicBezTo>
                    <a:cubicBezTo>
                      <a:pt x="750932" y="104390"/>
                      <a:pt x="765075" y="100012"/>
                      <a:pt x="778208" y="94287"/>
                    </a:cubicBezTo>
                    <a:cubicBezTo>
                      <a:pt x="790331" y="88900"/>
                      <a:pt x="804811" y="88226"/>
                      <a:pt x="815923" y="78797"/>
                    </a:cubicBezTo>
                    <a:cubicBezTo>
                      <a:pt x="809188" y="73073"/>
                      <a:pt x="802117" y="71389"/>
                      <a:pt x="795382" y="69032"/>
                    </a:cubicBezTo>
                    <a:cubicBezTo>
                      <a:pt x="772483" y="61624"/>
                      <a:pt x="749585" y="54215"/>
                      <a:pt x="726687" y="46470"/>
                    </a:cubicBezTo>
                    <a:cubicBezTo>
                      <a:pt x="712207" y="41756"/>
                      <a:pt x="702105" y="35021"/>
                      <a:pt x="714901" y="18521"/>
                    </a:cubicBezTo>
                    <a:cubicBezTo>
                      <a:pt x="717595" y="15153"/>
                      <a:pt x="716921" y="11113"/>
                      <a:pt x="714564" y="7408"/>
                    </a:cubicBezTo>
                    <a:cubicBezTo>
                      <a:pt x="582898" y="39399"/>
                      <a:pt x="453253" y="78461"/>
                      <a:pt x="324618" y="119880"/>
                    </a:cubicBezTo>
                    <a:cubicBezTo>
                      <a:pt x="318557" y="121900"/>
                      <a:pt x="313842" y="124594"/>
                      <a:pt x="311148" y="131329"/>
                    </a:cubicBezTo>
                    <a:cubicBezTo>
                      <a:pt x="285220" y="194299"/>
                      <a:pt x="258954" y="257270"/>
                      <a:pt x="232688" y="320241"/>
                    </a:cubicBezTo>
                    <a:cubicBezTo>
                      <a:pt x="238413" y="325628"/>
                      <a:pt x="0" y="956344"/>
                      <a:pt x="0" y="956344"/>
                    </a:cubicBezTo>
                    <a:cubicBezTo>
                      <a:pt x="0" y="956344"/>
                      <a:pt x="1640938" y="943211"/>
                      <a:pt x="1636897" y="966783"/>
                    </a:cubicBezTo>
                    <a:cubicBezTo>
                      <a:pt x="1636897" y="967457"/>
                      <a:pt x="1636897" y="967793"/>
                      <a:pt x="1636897" y="968467"/>
                    </a:cubicBezTo>
                    <a:cubicBezTo>
                      <a:pt x="1636560" y="1046254"/>
                      <a:pt x="1634540" y="1252003"/>
                      <a:pt x="1643295" y="1258064"/>
                    </a:cubicBezTo>
                    <a:cubicBezTo>
                      <a:pt x="1651377" y="1263788"/>
                      <a:pt x="1663836" y="1258401"/>
                      <a:pt x="1674275" y="1256717"/>
                    </a:cubicBezTo>
                    <a:cubicBezTo>
                      <a:pt x="1684041" y="1255370"/>
                      <a:pt x="1688418" y="1259074"/>
                      <a:pt x="1687072" y="1268503"/>
                    </a:cubicBezTo>
                    <a:cubicBezTo>
                      <a:pt x="1685051" y="1281972"/>
                      <a:pt x="1692459" y="1289381"/>
                      <a:pt x="1702898" y="1294769"/>
                    </a:cubicBezTo>
                    <a:cubicBezTo>
                      <a:pt x="1713000" y="1299820"/>
                      <a:pt x="1879014" y="1359760"/>
                      <a:pt x="1954781" y="1376597"/>
                    </a:cubicBezTo>
                    <a:cubicBezTo>
                      <a:pt x="1997210" y="1386025"/>
                      <a:pt x="2489862" y="1454384"/>
                      <a:pt x="2491209" y="1437884"/>
                    </a:cubicBezTo>
                    <a:cubicBezTo>
                      <a:pt x="2492219" y="1430812"/>
                      <a:pt x="2433963" y="1050968"/>
                      <a:pt x="2431942" y="1045244"/>
                    </a:cubicBezTo>
                    <a:close/>
                  </a:path>
                </a:pathLst>
              </a:custGeom>
              <a:solidFill>
                <a:srgbClr val="31363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5" name="Freeform: Shape 24">
                <a:extLst>
                  <a:ext uri="{FF2B5EF4-FFF2-40B4-BE49-F238E27FC236}">
                    <a16:creationId xmlns:a16="http://schemas.microsoft.com/office/drawing/2014/main" id="{F55D8655-6A7C-4E5B-90E3-508CA9E8F24F}"/>
                  </a:ext>
                </a:extLst>
              </p:cNvPr>
              <p:cNvSpPr/>
              <p:nvPr/>
            </p:nvSpPr>
            <p:spPr>
              <a:xfrm>
                <a:off x="8594498" y="1960685"/>
                <a:ext cx="842152" cy="613967"/>
              </a:xfrm>
              <a:custGeom>
                <a:avLst/>
                <a:gdLst>
                  <a:gd name="connsiteX0" fmla="*/ 839705 w 842152"/>
                  <a:gd name="connsiteY0" fmla="*/ 84823 h 613967"/>
                  <a:gd name="connsiteX1" fmla="*/ 795592 w 842152"/>
                  <a:gd name="connsiteY1" fmla="*/ 23537 h 613967"/>
                  <a:gd name="connsiteX2" fmla="*/ 687162 w 842152"/>
                  <a:gd name="connsiteY2" fmla="*/ 5353 h 613967"/>
                  <a:gd name="connsiteX3" fmla="*/ 668641 w 842152"/>
                  <a:gd name="connsiteY3" fmla="*/ 5016 h 613967"/>
                  <a:gd name="connsiteX4" fmla="*/ 658875 w 842152"/>
                  <a:gd name="connsiteY4" fmla="*/ 20506 h 613967"/>
                  <a:gd name="connsiteX5" fmla="*/ 540006 w 842152"/>
                  <a:gd name="connsiteY5" fmla="*/ 257908 h 613967"/>
                  <a:gd name="connsiteX6" fmla="*/ 488148 w 842152"/>
                  <a:gd name="connsiteY6" fmla="*/ 187866 h 613967"/>
                  <a:gd name="connsiteX7" fmla="*/ 427198 w 842152"/>
                  <a:gd name="connsiteY7" fmla="*/ 101997 h 613967"/>
                  <a:gd name="connsiteX8" fmla="*/ 415075 w 842152"/>
                  <a:gd name="connsiteY8" fmla="*/ 101997 h 613967"/>
                  <a:gd name="connsiteX9" fmla="*/ 355135 w 842152"/>
                  <a:gd name="connsiteY9" fmla="*/ 187530 h 613967"/>
                  <a:gd name="connsiteX10" fmla="*/ 353788 w 842152"/>
                  <a:gd name="connsiteY10" fmla="*/ 186519 h 613967"/>
                  <a:gd name="connsiteX11" fmla="*/ 332910 w 842152"/>
                  <a:gd name="connsiteY11" fmla="*/ 207397 h 613967"/>
                  <a:gd name="connsiteX12" fmla="*/ 304287 w 842152"/>
                  <a:gd name="connsiteY12" fmla="*/ 245449 h 613967"/>
                  <a:gd name="connsiteX13" fmla="*/ 297889 w 842152"/>
                  <a:gd name="connsiteY13" fmla="*/ 239051 h 613967"/>
                  <a:gd name="connsiteX14" fmla="*/ 201918 w 842152"/>
                  <a:gd name="connsiteY14" fmla="*/ 64282 h 613967"/>
                  <a:gd name="connsiteX15" fmla="*/ 173969 w 842152"/>
                  <a:gd name="connsiteY15" fmla="*/ 12761 h 613967"/>
                  <a:gd name="connsiteX16" fmla="*/ 148040 w 842152"/>
                  <a:gd name="connsiteY16" fmla="*/ 4006 h 613967"/>
                  <a:gd name="connsiteX17" fmla="*/ 49374 w 842152"/>
                  <a:gd name="connsiteY17" fmla="*/ 23200 h 613967"/>
                  <a:gd name="connsiteX18" fmla="*/ 10313 w 842152"/>
                  <a:gd name="connsiteY18" fmla="*/ 57884 h 613967"/>
                  <a:gd name="connsiteX19" fmla="*/ 26476 w 842152"/>
                  <a:gd name="connsiteY19" fmla="*/ 104355 h 613967"/>
                  <a:gd name="connsiteX20" fmla="*/ 101906 w 842152"/>
                  <a:gd name="connsiteY20" fmla="*/ 129273 h 613967"/>
                  <a:gd name="connsiteX21" fmla="*/ 35905 w 842152"/>
                  <a:gd name="connsiteY21" fmla="*/ 153182 h 613967"/>
                  <a:gd name="connsiteX22" fmla="*/ 27823 w 842152"/>
                  <a:gd name="connsiteY22" fmla="*/ 185846 h 613967"/>
                  <a:gd name="connsiteX23" fmla="*/ 424504 w 842152"/>
                  <a:gd name="connsiteY23" fmla="*/ 608119 h 613967"/>
                  <a:gd name="connsiteX24" fmla="*/ 444708 w 842152"/>
                  <a:gd name="connsiteY24" fmla="*/ 607109 h 613967"/>
                  <a:gd name="connsiteX25" fmla="*/ 812766 w 842152"/>
                  <a:gd name="connsiteY25" fmla="*/ 178438 h 613967"/>
                  <a:gd name="connsiteX26" fmla="*/ 806705 w 842152"/>
                  <a:gd name="connsiteY26" fmla="*/ 157560 h 613967"/>
                  <a:gd name="connsiteX27" fmla="*/ 717468 w 842152"/>
                  <a:gd name="connsiteY27" fmla="*/ 132977 h 613967"/>
                  <a:gd name="connsiteX28" fmla="*/ 832970 w 842152"/>
                  <a:gd name="connsiteY28" fmla="*/ 97956 h 613967"/>
                  <a:gd name="connsiteX29" fmla="*/ 839705 w 842152"/>
                  <a:gd name="connsiteY29" fmla="*/ 84823 h 61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42152" h="613967">
                    <a:moveTo>
                      <a:pt x="839705" y="84823"/>
                    </a:moveTo>
                    <a:cubicBezTo>
                      <a:pt x="833307" y="73711"/>
                      <a:pt x="811082" y="26231"/>
                      <a:pt x="795592" y="23537"/>
                    </a:cubicBezTo>
                    <a:cubicBezTo>
                      <a:pt x="759561" y="17475"/>
                      <a:pt x="723193" y="11414"/>
                      <a:pt x="687162" y="5353"/>
                    </a:cubicBezTo>
                    <a:cubicBezTo>
                      <a:pt x="681100" y="-2392"/>
                      <a:pt x="675039" y="-1045"/>
                      <a:pt x="668641" y="5016"/>
                    </a:cubicBezTo>
                    <a:cubicBezTo>
                      <a:pt x="664263" y="9394"/>
                      <a:pt x="661569" y="15118"/>
                      <a:pt x="658875" y="20506"/>
                    </a:cubicBezTo>
                    <a:cubicBezTo>
                      <a:pt x="618466" y="99303"/>
                      <a:pt x="578731" y="178438"/>
                      <a:pt x="540006" y="257908"/>
                    </a:cubicBezTo>
                    <a:cubicBezTo>
                      <a:pt x="522832" y="234673"/>
                      <a:pt x="505658" y="211438"/>
                      <a:pt x="488148" y="187866"/>
                    </a:cubicBezTo>
                    <a:cubicBezTo>
                      <a:pt x="467943" y="159243"/>
                      <a:pt x="447402" y="130620"/>
                      <a:pt x="427198" y="101997"/>
                    </a:cubicBezTo>
                    <a:cubicBezTo>
                      <a:pt x="422820" y="95599"/>
                      <a:pt x="419789" y="95262"/>
                      <a:pt x="415075" y="101997"/>
                    </a:cubicBezTo>
                    <a:cubicBezTo>
                      <a:pt x="395207" y="130620"/>
                      <a:pt x="375003" y="158906"/>
                      <a:pt x="355135" y="187530"/>
                    </a:cubicBezTo>
                    <a:cubicBezTo>
                      <a:pt x="354798" y="187193"/>
                      <a:pt x="354125" y="186856"/>
                      <a:pt x="353788" y="186519"/>
                    </a:cubicBezTo>
                    <a:cubicBezTo>
                      <a:pt x="343012" y="189550"/>
                      <a:pt x="338972" y="199652"/>
                      <a:pt x="332910" y="207397"/>
                    </a:cubicBezTo>
                    <a:cubicBezTo>
                      <a:pt x="323145" y="219857"/>
                      <a:pt x="315063" y="234000"/>
                      <a:pt x="304287" y="245449"/>
                    </a:cubicBezTo>
                    <a:cubicBezTo>
                      <a:pt x="300246" y="244102"/>
                      <a:pt x="299236" y="241408"/>
                      <a:pt x="297889" y="239051"/>
                    </a:cubicBezTo>
                    <a:cubicBezTo>
                      <a:pt x="265562" y="181131"/>
                      <a:pt x="234582" y="122202"/>
                      <a:pt x="201918" y="64282"/>
                    </a:cubicBezTo>
                    <a:cubicBezTo>
                      <a:pt x="192489" y="47109"/>
                      <a:pt x="183734" y="29598"/>
                      <a:pt x="173969" y="12761"/>
                    </a:cubicBezTo>
                    <a:cubicBezTo>
                      <a:pt x="166224" y="-1045"/>
                      <a:pt x="159825" y="-2729"/>
                      <a:pt x="148040" y="4006"/>
                    </a:cubicBezTo>
                    <a:cubicBezTo>
                      <a:pt x="115039" y="10404"/>
                      <a:pt x="82375" y="17475"/>
                      <a:pt x="49374" y="23200"/>
                    </a:cubicBezTo>
                    <a:cubicBezTo>
                      <a:pt x="39609" y="24884"/>
                      <a:pt x="17384" y="45762"/>
                      <a:pt x="10313" y="57884"/>
                    </a:cubicBezTo>
                    <a:cubicBezTo>
                      <a:pt x="-6524" y="86170"/>
                      <a:pt x="-3831" y="93579"/>
                      <a:pt x="26476" y="104355"/>
                    </a:cubicBezTo>
                    <a:cubicBezTo>
                      <a:pt x="30180" y="105701"/>
                      <a:pt x="78671" y="121192"/>
                      <a:pt x="101906" y="129273"/>
                    </a:cubicBezTo>
                    <a:cubicBezTo>
                      <a:pt x="77324" y="136345"/>
                      <a:pt x="56783" y="145437"/>
                      <a:pt x="35905" y="153182"/>
                    </a:cubicBezTo>
                    <a:cubicBezTo>
                      <a:pt x="14690" y="160927"/>
                      <a:pt x="13006" y="169009"/>
                      <a:pt x="27823" y="185846"/>
                    </a:cubicBezTo>
                    <a:cubicBezTo>
                      <a:pt x="72610" y="236357"/>
                      <a:pt x="387799" y="567373"/>
                      <a:pt x="424504" y="608119"/>
                    </a:cubicBezTo>
                    <a:cubicBezTo>
                      <a:pt x="432585" y="616874"/>
                      <a:pt x="438310" y="615190"/>
                      <a:pt x="444708" y="607109"/>
                    </a:cubicBezTo>
                    <a:cubicBezTo>
                      <a:pt x="454137" y="595323"/>
                      <a:pt x="747101" y="255214"/>
                      <a:pt x="812766" y="178438"/>
                    </a:cubicBezTo>
                    <a:cubicBezTo>
                      <a:pt x="826236" y="162611"/>
                      <a:pt x="826572" y="162947"/>
                      <a:pt x="806705" y="157560"/>
                    </a:cubicBezTo>
                    <a:cubicBezTo>
                      <a:pt x="777745" y="149815"/>
                      <a:pt x="749122" y="141733"/>
                      <a:pt x="717468" y="132977"/>
                    </a:cubicBezTo>
                    <a:cubicBezTo>
                      <a:pt x="722519" y="130284"/>
                      <a:pt x="797276" y="107385"/>
                      <a:pt x="832970" y="97956"/>
                    </a:cubicBezTo>
                    <a:cubicBezTo>
                      <a:pt x="842399" y="95599"/>
                      <a:pt x="844420" y="93242"/>
                      <a:pt x="839705" y="84823"/>
                    </a:cubicBezTo>
                    <a:close/>
                  </a:path>
                </a:pathLst>
              </a:custGeom>
              <a:solidFill>
                <a:srgbClr val="000000"/>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6" name="Freeform: Shape 25">
                <a:extLst>
                  <a:ext uri="{FF2B5EF4-FFF2-40B4-BE49-F238E27FC236}">
                    <a16:creationId xmlns:a16="http://schemas.microsoft.com/office/drawing/2014/main" id="{43BF7381-F82A-434D-9373-837C315BEBC6}"/>
                  </a:ext>
                </a:extLst>
              </p:cNvPr>
              <p:cNvSpPr/>
              <p:nvPr/>
            </p:nvSpPr>
            <p:spPr>
              <a:xfrm>
                <a:off x="8620510" y="1071787"/>
                <a:ext cx="414221" cy="800660"/>
              </a:xfrm>
              <a:custGeom>
                <a:avLst/>
                <a:gdLst>
                  <a:gd name="connsiteX0" fmla="*/ 162099 w 414221"/>
                  <a:gd name="connsiteY0" fmla="*/ 654491 h 800660"/>
                  <a:gd name="connsiteX1" fmla="*/ 102833 w 414221"/>
                  <a:gd name="connsiteY1" fmla="*/ 528213 h 800660"/>
                  <a:gd name="connsiteX2" fmla="*/ 59730 w 414221"/>
                  <a:gd name="connsiteY2" fmla="*/ 455477 h 800660"/>
                  <a:gd name="connsiteX3" fmla="*/ 36158 w 414221"/>
                  <a:gd name="connsiteY3" fmla="*/ 425507 h 800660"/>
                  <a:gd name="connsiteX4" fmla="*/ 1474 w 414221"/>
                  <a:gd name="connsiteY4" fmla="*/ 240637 h 800660"/>
                  <a:gd name="connsiteX5" fmla="*/ 31781 w 414221"/>
                  <a:gd name="connsiteY5" fmla="*/ 222116 h 800660"/>
                  <a:gd name="connsiteX6" fmla="*/ 43567 w 414221"/>
                  <a:gd name="connsiteY6" fmla="*/ 236596 h 800660"/>
                  <a:gd name="connsiteX7" fmla="*/ 53332 w 414221"/>
                  <a:gd name="connsiteY7" fmla="*/ 263535 h 800660"/>
                  <a:gd name="connsiteX8" fmla="*/ 66128 w 414221"/>
                  <a:gd name="connsiteY8" fmla="*/ 271954 h 800660"/>
                  <a:gd name="connsiteX9" fmla="*/ 74884 w 414221"/>
                  <a:gd name="connsiteY9" fmla="*/ 259831 h 800660"/>
                  <a:gd name="connsiteX10" fmla="*/ 74884 w 414221"/>
                  <a:gd name="connsiteY10" fmla="*/ 242994 h 800660"/>
                  <a:gd name="connsiteX11" fmla="*/ 70843 w 414221"/>
                  <a:gd name="connsiteY11" fmla="*/ 130859 h 800660"/>
                  <a:gd name="connsiteX12" fmla="*/ 77241 w 414221"/>
                  <a:gd name="connsiteY12" fmla="*/ 56103 h 800660"/>
                  <a:gd name="connsiteX13" fmla="*/ 91721 w 414221"/>
                  <a:gd name="connsiteY13" fmla="*/ 6939 h 800660"/>
                  <a:gd name="connsiteX14" fmla="*/ 131793 w 414221"/>
                  <a:gd name="connsiteY14" fmla="*/ 1214 h 800660"/>
                  <a:gd name="connsiteX15" fmla="*/ 178600 w 414221"/>
                  <a:gd name="connsiteY15" fmla="*/ 3571 h 800660"/>
                  <a:gd name="connsiteX16" fmla="*/ 410614 w 414221"/>
                  <a:gd name="connsiteY16" fmla="*/ 6939 h 800660"/>
                  <a:gd name="connsiteX17" fmla="*/ 403543 w 414221"/>
                  <a:gd name="connsiteY17" fmla="*/ 800300 h 800660"/>
                  <a:gd name="connsiteX18" fmla="*/ 279622 w 414221"/>
                  <a:gd name="connsiteY18" fmla="*/ 765279 h 800660"/>
                  <a:gd name="connsiteX19" fmla="*/ 162099 w 414221"/>
                  <a:gd name="connsiteY19" fmla="*/ 654491 h 80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4221" h="800660">
                    <a:moveTo>
                      <a:pt x="162099" y="654491"/>
                    </a:moveTo>
                    <a:cubicBezTo>
                      <a:pt x="122027" y="621827"/>
                      <a:pt x="105527" y="577714"/>
                      <a:pt x="102833" y="528213"/>
                    </a:cubicBezTo>
                    <a:cubicBezTo>
                      <a:pt x="100812" y="495550"/>
                      <a:pt x="87343" y="471641"/>
                      <a:pt x="59730" y="455477"/>
                    </a:cubicBezTo>
                    <a:cubicBezTo>
                      <a:pt x="47607" y="448406"/>
                      <a:pt x="42556" y="436283"/>
                      <a:pt x="36158" y="425507"/>
                    </a:cubicBezTo>
                    <a:cubicBezTo>
                      <a:pt x="3494" y="367925"/>
                      <a:pt x="-3577" y="305291"/>
                      <a:pt x="1474" y="240637"/>
                    </a:cubicBezTo>
                    <a:cubicBezTo>
                      <a:pt x="2821" y="223463"/>
                      <a:pt x="8882" y="220432"/>
                      <a:pt x="31781" y="222116"/>
                    </a:cubicBezTo>
                    <a:cubicBezTo>
                      <a:pt x="40536" y="222789"/>
                      <a:pt x="41209" y="230535"/>
                      <a:pt x="43567" y="236596"/>
                    </a:cubicBezTo>
                    <a:cubicBezTo>
                      <a:pt x="47271" y="245351"/>
                      <a:pt x="49291" y="254780"/>
                      <a:pt x="53332" y="263535"/>
                    </a:cubicBezTo>
                    <a:cubicBezTo>
                      <a:pt x="56026" y="269260"/>
                      <a:pt x="59730" y="272627"/>
                      <a:pt x="66128" y="271954"/>
                    </a:cubicBezTo>
                    <a:cubicBezTo>
                      <a:pt x="73537" y="271280"/>
                      <a:pt x="74547" y="265556"/>
                      <a:pt x="74884" y="259831"/>
                    </a:cubicBezTo>
                    <a:cubicBezTo>
                      <a:pt x="75220" y="254106"/>
                      <a:pt x="75557" y="248382"/>
                      <a:pt x="74884" y="242994"/>
                    </a:cubicBezTo>
                    <a:cubicBezTo>
                      <a:pt x="69159" y="205616"/>
                      <a:pt x="72190" y="168237"/>
                      <a:pt x="70843" y="130859"/>
                    </a:cubicBezTo>
                    <a:cubicBezTo>
                      <a:pt x="70169" y="105940"/>
                      <a:pt x="69159" y="80348"/>
                      <a:pt x="77241" y="56103"/>
                    </a:cubicBezTo>
                    <a:cubicBezTo>
                      <a:pt x="82965" y="38592"/>
                      <a:pt x="79261" y="20745"/>
                      <a:pt x="91721" y="6939"/>
                    </a:cubicBezTo>
                    <a:cubicBezTo>
                      <a:pt x="99802" y="-1143"/>
                      <a:pt x="121690" y="-806"/>
                      <a:pt x="131793" y="1214"/>
                    </a:cubicBezTo>
                    <a:cubicBezTo>
                      <a:pt x="147283" y="4245"/>
                      <a:pt x="163110" y="3571"/>
                      <a:pt x="178600" y="3571"/>
                    </a:cubicBezTo>
                    <a:cubicBezTo>
                      <a:pt x="304541" y="3571"/>
                      <a:pt x="416002" y="11316"/>
                      <a:pt x="410614" y="6939"/>
                    </a:cubicBezTo>
                    <a:cubicBezTo>
                      <a:pt x="419369" y="17378"/>
                      <a:pt x="410277" y="799290"/>
                      <a:pt x="403543" y="800300"/>
                    </a:cubicBezTo>
                    <a:cubicBezTo>
                      <a:pt x="346633" y="801984"/>
                      <a:pt x="312959" y="798953"/>
                      <a:pt x="279622" y="765279"/>
                    </a:cubicBezTo>
                    <a:cubicBezTo>
                      <a:pt x="256050" y="740023"/>
                      <a:pt x="168161" y="659542"/>
                      <a:pt x="162099" y="654491"/>
                    </a:cubicBezTo>
                    <a:close/>
                  </a:path>
                </a:pathLst>
              </a:custGeom>
              <a:solidFill>
                <a:srgbClr val="EEC8AF"/>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7" name="Freeform: Shape 26">
                <a:extLst>
                  <a:ext uri="{FF2B5EF4-FFF2-40B4-BE49-F238E27FC236}">
                    <a16:creationId xmlns:a16="http://schemas.microsoft.com/office/drawing/2014/main" id="{92BC95D4-E241-4FA4-ACC6-7ACF6E2138E7}"/>
                  </a:ext>
                </a:extLst>
              </p:cNvPr>
              <p:cNvSpPr/>
              <p:nvPr/>
            </p:nvSpPr>
            <p:spPr>
              <a:xfrm>
                <a:off x="9024053" y="1077662"/>
                <a:ext cx="398610" cy="793450"/>
              </a:xfrm>
              <a:custGeom>
                <a:avLst/>
                <a:gdLst>
                  <a:gd name="connsiteX0" fmla="*/ 0 w 398610"/>
                  <a:gd name="connsiteY0" fmla="*/ 793415 h 793450"/>
                  <a:gd name="connsiteX1" fmla="*/ 7071 w 398610"/>
                  <a:gd name="connsiteY1" fmla="*/ 54 h 793450"/>
                  <a:gd name="connsiteX2" fmla="*/ 279495 w 398610"/>
                  <a:gd name="connsiteY2" fmla="*/ 727 h 793450"/>
                  <a:gd name="connsiteX3" fmla="*/ 291954 w 398610"/>
                  <a:gd name="connsiteY3" fmla="*/ 5105 h 793450"/>
                  <a:gd name="connsiteX4" fmla="*/ 324281 w 398610"/>
                  <a:gd name="connsiteY4" fmla="*/ 99729 h 793450"/>
                  <a:gd name="connsiteX5" fmla="*/ 318220 w 398610"/>
                  <a:gd name="connsiteY5" fmla="*/ 243517 h 793450"/>
                  <a:gd name="connsiteX6" fmla="*/ 317883 w 398610"/>
                  <a:gd name="connsiteY6" fmla="*/ 251936 h 793450"/>
                  <a:gd name="connsiteX7" fmla="*/ 325292 w 398610"/>
                  <a:gd name="connsiteY7" fmla="*/ 265406 h 793450"/>
                  <a:gd name="connsiteX8" fmla="*/ 341118 w 398610"/>
                  <a:gd name="connsiteY8" fmla="*/ 256314 h 793450"/>
                  <a:gd name="connsiteX9" fmla="*/ 351894 w 398610"/>
                  <a:gd name="connsiteY9" fmla="*/ 224660 h 793450"/>
                  <a:gd name="connsiteX10" fmla="*/ 364690 w 398610"/>
                  <a:gd name="connsiteY10" fmla="*/ 209507 h 793450"/>
                  <a:gd name="connsiteX11" fmla="*/ 398364 w 398610"/>
                  <a:gd name="connsiteY11" fmla="*/ 243517 h 793450"/>
                  <a:gd name="connsiteX12" fmla="*/ 371425 w 398610"/>
                  <a:gd name="connsiteY12" fmla="*/ 407510 h 793450"/>
                  <a:gd name="connsiteX13" fmla="*/ 346506 w 398610"/>
                  <a:gd name="connsiteY13" fmla="*/ 440511 h 793450"/>
                  <a:gd name="connsiteX14" fmla="*/ 290607 w 398610"/>
                  <a:gd name="connsiteY14" fmla="*/ 554666 h 793450"/>
                  <a:gd name="connsiteX15" fmla="*/ 246494 w 398610"/>
                  <a:gd name="connsiteY15" fmla="*/ 639862 h 793450"/>
                  <a:gd name="connsiteX16" fmla="*/ 143115 w 398610"/>
                  <a:gd name="connsiteY16" fmla="*/ 735833 h 793450"/>
                  <a:gd name="connsiteX17" fmla="*/ 77787 w 398610"/>
                  <a:gd name="connsiteY17" fmla="*/ 783313 h 793450"/>
                  <a:gd name="connsiteX18" fmla="*/ 0 w 398610"/>
                  <a:gd name="connsiteY18" fmla="*/ 793415 h 79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610" h="793450">
                    <a:moveTo>
                      <a:pt x="0" y="793415"/>
                    </a:moveTo>
                    <a:cubicBezTo>
                      <a:pt x="0" y="779946"/>
                      <a:pt x="9092" y="37769"/>
                      <a:pt x="7071" y="54"/>
                    </a:cubicBezTo>
                    <a:cubicBezTo>
                      <a:pt x="66338" y="54"/>
                      <a:pt x="251209" y="-283"/>
                      <a:pt x="279495" y="727"/>
                    </a:cubicBezTo>
                    <a:cubicBezTo>
                      <a:pt x="283872" y="727"/>
                      <a:pt x="288250" y="2411"/>
                      <a:pt x="291954" y="5105"/>
                    </a:cubicBezTo>
                    <a:cubicBezTo>
                      <a:pt x="316873" y="31708"/>
                      <a:pt x="322934" y="65382"/>
                      <a:pt x="324281" y="99729"/>
                    </a:cubicBezTo>
                    <a:cubicBezTo>
                      <a:pt x="325965" y="147883"/>
                      <a:pt x="321924" y="195700"/>
                      <a:pt x="318220" y="243517"/>
                    </a:cubicBezTo>
                    <a:cubicBezTo>
                      <a:pt x="317883" y="246211"/>
                      <a:pt x="317883" y="249242"/>
                      <a:pt x="317883" y="251936"/>
                    </a:cubicBezTo>
                    <a:cubicBezTo>
                      <a:pt x="318220" y="257661"/>
                      <a:pt x="317883" y="263722"/>
                      <a:pt x="325292" y="265406"/>
                    </a:cubicBezTo>
                    <a:cubicBezTo>
                      <a:pt x="333037" y="267089"/>
                      <a:pt x="338088" y="263385"/>
                      <a:pt x="341118" y="256314"/>
                    </a:cubicBezTo>
                    <a:cubicBezTo>
                      <a:pt x="345496" y="245875"/>
                      <a:pt x="348527" y="235099"/>
                      <a:pt x="351894" y="224660"/>
                    </a:cubicBezTo>
                    <a:cubicBezTo>
                      <a:pt x="354251" y="217925"/>
                      <a:pt x="355262" y="210180"/>
                      <a:pt x="364690" y="209507"/>
                    </a:cubicBezTo>
                    <a:cubicBezTo>
                      <a:pt x="389609" y="210854"/>
                      <a:pt x="397691" y="218599"/>
                      <a:pt x="398364" y="243517"/>
                    </a:cubicBezTo>
                    <a:cubicBezTo>
                      <a:pt x="400048" y="300090"/>
                      <a:pt x="393313" y="354979"/>
                      <a:pt x="371425" y="407510"/>
                    </a:cubicBezTo>
                    <a:cubicBezTo>
                      <a:pt x="366037" y="420643"/>
                      <a:pt x="357619" y="431419"/>
                      <a:pt x="346506" y="440511"/>
                    </a:cubicBezTo>
                    <a:cubicBezTo>
                      <a:pt x="310138" y="469807"/>
                      <a:pt x="289597" y="506175"/>
                      <a:pt x="290607" y="554666"/>
                    </a:cubicBezTo>
                    <a:cubicBezTo>
                      <a:pt x="291281" y="589687"/>
                      <a:pt x="272087" y="618984"/>
                      <a:pt x="246494" y="639862"/>
                    </a:cubicBezTo>
                    <a:cubicBezTo>
                      <a:pt x="220228" y="661076"/>
                      <a:pt x="154901" y="716638"/>
                      <a:pt x="143115" y="735833"/>
                    </a:cubicBezTo>
                    <a:cubicBezTo>
                      <a:pt x="126951" y="762098"/>
                      <a:pt x="105400" y="772537"/>
                      <a:pt x="77787" y="783313"/>
                    </a:cubicBezTo>
                    <a:cubicBezTo>
                      <a:pt x="55899" y="791732"/>
                      <a:pt x="28286" y="793752"/>
                      <a:pt x="0" y="793415"/>
                    </a:cubicBezTo>
                    <a:close/>
                  </a:path>
                </a:pathLst>
              </a:custGeom>
              <a:solidFill>
                <a:srgbClr val="F8CEB2"/>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8" name="Freeform: Shape 27">
                <a:extLst>
                  <a:ext uri="{FF2B5EF4-FFF2-40B4-BE49-F238E27FC236}">
                    <a16:creationId xmlns:a16="http://schemas.microsoft.com/office/drawing/2014/main" id="{8BB8E7FC-694D-43D5-8DDE-963ED87AE25E}"/>
                  </a:ext>
                </a:extLst>
              </p:cNvPr>
              <p:cNvSpPr/>
              <p:nvPr/>
            </p:nvSpPr>
            <p:spPr>
              <a:xfrm>
                <a:off x="8799447" y="2803430"/>
                <a:ext cx="735707" cy="470971"/>
              </a:xfrm>
              <a:custGeom>
                <a:avLst/>
                <a:gdLst>
                  <a:gd name="connsiteX0" fmla="*/ 75430 w 735707"/>
                  <a:gd name="connsiteY0" fmla="*/ 194045 h 470971"/>
                  <a:gd name="connsiteX1" fmla="*/ 0 w 735707"/>
                  <a:gd name="connsiteY1" fmla="*/ 152289 h 470971"/>
                  <a:gd name="connsiteX2" fmla="*/ 86879 w 735707"/>
                  <a:gd name="connsiteY2" fmla="*/ 109860 h 470971"/>
                  <a:gd name="connsiteX3" fmla="*/ 484570 w 735707"/>
                  <a:gd name="connsiteY3" fmla="*/ 114574 h 470971"/>
                  <a:gd name="connsiteX4" fmla="*/ 424967 w 735707"/>
                  <a:gd name="connsiteY4" fmla="*/ 86288 h 470971"/>
                  <a:gd name="connsiteX5" fmla="*/ 372772 w 735707"/>
                  <a:gd name="connsiteY5" fmla="*/ 75512 h 470971"/>
                  <a:gd name="connsiteX6" fmla="*/ 339435 w 735707"/>
                  <a:gd name="connsiteY6" fmla="*/ 14899 h 470971"/>
                  <a:gd name="connsiteX7" fmla="*/ 355935 w 735707"/>
                  <a:gd name="connsiteY7" fmla="*/ 1092 h 470971"/>
                  <a:gd name="connsiteX8" fmla="*/ 502080 w 735707"/>
                  <a:gd name="connsiteY8" fmla="*/ 16582 h 470971"/>
                  <a:gd name="connsiteX9" fmla="*/ 628695 w 735707"/>
                  <a:gd name="connsiteY9" fmla="*/ 75175 h 470971"/>
                  <a:gd name="connsiteX10" fmla="*/ 711197 w 735707"/>
                  <a:gd name="connsiteY10" fmla="*/ 144207 h 470971"/>
                  <a:gd name="connsiteX11" fmla="*/ 734432 w 735707"/>
                  <a:gd name="connsiteY11" fmla="*/ 171146 h 470971"/>
                  <a:gd name="connsiteX12" fmla="*/ 734432 w 735707"/>
                  <a:gd name="connsiteY12" fmla="*/ 283281 h 470971"/>
                  <a:gd name="connsiteX13" fmla="*/ 730054 w 735707"/>
                  <a:gd name="connsiteY13" fmla="*/ 435825 h 470971"/>
                  <a:gd name="connsiteX14" fmla="*/ 706819 w 735707"/>
                  <a:gd name="connsiteY14" fmla="*/ 434141 h 470971"/>
                  <a:gd name="connsiteX15" fmla="*/ 623644 w 735707"/>
                  <a:gd name="connsiteY15" fmla="*/ 453672 h 470971"/>
                  <a:gd name="connsiteX16" fmla="*/ 537102 w 735707"/>
                  <a:gd name="connsiteY16" fmla="*/ 470509 h 470971"/>
                  <a:gd name="connsiteX17" fmla="*/ 389272 w 735707"/>
                  <a:gd name="connsiteY17" fmla="*/ 470846 h 470971"/>
                  <a:gd name="connsiteX18" fmla="*/ 325965 w 735707"/>
                  <a:gd name="connsiteY18" fmla="*/ 463101 h 470971"/>
                  <a:gd name="connsiteX19" fmla="*/ 303403 w 735707"/>
                  <a:gd name="connsiteY19" fmla="*/ 394742 h 470971"/>
                  <a:gd name="connsiteX20" fmla="*/ 239760 w 735707"/>
                  <a:gd name="connsiteY20" fmla="*/ 342211 h 470971"/>
                  <a:gd name="connsiteX21" fmla="*/ 295658 w 735707"/>
                  <a:gd name="connsiteY21" fmla="*/ 291363 h 470971"/>
                  <a:gd name="connsiteX22" fmla="*/ 253566 w 735707"/>
                  <a:gd name="connsiteY22" fmla="*/ 278903 h 470971"/>
                  <a:gd name="connsiteX23" fmla="*/ 229657 w 735707"/>
                  <a:gd name="connsiteY23" fmla="*/ 238831 h 470971"/>
                  <a:gd name="connsiteX24" fmla="*/ 265015 w 735707"/>
                  <a:gd name="connsiteY24" fmla="*/ 208188 h 470971"/>
                  <a:gd name="connsiteX25" fmla="*/ 301383 w 735707"/>
                  <a:gd name="connsiteY25" fmla="*/ 202127 h 470971"/>
                  <a:gd name="connsiteX26" fmla="*/ 286903 w 735707"/>
                  <a:gd name="connsiteY26" fmla="*/ 195055 h 470971"/>
                  <a:gd name="connsiteX27" fmla="*/ 75430 w 735707"/>
                  <a:gd name="connsiteY27" fmla="*/ 194045 h 47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5707" h="470971">
                    <a:moveTo>
                      <a:pt x="75430" y="194045"/>
                    </a:moveTo>
                    <a:cubicBezTo>
                      <a:pt x="24582" y="193708"/>
                      <a:pt x="0" y="176198"/>
                      <a:pt x="0" y="152289"/>
                    </a:cubicBezTo>
                    <a:cubicBezTo>
                      <a:pt x="0" y="126360"/>
                      <a:pt x="21215" y="110196"/>
                      <a:pt x="86879" y="109860"/>
                    </a:cubicBezTo>
                    <a:cubicBezTo>
                      <a:pt x="108767" y="110196"/>
                      <a:pt x="371425" y="112890"/>
                      <a:pt x="484570" y="114574"/>
                    </a:cubicBezTo>
                    <a:cubicBezTo>
                      <a:pt x="466049" y="96390"/>
                      <a:pt x="447529" y="86961"/>
                      <a:pt x="424967" y="86288"/>
                    </a:cubicBezTo>
                    <a:cubicBezTo>
                      <a:pt x="406783" y="85614"/>
                      <a:pt x="389272" y="83257"/>
                      <a:pt x="372772" y="75512"/>
                    </a:cubicBezTo>
                    <a:cubicBezTo>
                      <a:pt x="348863" y="64063"/>
                      <a:pt x="336404" y="40828"/>
                      <a:pt x="339435" y="14899"/>
                    </a:cubicBezTo>
                    <a:cubicBezTo>
                      <a:pt x="340782" y="4797"/>
                      <a:pt x="346506" y="-2949"/>
                      <a:pt x="355935" y="1092"/>
                    </a:cubicBezTo>
                    <a:cubicBezTo>
                      <a:pt x="403079" y="20960"/>
                      <a:pt x="453590" y="9511"/>
                      <a:pt x="502080" y="16582"/>
                    </a:cubicBezTo>
                    <a:cubicBezTo>
                      <a:pt x="550571" y="23654"/>
                      <a:pt x="590307" y="47226"/>
                      <a:pt x="628695" y="75175"/>
                    </a:cubicBezTo>
                    <a:cubicBezTo>
                      <a:pt x="657655" y="96390"/>
                      <a:pt x="684257" y="120299"/>
                      <a:pt x="711197" y="144207"/>
                    </a:cubicBezTo>
                    <a:cubicBezTo>
                      <a:pt x="731401" y="164412"/>
                      <a:pt x="729717" y="159697"/>
                      <a:pt x="734432" y="171146"/>
                    </a:cubicBezTo>
                    <a:cubicBezTo>
                      <a:pt x="737126" y="208525"/>
                      <a:pt x="734769" y="245903"/>
                      <a:pt x="734432" y="283281"/>
                    </a:cubicBezTo>
                    <a:cubicBezTo>
                      <a:pt x="733758" y="334129"/>
                      <a:pt x="731738" y="384977"/>
                      <a:pt x="730054" y="435825"/>
                    </a:cubicBezTo>
                    <a:cubicBezTo>
                      <a:pt x="722309" y="435488"/>
                      <a:pt x="714227" y="435488"/>
                      <a:pt x="706819" y="434141"/>
                    </a:cubicBezTo>
                    <a:cubicBezTo>
                      <a:pt x="676512" y="429763"/>
                      <a:pt x="650583" y="443906"/>
                      <a:pt x="623644" y="453672"/>
                    </a:cubicBezTo>
                    <a:cubicBezTo>
                      <a:pt x="595695" y="463774"/>
                      <a:pt x="566735" y="469836"/>
                      <a:pt x="537102" y="470509"/>
                    </a:cubicBezTo>
                    <a:cubicBezTo>
                      <a:pt x="487938" y="471519"/>
                      <a:pt x="438437" y="470509"/>
                      <a:pt x="389272" y="470846"/>
                    </a:cubicBezTo>
                    <a:cubicBezTo>
                      <a:pt x="367721" y="471183"/>
                      <a:pt x="346843" y="466468"/>
                      <a:pt x="325965" y="463101"/>
                    </a:cubicBezTo>
                    <a:cubicBezTo>
                      <a:pt x="292965" y="457376"/>
                      <a:pt x="282862" y="419324"/>
                      <a:pt x="303403" y="394742"/>
                    </a:cubicBezTo>
                    <a:cubicBezTo>
                      <a:pt x="274444" y="386324"/>
                      <a:pt x="239760" y="383630"/>
                      <a:pt x="239760" y="342211"/>
                    </a:cubicBezTo>
                    <a:cubicBezTo>
                      <a:pt x="239760" y="308874"/>
                      <a:pt x="267709" y="302139"/>
                      <a:pt x="295658" y="291363"/>
                    </a:cubicBezTo>
                    <a:cubicBezTo>
                      <a:pt x="278485" y="289006"/>
                      <a:pt x="265689" y="284965"/>
                      <a:pt x="253566" y="278903"/>
                    </a:cubicBezTo>
                    <a:cubicBezTo>
                      <a:pt x="235045" y="269475"/>
                      <a:pt x="226963" y="254995"/>
                      <a:pt x="229657" y="238831"/>
                    </a:cubicBezTo>
                    <a:cubicBezTo>
                      <a:pt x="232351" y="223005"/>
                      <a:pt x="245484" y="211555"/>
                      <a:pt x="265015" y="208188"/>
                    </a:cubicBezTo>
                    <a:cubicBezTo>
                      <a:pt x="267709" y="207851"/>
                      <a:pt x="292965" y="205494"/>
                      <a:pt x="301383" y="202127"/>
                    </a:cubicBezTo>
                    <a:cubicBezTo>
                      <a:pt x="297679" y="199433"/>
                      <a:pt x="292965" y="196065"/>
                      <a:pt x="286903" y="195055"/>
                    </a:cubicBezTo>
                    <a:cubicBezTo>
                      <a:pt x="216188" y="194382"/>
                      <a:pt x="145809" y="194382"/>
                      <a:pt x="75430" y="194045"/>
                    </a:cubicBezTo>
                    <a:close/>
                  </a:path>
                </a:pathLst>
              </a:custGeom>
              <a:solidFill>
                <a:srgbClr val="FCC698"/>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29" name="Freeform: Shape 28">
                <a:extLst>
                  <a:ext uri="{FF2B5EF4-FFF2-40B4-BE49-F238E27FC236}">
                    <a16:creationId xmlns:a16="http://schemas.microsoft.com/office/drawing/2014/main" id="{98315542-22CF-4FE9-BD72-A8703D776EB1}"/>
                  </a:ext>
                </a:extLst>
              </p:cNvPr>
              <p:cNvSpPr/>
              <p:nvPr/>
            </p:nvSpPr>
            <p:spPr>
              <a:xfrm>
                <a:off x="8741172" y="1849189"/>
                <a:ext cx="540487" cy="373108"/>
              </a:xfrm>
              <a:custGeom>
                <a:avLst/>
                <a:gdLst>
                  <a:gd name="connsiteX0" fmla="*/ 155593 w 540487"/>
                  <a:gd name="connsiteY0" fmla="*/ 371088 h 373108"/>
                  <a:gd name="connsiteX1" fmla="*/ 21907 w 540487"/>
                  <a:gd name="connsiteY1" fmla="*/ 125941 h 373108"/>
                  <a:gd name="connsiteX2" fmla="*/ 1366 w 540487"/>
                  <a:gd name="connsiteY2" fmla="*/ 115502 h 373108"/>
                  <a:gd name="connsiteX3" fmla="*/ 5070 w 540487"/>
                  <a:gd name="connsiteY3" fmla="*/ 97318 h 373108"/>
                  <a:gd name="connsiteX4" fmla="*/ 49856 w 540487"/>
                  <a:gd name="connsiteY4" fmla="*/ 0 h 373108"/>
                  <a:gd name="connsiteX5" fmla="*/ 258299 w 540487"/>
                  <a:gd name="connsiteY5" fmla="*/ 176452 h 373108"/>
                  <a:gd name="connsiteX6" fmla="*/ 286922 w 540487"/>
                  <a:gd name="connsiteY6" fmla="*/ 177126 h 373108"/>
                  <a:gd name="connsiteX7" fmla="*/ 499405 w 540487"/>
                  <a:gd name="connsiteY7" fmla="*/ 337 h 373108"/>
                  <a:gd name="connsiteX8" fmla="*/ 540488 w 540487"/>
                  <a:gd name="connsiteY8" fmla="*/ 116849 h 373108"/>
                  <a:gd name="connsiteX9" fmla="*/ 520283 w 540487"/>
                  <a:gd name="connsiteY9" fmla="*/ 129308 h 373108"/>
                  <a:gd name="connsiteX10" fmla="*/ 442159 w 540487"/>
                  <a:gd name="connsiteY10" fmla="*/ 284209 h 373108"/>
                  <a:gd name="connsiteX11" fmla="*/ 399057 w 540487"/>
                  <a:gd name="connsiteY11" fmla="*/ 372772 h 373108"/>
                  <a:gd name="connsiteX12" fmla="*/ 395689 w 540487"/>
                  <a:gd name="connsiteY12" fmla="*/ 373109 h 373108"/>
                  <a:gd name="connsiteX13" fmla="*/ 285238 w 540487"/>
                  <a:gd name="connsiteY13" fmla="*/ 231004 h 373108"/>
                  <a:gd name="connsiteX14" fmla="*/ 264023 w 540487"/>
                  <a:gd name="connsiteY14" fmla="*/ 230667 h 373108"/>
                  <a:gd name="connsiteX15" fmla="*/ 155593 w 540487"/>
                  <a:gd name="connsiteY15" fmla="*/ 371088 h 3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0487" h="373108">
                    <a:moveTo>
                      <a:pt x="155593" y="371088"/>
                    </a:moveTo>
                    <a:cubicBezTo>
                      <a:pt x="110470" y="288587"/>
                      <a:pt x="66020" y="207432"/>
                      <a:pt x="21907" y="125941"/>
                    </a:cubicBezTo>
                    <a:cubicBezTo>
                      <a:pt x="16856" y="116512"/>
                      <a:pt x="11805" y="111798"/>
                      <a:pt x="1366" y="115502"/>
                    </a:cubicBezTo>
                    <a:cubicBezTo>
                      <a:pt x="-2339" y="108430"/>
                      <a:pt x="2376" y="103043"/>
                      <a:pt x="5070" y="97318"/>
                    </a:cubicBezTo>
                    <a:cubicBezTo>
                      <a:pt x="19886" y="64991"/>
                      <a:pt x="34703" y="32327"/>
                      <a:pt x="49856" y="0"/>
                    </a:cubicBezTo>
                    <a:cubicBezTo>
                      <a:pt x="69724" y="12123"/>
                      <a:pt x="244492" y="161972"/>
                      <a:pt x="258299" y="176452"/>
                    </a:cubicBezTo>
                    <a:cubicBezTo>
                      <a:pt x="268064" y="186554"/>
                      <a:pt x="276483" y="186554"/>
                      <a:pt x="286922" y="177126"/>
                    </a:cubicBezTo>
                    <a:cubicBezTo>
                      <a:pt x="333392" y="135707"/>
                      <a:pt x="484925" y="3031"/>
                      <a:pt x="499405" y="337"/>
                    </a:cubicBezTo>
                    <a:cubicBezTo>
                      <a:pt x="513212" y="39062"/>
                      <a:pt x="526681" y="78124"/>
                      <a:pt x="540488" y="116849"/>
                    </a:cubicBezTo>
                    <a:cubicBezTo>
                      <a:pt x="526008" y="108767"/>
                      <a:pt x="524324" y="121563"/>
                      <a:pt x="520283" y="129308"/>
                    </a:cubicBezTo>
                    <a:cubicBezTo>
                      <a:pt x="494017" y="180830"/>
                      <a:pt x="468088" y="232351"/>
                      <a:pt x="442159" y="284209"/>
                    </a:cubicBezTo>
                    <a:cubicBezTo>
                      <a:pt x="427343" y="313506"/>
                      <a:pt x="410169" y="341792"/>
                      <a:pt x="399057" y="372772"/>
                    </a:cubicBezTo>
                    <a:cubicBezTo>
                      <a:pt x="399057" y="373109"/>
                      <a:pt x="397036" y="372772"/>
                      <a:pt x="395689" y="373109"/>
                    </a:cubicBezTo>
                    <a:cubicBezTo>
                      <a:pt x="386934" y="373109"/>
                      <a:pt x="302412" y="254913"/>
                      <a:pt x="285238" y="231004"/>
                    </a:cubicBezTo>
                    <a:cubicBezTo>
                      <a:pt x="275473" y="217198"/>
                      <a:pt x="274126" y="217535"/>
                      <a:pt x="264023" y="230667"/>
                    </a:cubicBezTo>
                    <a:cubicBezTo>
                      <a:pt x="250217" y="248515"/>
                      <a:pt x="173440" y="346843"/>
                      <a:pt x="155593" y="371088"/>
                    </a:cubicBezTo>
                    <a:close/>
                  </a:path>
                </a:pathLst>
              </a:custGeom>
              <a:solidFill>
                <a:srgbClr val="E4F4F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0" name="Freeform: Shape 29">
                <a:extLst>
                  <a:ext uri="{FF2B5EF4-FFF2-40B4-BE49-F238E27FC236}">
                    <a16:creationId xmlns:a16="http://schemas.microsoft.com/office/drawing/2014/main" id="{44C3897E-EC60-4613-9569-20C1E8CD3090}"/>
                  </a:ext>
                </a:extLst>
              </p:cNvPr>
              <p:cNvSpPr/>
              <p:nvPr/>
            </p:nvSpPr>
            <p:spPr>
              <a:xfrm>
                <a:off x="8626711" y="1078726"/>
                <a:ext cx="90667" cy="272678"/>
              </a:xfrm>
              <a:custGeom>
                <a:avLst/>
                <a:gdLst>
                  <a:gd name="connsiteX0" fmla="*/ 6049 w 90667"/>
                  <a:gd name="connsiteY0" fmla="*/ 59603 h 272678"/>
                  <a:gd name="connsiteX1" fmla="*/ 1334 w 90667"/>
                  <a:gd name="connsiteY1" fmla="*/ 14817 h 272678"/>
                  <a:gd name="connsiteX2" fmla="*/ 5038 w 90667"/>
                  <a:gd name="connsiteY2" fmla="*/ 0 h 272678"/>
                  <a:gd name="connsiteX3" fmla="*/ 90234 w 90667"/>
                  <a:gd name="connsiteY3" fmla="*/ 1010 h 272678"/>
                  <a:gd name="connsiteX4" fmla="*/ 70703 w 90667"/>
                  <a:gd name="connsiteY4" fmla="*/ 128298 h 272678"/>
                  <a:gd name="connsiteX5" fmla="*/ 75754 w 90667"/>
                  <a:gd name="connsiteY5" fmla="*/ 256260 h 272678"/>
                  <a:gd name="connsiteX6" fmla="*/ 70703 w 90667"/>
                  <a:gd name="connsiteY6" fmla="*/ 270740 h 272678"/>
                  <a:gd name="connsiteX7" fmla="*/ 41743 w 90667"/>
                  <a:gd name="connsiteY7" fmla="*/ 262995 h 272678"/>
                  <a:gd name="connsiteX8" fmla="*/ 25580 w 90667"/>
                  <a:gd name="connsiteY8" fmla="*/ 215514 h 272678"/>
                  <a:gd name="connsiteX9" fmla="*/ 6049 w 90667"/>
                  <a:gd name="connsiteY9" fmla="*/ 59603 h 27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67" h="272678">
                    <a:moveTo>
                      <a:pt x="6049" y="59603"/>
                    </a:moveTo>
                    <a:cubicBezTo>
                      <a:pt x="5038" y="37715"/>
                      <a:pt x="661" y="29633"/>
                      <a:pt x="1334" y="14817"/>
                    </a:cubicBezTo>
                    <a:cubicBezTo>
                      <a:pt x="1671" y="6061"/>
                      <a:pt x="-3717" y="337"/>
                      <a:pt x="5038" y="0"/>
                    </a:cubicBezTo>
                    <a:cubicBezTo>
                      <a:pt x="28274" y="0"/>
                      <a:pt x="66999" y="673"/>
                      <a:pt x="90234" y="1010"/>
                    </a:cubicBezTo>
                    <a:cubicBezTo>
                      <a:pt x="94275" y="1010"/>
                      <a:pt x="68682" y="84859"/>
                      <a:pt x="70703" y="128298"/>
                    </a:cubicBezTo>
                    <a:cubicBezTo>
                      <a:pt x="72723" y="170728"/>
                      <a:pt x="74407" y="213494"/>
                      <a:pt x="75754" y="256260"/>
                    </a:cubicBezTo>
                    <a:cubicBezTo>
                      <a:pt x="75754" y="261311"/>
                      <a:pt x="80805" y="271076"/>
                      <a:pt x="70703" y="270740"/>
                    </a:cubicBezTo>
                    <a:cubicBezTo>
                      <a:pt x="60937" y="270403"/>
                      <a:pt x="47468" y="278821"/>
                      <a:pt x="41743" y="262995"/>
                    </a:cubicBezTo>
                    <a:cubicBezTo>
                      <a:pt x="36019" y="247168"/>
                      <a:pt x="30967" y="231341"/>
                      <a:pt x="25580" y="215514"/>
                    </a:cubicBezTo>
                    <a:cubicBezTo>
                      <a:pt x="17835" y="169044"/>
                      <a:pt x="6385" y="65328"/>
                      <a:pt x="6049" y="59603"/>
                    </a:cubicBezTo>
                    <a:close/>
                  </a:path>
                </a:pathLst>
              </a:custGeom>
              <a:solidFill>
                <a:srgbClr val="4F4B47"/>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1" name="Freeform: Shape 30">
                <a:extLst>
                  <a:ext uri="{FF2B5EF4-FFF2-40B4-BE49-F238E27FC236}">
                    <a16:creationId xmlns:a16="http://schemas.microsoft.com/office/drawing/2014/main" id="{AE642D17-2C48-4437-A40D-DDA9E3440661}"/>
                  </a:ext>
                </a:extLst>
              </p:cNvPr>
              <p:cNvSpPr/>
              <p:nvPr/>
            </p:nvSpPr>
            <p:spPr>
              <a:xfrm>
                <a:off x="9316007" y="1079277"/>
                <a:ext cx="93277" cy="268431"/>
              </a:xfrm>
              <a:custGeom>
                <a:avLst/>
                <a:gdLst>
                  <a:gd name="connsiteX0" fmla="*/ 0 w 93277"/>
                  <a:gd name="connsiteY0" fmla="*/ 459 h 268431"/>
                  <a:gd name="connsiteX1" fmla="*/ 64654 w 93277"/>
                  <a:gd name="connsiteY1" fmla="*/ 2479 h 268431"/>
                  <a:gd name="connsiteX2" fmla="*/ 93277 w 93277"/>
                  <a:gd name="connsiteY2" fmla="*/ 2479 h 268431"/>
                  <a:gd name="connsiteX3" fmla="*/ 73746 w 93277"/>
                  <a:gd name="connsiteY3" fmla="*/ 187687 h 268431"/>
                  <a:gd name="connsiteX4" fmla="*/ 73073 w 93277"/>
                  <a:gd name="connsiteY4" fmla="*/ 204524 h 268431"/>
                  <a:gd name="connsiteX5" fmla="*/ 55562 w 93277"/>
                  <a:gd name="connsiteY5" fmla="*/ 256719 h 268431"/>
                  <a:gd name="connsiteX6" fmla="*/ 26266 w 93277"/>
                  <a:gd name="connsiteY6" fmla="*/ 267158 h 268431"/>
                  <a:gd name="connsiteX7" fmla="*/ 19868 w 93277"/>
                  <a:gd name="connsiteY7" fmla="*/ 250657 h 268431"/>
                  <a:gd name="connsiteX8" fmla="*/ 25592 w 93277"/>
                  <a:gd name="connsiteY8" fmla="*/ 114951 h 268431"/>
                  <a:gd name="connsiteX9" fmla="*/ 0 w 93277"/>
                  <a:gd name="connsiteY9" fmla="*/ 459 h 268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77" h="268431">
                    <a:moveTo>
                      <a:pt x="0" y="459"/>
                    </a:moveTo>
                    <a:cubicBezTo>
                      <a:pt x="24919" y="-1562"/>
                      <a:pt x="42766" y="3826"/>
                      <a:pt x="64654" y="2479"/>
                    </a:cubicBezTo>
                    <a:cubicBezTo>
                      <a:pt x="74083" y="1806"/>
                      <a:pt x="83848" y="2479"/>
                      <a:pt x="93277" y="2479"/>
                    </a:cubicBezTo>
                    <a:cubicBezTo>
                      <a:pt x="91257" y="64776"/>
                      <a:pt x="87889" y="126737"/>
                      <a:pt x="73746" y="187687"/>
                    </a:cubicBezTo>
                    <a:cubicBezTo>
                      <a:pt x="72399" y="193075"/>
                      <a:pt x="73073" y="198799"/>
                      <a:pt x="73073" y="204524"/>
                    </a:cubicBezTo>
                    <a:cubicBezTo>
                      <a:pt x="63981" y="220687"/>
                      <a:pt x="61624" y="239208"/>
                      <a:pt x="55562" y="256719"/>
                    </a:cubicBezTo>
                    <a:cubicBezTo>
                      <a:pt x="49501" y="274229"/>
                      <a:pt x="36368" y="266821"/>
                      <a:pt x="26266" y="267158"/>
                    </a:cubicBezTo>
                    <a:cubicBezTo>
                      <a:pt x="13806" y="267158"/>
                      <a:pt x="19868" y="256045"/>
                      <a:pt x="19868" y="250657"/>
                    </a:cubicBezTo>
                    <a:cubicBezTo>
                      <a:pt x="21215" y="205534"/>
                      <a:pt x="23235" y="160074"/>
                      <a:pt x="25592" y="114951"/>
                    </a:cubicBezTo>
                    <a:cubicBezTo>
                      <a:pt x="27613" y="75552"/>
                      <a:pt x="21215" y="33796"/>
                      <a:pt x="0" y="459"/>
                    </a:cubicBezTo>
                    <a:close/>
                  </a:path>
                </a:pathLst>
              </a:custGeom>
              <a:solidFill>
                <a:srgbClr val="4E4B47"/>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58FE09C7-8191-4630-80BE-6AEC5CF22D51}"/>
                  </a:ext>
                </a:extLst>
              </p:cNvPr>
              <p:cNvSpPr/>
              <p:nvPr/>
            </p:nvSpPr>
            <p:spPr>
              <a:xfrm>
                <a:off x="9028415" y="451775"/>
                <a:ext cx="146970" cy="78970"/>
              </a:xfrm>
              <a:custGeom>
                <a:avLst/>
                <a:gdLst>
                  <a:gd name="connsiteX0" fmla="*/ 135385 w 146970"/>
                  <a:gd name="connsiteY0" fmla="*/ 21154 h 78970"/>
                  <a:gd name="connsiteX1" fmla="*/ 141783 w 146970"/>
                  <a:gd name="connsiteY1" fmla="*/ 68298 h 78970"/>
                  <a:gd name="connsiteX2" fmla="*/ 13485 w 146970"/>
                  <a:gd name="connsiteY2" fmla="*/ 56849 h 78970"/>
                  <a:gd name="connsiteX3" fmla="*/ 10117 w 146970"/>
                  <a:gd name="connsiteY3" fmla="*/ 12736 h 78970"/>
                  <a:gd name="connsiteX4" fmla="*/ 135385 w 146970"/>
                  <a:gd name="connsiteY4" fmla="*/ 21154 h 7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70" h="78970">
                    <a:moveTo>
                      <a:pt x="135385" y="21154"/>
                    </a:moveTo>
                    <a:cubicBezTo>
                      <a:pt x="149528" y="44726"/>
                      <a:pt x="149528" y="59206"/>
                      <a:pt x="141783" y="68298"/>
                    </a:cubicBezTo>
                    <a:cubicBezTo>
                      <a:pt x="96997" y="85472"/>
                      <a:pt x="54230" y="82104"/>
                      <a:pt x="13485" y="56849"/>
                    </a:cubicBezTo>
                    <a:cubicBezTo>
                      <a:pt x="-3352" y="46410"/>
                      <a:pt x="-4362" y="24522"/>
                      <a:pt x="10117" y="12736"/>
                    </a:cubicBezTo>
                    <a:cubicBezTo>
                      <a:pt x="34363" y="-6795"/>
                      <a:pt x="117538" y="-3765"/>
                      <a:pt x="135385" y="21154"/>
                    </a:cubicBezTo>
                    <a:close/>
                  </a:path>
                </a:pathLst>
              </a:custGeom>
              <a:solidFill>
                <a:srgbClr val="1A2125"/>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3" name="Freeform: Shape 32">
                <a:extLst>
                  <a:ext uri="{FF2B5EF4-FFF2-40B4-BE49-F238E27FC236}">
                    <a16:creationId xmlns:a16="http://schemas.microsoft.com/office/drawing/2014/main" id="{87739772-8C84-4C8D-BD85-BEE0E141EE68}"/>
                  </a:ext>
                </a:extLst>
              </p:cNvPr>
              <p:cNvSpPr/>
              <p:nvPr/>
            </p:nvSpPr>
            <p:spPr>
              <a:xfrm>
                <a:off x="8948960" y="2058554"/>
                <a:ext cx="134995" cy="392727"/>
              </a:xfrm>
              <a:custGeom>
                <a:avLst/>
                <a:gdLst>
                  <a:gd name="connsiteX0" fmla="*/ 0 w 134995"/>
                  <a:gd name="connsiteY0" fmla="*/ 91007 h 392727"/>
                  <a:gd name="connsiteX1" fmla="*/ 60613 w 134995"/>
                  <a:gd name="connsiteY1" fmla="*/ 4802 h 392727"/>
                  <a:gd name="connsiteX2" fmla="*/ 72736 w 134995"/>
                  <a:gd name="connsiteY2" fmla="*/ 4802 h 392727"/>
                  <a:gd name="connsiteX3" fmla="*/ 133686 w 134995"/>
                  <a:gd name="connsiteY3" fmla="*/ 90671 h 392727"/>
                  <a:gd name="connsiteX4" fmla="*/ 122910 w 134995"/>
                  <a:gd name="connsiteY4" fmla="*/ 123335 h 392727"/>
                  <a:gd name="connsiteX5" fmla="*/ 115165 w 134995"/>
                  <a:gd name="connsiteY5" fmla="*/ 171152 h 392727"/>
                  <a:gd name="connsiteX6" fmla="*/ 132002 w 134995"/>
                  <a:gd name="connsiteY6" fmla="*/ 237827 h 392727"/>
                  <a:gd name="connsiteX7" fmla="*/ 134023 w 134995"/>
                  <a:gd name="connsiteY7" fmla="*/ 269143 h 392727"/>
                  <a:gd name="connsiteX8" fmla="*/ 73409 w 134995"/>
                  <a:gd name="connsiteY8" fmla="*/ 392727 h 392727"/>
                  <a:gd name="connsiteX9" fmla="*/ 20204 w 134995"/>
                  <a:gd name="connsiteY9" fmla="*/ 296083 h 392727"/>
                  <a:gd name="connsiteX10" fmla="*/ 13133 w 134995"/>
                  <a:gd name="connsiteY10" fmla="*/ 197081 h 392727"/>
                  <a:gd name="connsiteX11" fmla="*/ 6735 w 134995"/>
                  <a:gd name="connsiteY11" fmla="*/ 106161 h 392727"/>
                  <a:gd name="connsiteX12" fmla="*/ 0 w 134995"/>
                  <a:gd name="connsiteY12" fmla="*/ 91007 h 3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995" h="392727">
                    <a:moveTo>
                      <a:pt x="0" y="91007"/>
                    </a:moveTo>
                    <a:cubicBezTo>
                      <a:pt x="20204" y="62385"/>
                      <a:pt x="40409" y="33762"/>
                      <a:pt x="60613" y="4802"/>
                    </a:cubicBezTo>
                    <a:cubicBezTo>
                      <a:pt x="65328" y="-1933"/>
                      <a:pt x="68358" y="-1259"/>
                      <a:pt x="72736" y="4802"/>
                    </a:cubicBezTo>
                    <a:cubicBezTo>
                      <a:pt x="92940" y="33425"/>
                      <a:pt x="113481" y="62048"/>
                      <a:pt x="133686" y="90671"/>
                    </a:cubicBezTo>
                    <a:cubicBezTo>
                      <a:pt x="136380" y="103467"/>
                      <a:pt x="129645" y="113569"/>
                      <a:pt x="122910" y="123335"/>
                    </a:cubicBezTo>
                    <a:cubicBezTo>
                      <a:pt x="112808" y="138151"/>
                      <a:pt x="110451" y="153641"/>
                      <a:pt x="115165" y="171152"/>
                    </a:cubicBezTo>
                    <a:cubicBezTo>
                      <a:pt x="120890" y="193377"/>
                      <a:pt x="126278" y="215602"/>
                      <a:pt x="132002" y="237827"/>
                    </a:cubicBezTo>
                    <a:cubicBezTo>
                      <a:pt x="134696" y="248265"/>
                      <a:pt x="136043" y="258704"/>
                      <a:pt x="134023" y="269143"/>
                    </a:cubicBezTo>
                    <a:cubicBezTo>
                      <a:pt x="116512" y="310226"/>
                      <a:pt x="94961" y="349288"/>
                      <a:pt x="73409" y="392727"/>
                    </a:cubicBezTo>
                    <a:cubicBezTo>
                      <a:pt x="54552" y="358043"/>
                      <a:pt x="40072" y="325379"/>
                      <a:pt x="20204" y="296083"/>
                    </a:cubicBezTo>
                    <a:cubicBezTo>
                      <a:pt x="-2357" y="263082"/>
                      <a:pt x="-5725" y="231765"/>
                      <a:pt x="13133" y="197081"/>
                    </a:cubicBezTo>
                    <a:cubicBezTo>
                      <a:pt x="30307" y="165764"/>
                      <a:pt x="31317" y="135121"/>
                      <a:pt x="6735" y="106161"/>
                    </a:cubicBezTo>
                    <a:cubicBezTo>
                      <a:pt x="3367" y="102120"/>
                      <a:pt x="2357" y="96059"/>
                      <a:pt x="0" y="91007"/>
                    </a:cubicBezTo>
                    <a:close/>
                  </a:path>
                </a:pathLst>
              </a:custGeom>
              <a:solidFill>
                <a:schemeClr val="accent6"/>
              </a:solidFill>
              <a:ln w="3363" cap="flat">
                <a:noFill/>
                <a:prstDash val="solid"/>
                <a:miter/>
              </a:ln>
            </p:spPr>
            <p:txBody>
              <a:bodyPr rtlCol="0" anchor="ctr"/>
              <a:lstStyle/>
              <a:p>
                <a:endParaRPr lang="en-US" sz="2000" dirty="0">
                  <a:latin typeface="Al Tarikh" pitchFamily="2" charset="-78"/>
                  <a:cs typeface="Al Tarikh" pitchFamily="2" charset="-78"/>
                </a:endParaRPr>
              </a:p>
            </p:txBody>
          </p:sp>
          <p:sp>
            <p:nvSpPr>
              <p:cNvPr id="34" name="Freeform: Shape 33">
                <a:extLst>
                  <a:ext uri="{FF2B5EF4-FFF2-40B4-BE49-F238E27FC236}">
                    <a16:creationId xmlns:a16="http://schemas.microsoft.com/office/drawing/2014/main" id="{17CFEA47-DA58-4F8C-B9C9-5BD3236DA3DE}"/>
                  </a:ext>
                </a:extLst>
              </p:cNvPr>
              <p:cNvSpPr/>
              <p:nvPr/>
            </p:nvSpPr>
            <p:spPr>
              <a:xfrm>
                <a:off x="9061431" y="460283"/>
                <a:ext cx="638929" cy="515756"/>
              </a:xfrm>
              <a:custGeom>
                <a:avLst/>
                <a:gdLst>
                  <a:gd name="connsiteX0" fmla="*/ 522958 w 638929"/>
                  <a:gd name="connsiteY0" fmla="*/ 152730 h 515756"/>
                  <a:gd name="connsiteX1" fmla="*/ 496019 w 638929"/>
                  <a:gd name="connsiteY1" fmla="*/ 140271 h 515756"/>
                  <a:gd name="connsiteX2" fmla="*/ 113818 w 638929"/>
                  <a:gd name="connsiteY2" fmla="*/ 59790 h 515756"/>
                  <a:gd name="connsiteX3" fmla="*/ 35021 w 638929"/>
                  <a:gd name="connsiteY3" fmla="*/ 45983 h 515756"/>
                  <a:gd name="connsiteX4" fmla="*/ 0 w 638929"/>
                  <a:gd name="connsiteY4" fmla="*/ 20391 h 515756"/>
                  <a:gd name="connsiteX5" fmla="*/ 40409 w 638929"/>
                  <a:gd name="connsiteY5" fmla="*/ 523 h 515756"/>
                  <a:gd name="connsiteX6" fmla="*/ 102369 w 638929"/>
                  <a:gd name="connsiteY6" fmla="*/ 12309 h 515756"/>
                  <a:gd name="connsiteX7" fmla="*/ 259627 w 638929"/>
                  <a:gd name="connsiteY7" fmla="*/ 45310 h 515756"/>
                  <a:gd name="connsiteX8" fmla="*/ 493999 w 638929"/>
                  <a:gd name="connsiteY8" fmla="*/ 95821 h 515756"/>
                  <a:gd name="connsiteX9" fmla="*/ 576500 w 638929"/>
                  <a:gd name="connsiteY9" fmla="*/ 154414 h 515756"/>
                  <a:gd name="connsiteX10" fmla="*/ 583909 w 638929"/>
                  <a:gd name="connsiteY10" fmla="*/ 237252 h 515756"/>
                  <a:gd name="connsiteX11" fmla="*/ 590307 w 638929"/>
                  <a:gd name="connsiteY11" fmla="*/ 247354 h 515756"/>
                  <a:gd name="connsiteX12" fmla="*/ 637450 w 638929"/>
                  <a:gd name="connsiteY12" fmla="*/ 323794 h 515756"/>
                  <a:gd name="connsiteX13" fmla="*/ 581215 w 638929"/>
                  <a:gd name="connsiteY13" fmla="*/ 507992 h 515756"/>
                  <a:gd name="connsiteX14" fmla="*/ 558990 w 638929"/>
                  <a:gd name="connsiteY14" fmla="*/ 509339 h 515756"/>
                  <a:gd name="connsiteX15" fmla="*/ 501070 w 638929"/>
                  <a:gd name="connsiteY15" fmla="*/ 397204 h 515756"/>
                  <a:gd name="connsiteX16" fmla="*/ 497030 w 638929"/>
                  <a:gd name="connsiteY16" fmla="*/ 312345 h 515756"/>
                  <a:gd name="connsiteX17" fmla="*/ 523969 w 638929"/>
                  <a:gd name="connsiteY17" fmla="*/ 249711 h 515756"/>
                  <a:gd name="connsiteX18" fmla="*/ 529693 w 638929"/>
                  <a:gd name="connsiteY18" fmla="*/ 247017 h 515756"/>
                  <a:gd name="connsiteX19" fmla="*/ 547541 w 638929"/>
                  <a:gd name="connsiteY19" fmla="*/ 188425 h 515756"/>
                  <a:gd name="connsiteX20" fmla="*/ 522958 w 638929"/>
                  <a:gd name="connsiteY20" fmla="*/ 152730 h 51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8929" h="515756">
                    <a:moveTo>
                      <a:pt x="522958" y="152730"/>
                    </a:moveTo>
                    <a:cubicBezTo>
                      <a:pt x="515550" y="145322"/>
                      <a:pt x="505785" y="142291"/>
                      <a:pt x="496019" y="140271"/>
                    </a:cubicBezTo>
                    <a:cubicBezTo>
                      <a:pt x="368731" y="113331"/>
                      <a:pt x="241443" y="84372"/>
                      <a:pt x="113818" y="59790"/>
                    </a:cubicBezTo>
                    <a:cubicBezTo>
                      <a:pt x="69705" y="51371"/>
                      <a:pt x="63981" y="52044"/>
                      <a:pt x="35021" y="45983"/>
                    </a:cubicBezTo>
                    <a:cubicBezTo>
                      <a:pt x="20541" y="42952"/>
                      <a:pt x="0" y="37901"/>
                      <a:pt x="0" y="20391"/>
                    </a:cubicBezTo>
                    <a:cubicBezTo>
                      <a:pt x="0" y="186"/>
                      <a:pt x="25929" y="-1161"/>
                      <a:pt x="40409" y="523"/>
                    </a:cubicBezTo>
                    <a:cubicBezTo>
                      <a:pt x="76104" y="4564"/>
                      <a:pt x="69705" y="7595"/>
                      <a:pt x="102369" y="12309"/>
                    </a:cubicBezTo>
                    <a:cubicBezTo>
                      <a:pt x="154901" y="23422"/>
                      <a:pt x="207096" y="34197"/>
                      <a:pt x="259627" y="45310"/>
                    </a:cubicBezTo>
                    <a:cubicBezTo>
                      <a:pt x="337751" y="62147"/>
                      <a:pt x="415875" y="78984"/>
                      <a:pt x="493999" y="95821"/>
                    </a:cubicBezTo>
                    <a:cubicBezTo>
                      <a:pt x="530030" y="103566"/>
                      <a:pt x="558653" y="121413"/>
                      <a:pt x="576500" y="154414"/>
                    </a:cubicBezTo>
                    <a:cubicBezTo>
                      <a:pt x="581215" y="173945"/>
                      <a:pt x="586266" y="208966"/>
                      <a:pt x="583909" y="237252"/>
                    </a:cubicBezTo>
                    <a:cubicBezTo>
                      <a:pt x="583572" y="241630"/>
                      <a:pt x="585256" y="244660"/>
                      <a:pt x="590307" y="247354"/>
                    </a:cubicBezTo>
                    <a:cubicBezTo>
                      <a:pt x="621287" y="263181"/>
                      <a:pt x="633746" y="291467"/>
                      <a:pt x="637450" y="323794"/>
                    </a:cubicBezTo>
                    <a:cubicBezTo>
                      <a:pt x="645196" y="393163"/>
                      <a:pt x="621960" y="453440"/>
                      <a:pt x="581215" y="507992"/>
                    </a:cubicBezTo>
                    <a:cubicBezTo>
                      <a:pt x="573806" y="517757"/>
                      <a:pt x="567745" y="518431"/>
                      <a:pt x="558990" y="509339"/>
                    </a:cubicBezTo>
                    <a:cubicBezTo>
                      <a:pt x="528346" y="477685"/>
                      <a:pt x="509826" y="440980"/>
                      <a:pt x="501070" y="397204"/>
                    </a:cubicBezTo>
                    <a:cubicBezTo>
                      <a:pt x="495346" y="368581"/>
                      <a:pt x="495009" y="340631"/>
                      <a:pt x="497030" y="312345"/>
                    </a:cubicBezTo>
                    <a:cubicBezTo>
                      <a:pt x="498713" y="289447"/>
                      <a:pt x="503764" y="265538"/>
                      <a:pt x="523969" y="249711"/>
                    </a:cubicBezTo>
                    <a:cubicBezTo>
                      <a:pt x="525653" y="248364"/>
                      <a:pt x="528010" y="247691"/>
                      <a:pt x="529693" y="247017"/>
                    </a:cubicBezTo>
                    <a:cubicBezTo>
                      <a:pt x="547877" y="235568"/>
                      <a:pt x="550235" y="216037"/>
                      <a:pt x="547541" y="188425"/>
                    </a:cubicBezTo>
                    <a:cubicBezTo>
                      <a:pt x="546194" y="182026"/>
                      <a:pt x="542490" y="170241"/>
                      <a:pt x="522958" y="152730"/>
                    </a:cubicBezTo>
                    <a:close/>
                  </a:path>
                </a:pathLst>
              </a:custGeom>
              <a:solidFill>
                <a:schemeClr val="accent2"/>
              </a:solidFill>
              <a:ln w="3363"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35" name="Group 34">
              <a:extLst>
                <a:ext uri="{FF2B5EF4-FFF2-40B4-BE49-F238E27FC236}">
                  <a16:creationId xmlns:a16="http://schemas.microsoft.com/office/drawing/2014/main" id="{FD6D87A4-D341-44B7-A4DD-A11E0A1754DC}"/>
                </a:ext>
              </a:extLst>
            </p:cNvPr>
            <p:cNvGrpSpPr/>
            <p:nvPr/>
          </p:nvGrpSpPr>
          <p:grpSpPr>
            <a:xfrm>
              <a:off x="7024643" y="4012447"/>
              <a:ext cx="2556089" cy="1554819"/>
              <a:chOff x="7196897" y="2327108"/>
              <a:chExt cx="1754756" cy="1067384"/>
            </a:xfrm>
          </p:grpSpPr>
          <p:sp>
            <p:nvSpPr>
              <p:cNvPr id="36" name="Freeform: Shape 35">
                <a:extLst>
                  <a:ext uri="{FF2B5EF4-FFF2-40B4-BE49-F238E27FC236}">
                    <a16:creationId xmlns:a16="http://schemas.microsoft.com/office/drawing/2014/main" id="{61CB3830-54C6-4053-AE31-631A4381D6BB}"/>
                  </a:ext>
                </a:extLst>
              </p:cNvPr>
              <p:cNvSpPr/>
              <p:nvPr/>
            </p:nvSpPr>
            <p:spPr>
              <a:xfrm>
                <a:off x="7196897" y="2327108"/>
                <a:ext cx="1754756" cy="1067384"/>
              </a:xfrm>
              <a:custGeom>
                <a:avLst/>
                <a:gdLst>
                  <a:gd name="connsiteX0" fmla="*/ 1677643 w 1754756"/>
                  <a:gd name="connsiteY0" fmla="*/ 88142 h 1067384"/>
                  <a:gd name="connsiteX1" fmla="*/ 1677306 w 1754756"/>
                  <a:gd name="connsiteY1" fmla="*/ 496609 h 1067384"/>
                  <a:gd name="connsiteX2" fmla="*/ 1676969 w 1754756"/>
                  <a:gd name="connsiteY2" fmla="*/ 567324 h 1067384"/>
                  <a:gd name="connsiteX3" fmla="*/ 1692796 w 1754756"/>
                  <a:gd name="connsiteY3" fmla="*/ 583825 h 1067384"/>
                  <a:gd name="connsiteX4" fmla="*/ 1754756 w 1754756"/>
                  <a:gd name="connsiteY4" fmla="*/ 585845 h 1067384"/>
                  <a:gd name="connsiteX5" fmla="*/ 1735562 w 1754756"/>
                  <a:gd name="connsiteY5" fmla="*/ 593253 h 1067384"/>
                  <a:gd name="connsiteX6" fmla="*/ 1698521 w 1754756"/>
                  <a:gd name="connsiteY6" fmla="*/ 593590 h 1067384"/>
                  <a:gd name="connsiteX7" fmla="*/ 1684378 w 1754756"/>
                  <a:gd name="connsiteY7" fmla="*/ 608070 h 1067384"/>
                  <a:gd name="connsiteX8" fmla="*/ 1684378 w 1754756"/>
                  <a:gd name="connsiteY8" fmla="*/ 650162 h 1067384"/>
                  <a:gd name="connsiteX9" fmla="*/ 1678316 w 1754756"/>
                  <a:gd name="connsiteY9" fmla="*/ 670367 h 1067384"/>
                  <a:gd name="connsiteX10" fmla="*/ 1677643 w 1754756"/>
                  <a:gd name="connsiteY10" fmla="*/ 863993 h 1067384"/>
                  <a:gd name="connsiteX11" fmla="*/ 1677643 w 1754756"/>
                  <a:gd name="connsiteY11" fmla="*/ 1042465 h 1067384"/>
                  <a:gd name="connsiteX12" fmla="*/ 1652387 w 1754756"/>
                  <a:gd name="connsiteY12" fmla="*/ 1067384 h 1067384"/>
                  <a:gd name="connsiteX13" fmla="*/ 1559783 w 1754756"/>
                  <a:gd name="connsiteY13" fmla="*/ 1067384 h 1067384"/>
                  <a:gd name="connsiteX14" fmla="*/ 460325 w 1754756"/>
                  <a:gd name="connsiteY14" fmla="*/ 1067384 h 1067384"/>
                  <a:gd name="connsiteX15" fmla="*/ 16164 w 1754756"/>
                  <a:gd name="connsiteY15" fmla="*/ 1067384 h 1067384"/>
                  <a:gd name="connsiteX16" fmla="*/ 0 w 1754756"/>
                  <a:gd name="connsiteY16" fmla="*/ 1050211 h 1067384"/>
                  <a:gd name="connsiteX17" fmla="*/ 0 w 1754756"/>
                  <a:gd name="connsiteY17" fmla="*/ 960974 h 1067384"/>
                  <a:gd name="connsiteX18" fmla="*/ 0 w 1754756"/>
                  <a:gd name="connsiteY18" fmla="*/ 46723 h 1067384"/>
                  <a:gd name="connsiteX19" fmla="*/ 39399 w 1754756"/>
                  <a:gd name="connsiteY19" fmla="*/ 7324 h 1067384"/>
                  <a:gd name="connsiteX20" fmla="*/ 901455 w 1754756"/>
                  <a:gd name="connsiteY20" fmla="*/ 7324 h 1067384"/>
                  <a:gd name="connsiteX21" fmla="*/ 926374 w 1754756"/>
                  <a:gd name="connsiteY21" fmla="*/ 4293 h 1067384"/>
                  <a:gd name="connsiteX22" fmla="*/ 949272 w 1754756"/>
                  <a:gd name="connsiteY22" fmla="*/ 252 h 1067384"/>
                  <a:gd name="connsiteX23" fmla="*/ 1579988 w 1754756"/>
                  <a:gd name="connsiteY23" fmla="*/ 252 h 1067384"/>
                  <a:gd name="connsiteX24" fmla="*/ 1603560 w 1754756"/>
                  <a:gd name="connsiteY24" fmla="*/ 926 h 1067384"/>
                  <a:gd name="connsiteX25" fmla="*/ 1660806 w 1754756"/>
                  <a:gd name="connsiteY25" fmla="*/ 589 h 1067384"/>
                  <a:gd name="connsiteX26" fmla="*/ 1684714 w 1754756"/>
                  <a:gd name="connsiteY26" fmla="*/ 24161 h 1067384"/>
                  <a:gd name="connsiteX27" fmla="*/ 1684714 w 1754756"/>
                  <a:gd name="connsiteY27" fmla="*/ 71305 h 1067384"/>
                  <a:gd name="connsiteX28" fmla="*/ 1677643 w 1754756"/>
                  <a:gd name="connsiteY28" fmla="*/ 88142 h 1067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54756" h="1067384">
                    <a:moveTo>
                      <a:pt x="1677643" y="88142"/>
                    </a:moveTo>
                    <a:cubicBezTo>
                      <a:pt x="1677643" y="224185"/>
                      <a:pt x="1677306" y="360565"/>
                      <a:pt x="1677306" y="496609"/>
                    </a:cubicBezTo>
                    <a:cubicBezTo>
                      <a:pt x="1677306" y="520180"/>
                      <a:pt x="1677979" y="543752"/>
                      <a:pt x="1676969" y="567324"/>
                    </a:cubicBezTo>
                    <a:cubicBezTo>
                      <a:pt x="1676633" y="579447"/>
                      <a:pt x="1680000" y="583825"/>
                      <a:pt x="1692796" y="583825"/>
                    </a:cubicBezTo>
                    <a:cubicBezTo>
                      <a:pt x="1713337" y="583825"/>
                      <a:pt x="1734215" y="581467"/>
                      <a:pt x="1754756" y="585845"/>
                    </a:cubicBezTo>
                    <a:cubicBezTo>
                      <a:pt x="1750042" y="593253"/>
                      <a:pt x="1742634" y="593253"/>
                      <a:pt x="1735562" y="593253"/>
                    </a:cubicBezTo>
                    <a:cubicBezTo>
                      <a:pt x="1723103" y="593590"/>
                      <a:pt x="1710980" y="593253"/>
                      <a:pt x="1698521" y="593590"/>
                    </a:cubicBezTo>
                    <a:cubicBezTo>
                      <a:pt x="1688755" y="593590"/>
                      <a:pt x="1684378" y="598304"/>
                      <a:pt x="1684378" y="608070"/>
                    </a:cubicBezTo>
                    <a:cubicBezTo>
                      <a:pt x="1684378" y="622213"/>
                      <a:pt x="1684378" y="636019"/>
                      <a:pt x="1684378" y="650162"/>
                    </a:cubicBezTo>
                    <a:cubicBezTo>
                      <a:pt x="1684378" y="657571"/>
                      <a:pt x="1684041" y="664642"/>
                      <a:pt x="1678316" y="670367"/>
                    </a:cubicBezTo>
                    <a:cubicBezTo>
                      <a:pt x="1677979" y="735021"/>
                      <a:pt x="1677643" y="799339"/>
                      <a:pt x="1677643" y="863993"/>
                    </a:cubicBezTo>
                    <a:cubicBezTo>
                      <a:pt x="1677643" y="923596"/>
                      <a:pt x="1677643" y="982862"/>
                      <a:pt x="1677643" y="1042465"/>
                    </a:cubicBezTo>
                    <a:cubicBezTo>
                      <a:pt x="1677643" y="1064690"/>
                      <a:pt x="1675286" y="1067384"/>
                      <a:pt x="1652387" y="1067384"/>
                    </a:cubicBezTo>
                    <a:cubicBezTo>
                      <a:pt x="1621407" y="1067384"/>
                      <a:pt x="1590764" y="1067384"/>
                      <a:pt x="1559783" y="1067384"/>
                    </a:cubicBezTo>
                    <a:cubicBezTo>
                      <a:pt x="1193409" y="1067384"/>
                      <a:pt x="826699" y="1067384"/>
                      <a:pt x="460325" y="1067384"/>
                    </a:cubicBezTo>
                    <a:cubicBezTo>
                      <a:pt x="312159" y="1067384"/>
                      <a:pt x="164330" y="1067048"/>
                      <a:pt x="16164" y="1067384"/>
                    </a:cubicBezTo>
                    <a:cubicBezTo>
                      <a:pt x="3031" y="1067384"/>
                      <a:pt x="0" y="1061997"/>
                      <a:pt x="0" y="1050211"/>
                    </a:cubicBezTo>
                    <a:cubicBezTo>
                      <a:pt x="337" y="1020577"/>
                      <a:pt x="0" y="990607"/>
                      <a:pt x="0" y="960974"/>
                    </a:cubicBezTo>
                    <a:cubicBezTo>
                      <a:pt x="0" y="656224"/>
                      <a:pt x="0" y="351473"/>
                      <a:pt x="0" y="46723"/>
                    </a:cubicBezTo>
                    <a:cubicBezTo>
                      <a:pt x="0" y="7324"/>
                      <a:pt x="0" y="7324"/>
                      <a:pt x="39399" y="7324"/>
                    </a:cubicBezTo>
                    <a:cubicBezTo>
                      <a:pt x="326639" y="7324"/>
                      <a:pt x="614215" y="7324"/>
                      <a:pt x="901455" y="7324"/>
                    </a:cubicBezTo>
                    <a:cubicBezTo>
                      <a:pt x="909874" y="7324"/>
                      <a:pt x="918292" y="8334"/>
                      <a:pt x="926374" y="4293"/>
                    </a:cubicBezTo>
                    <a:cubicBezTo>
                      <a:pt x="933445" y="252"/>
                      <a:pt x="941527" y="252"/>
                      <a:pt x="949272" y="252"/>
                    </a:cubicBezTo>
                    <a:cubicBezTo>
                      <a:pt x="1159399" y="252"/>
                      <a:pt x="1369525" y="252"/>
                      <a:pt x="1579988" y="252"/>
                    </a:cubicBezTo>
                    <a:cubicBezTo>
                      <a:pt x="1587733" y="252"/>
                      <a:pt x="1595478" y="1936"/>
                      <a:pt x="1603560" y="926"/>
                    </a:cubicBezTo>
                    <a:cubicBezTo>
                      <a:pt x="1622754" y="-421"/>
                      <a:pt x="1641611" y="-84"/>
                      <a:pt x="1660806" y="589"/>
                    </a:cubicBezTo>
                    <a:cubicBezTo>
                      <a:pt x="1677979" y="1263"/>
                      <a:pt x="1683704" y="7324"/>
                      <a:pt x="1684714" y="24161"/>
                    </a:cubicBezTo>
                    <a:cubicBezTo>
                      <a:pt x="1685388" y="39988"/>
                      <a:pt x="1685051" y="55478"/>
                      <a:pt x="1684714" y="71305"/>
                    </a:cubicBezTo>
                    <a:cubicBezTo>
                      <a:pt x="1683704" y="77703"/>
                      <a:pt x="1683031" y="83764"/>
                      <a:pt x="1677643" y="88142"/>
                    </a:cubicBezTo>
                    <a:close/>
                  </a:path>
                </a:pathLst>
              </a:custGeom>
              <a:solidFill>
                <a:srgbClr val="6F7173"/>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7" name="Freeform: Shape 36">
                <a:extLst>
                  <a:ext uri="{FF2B5EF4-FFF2-40B4-BE49-F238E27FC236}">
                    <a16:creationId xmlns:a16="http://schemas.microsoft.com/office/drawing/2014/main" id="{8A1F4F66-5D73-45A3-ABF0-604B74A6B745}"/>
                  </a:ext>
                </a:extLst>
              </p:cNvPr>
              <p:cNvSpPr/>
              <p:nvPr/>
            </p:nvSpPr>
            <p:spPr>
              <a:xfrm>
                <a:off x="7248082" y="2391005"/>
                <a:ext cx="1584365" cy="946241"/>
              </a:xfrm>
              <a:custGeom>
                <a:avLst/>
                <a:gdLst>
                  <a:gd name="connsiteX0" fmla="*/ 792014 w 1584365"/>
                  <a:gd name="connsiteY0" fmla="*/ 337 h 946241"/>
                  <a:gd name="connsiteX1" fmla="*/ 1566518 w 1584365"/>
                  <a:gd name="connsiteY1" fmla="*/ 0 h 946241"/>
                  <a:gd name="connsiteX2" fmla="*/ 1584366 w 1584365"/>
                  <a:gd name="connsiteY2" fmla="*/ 17174 h 946241"/>
                  <a:gd name="connsiteX3" fmla="*/ 1584366 w 1584365"/>
                  <a:gd name="connsiteY3" fmla="*/ 928058 h 946241"/>
                  <a:gd name="connsiteX4" fmla="*/ 1567192 w 1584365"/>
                  <a:gd name="connsiteY4" fmla="*/ 946242 h 946241"/>
                  <a:gd name="connsiteX5" fmla="*/ 23572 w 1584365"/>
                  <a:gd name="connsiteY5" fmla="*/ 945905 h 946241"/>
                  <a:gd name="connsiteX6" fmla="*/ 337 w 1584365"/>
                  <a:gd name="connsiteY6" fmla="*/ 923007 h 946241"/>
                  <a:gd name="connsiteX7" fmla="*/ 0 w 1584365"/>
                  <a:gd name="connsiteY7" fmla="*/ 20541 h 946241"/>
                  <a:gd name="connsiteX8" fmla="*/ 21551 w 1584365"/>
                  <a:gd name="connsiteY8" fmla="*/ 0 h 946241"/>
                  <a:gd name="connsiteX9" fmla="*/ 792014 w 1584365"/>
                  <a:gd name="connsiteY9" fmla="*/ 337 h 946241"/>
                  <a:gd name="connsiteX10" fmla="*/ 792014 w 1584365"/>
                  <a:gd name="connsiteY10" fmla="*/ 337 h 9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4365" h="946241">
                    <a:moveTo>
                      <a:pt x="792014" y="337"/>
                    </a:moveTo>
                    <a:cubicBezTo>
                      <a:pt x="1050295" y="337"/>
                      <a:pt x="1308238" y="337"/>
                      <a:pt x="1566518" y="0"/>
                    </a:cubicBezTo>
                    <a:cubicBezTo>
                      <a:pt x="1579988" y="0"/>
                      <a:pt x="1584366" y="2357"/>
                      <a:pt x="1584366" y="17174"/>
                    </a:cubicBezTo>
                    <a:cubicBezTo>
                      <a:pt x="1584029" y="320914"/>
                      <a:pt x="1584029" y="624318"/>
                      <a:pt x="1584366" y="928058"/>
                    </a:cubicBezTo>
                    <a:cubicBezTo>
                      <a:pt x="1584366" y="941191"/>
                      <a:pt x="1582008" y="946242"/>
                      <a:pt x="1567192" y="946242"/>
                    </a:cubicBezTo>
                    <a:cubicBezTo>
                      <a:pt x="1052652" y="945905"/>
                      <a:pt x="538112" y="945905"/>
                      <a:pt x="23572" y="945905"/>
                    </a:cubicBezTo>
                    <a:cubicBezTo>
                      <a:pt x="337" y="945905"/>
                      <a:pt x="337" y="945905"/>
                      <a:pt x="337" y="923007"/>
                    </a:cubicBezTo>
                    <a:cubicBezTo>
                      <a:pt x="337" y="622297"/>
                      <a:pt x="673" y="321588"/>
                      <a:pt x="0" y="20541"/>
                    </a:cubicBezTo>
                    <a:cubicBezTo>
                      <a:pt x="0" y="2694"/>
                      <a:pt x="5388" y="0"/>
                      <a:pt x="21551" y="0"/>
                    </a:cubicBezTo>
                    <a:cubicBezTo>
                      <a:pt x="278148" y="337"/>
                      <a:pt x="535081" y="337"/>
                      <a:pt x="792014" y="337"/>
                    </a:cubicBezTo>
                    <a:cubicBezTo>
                      <a:pt x="792014" y="337"/>
                      <a:pt x="792014" y="337"/>
                      <a:pt x="792014" y="337"/>
                    </a:cubicBezTo>
                    <a:close/>
                  </a:path>
                </a:pathLst>
              </a:custGeom>
              <a:solidFill>
                <a:srgbClr val="FEFEF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8" name="Freeform: Shape 37">
                <a:extLst>
                  <a:ext uri="{FF2B5EF4-FFF2-40B4-BE49-F238E27FC236}">
                    <a16:creationId xmlns:a16="http://schemas.microsoft.com/office/drawing/2014/main" id="{9B0DA96A-651F-4238-96BF-B44E5B4B41CA}"/>
                  </a:ext>
                </a:extLst>
              </p:cNvPr>
              <p:cNvSpPr/>
              <p:nvPr/>
            </p:nvSpPr>
            <p:spPr>
              <a:xfrm>
                <a:off x="8263019" y="2967374"/>
                <a:ext cx="256933" cy="312963"/>
              </a:xfrm>
              <a:custGeom>
                <a:avLst/>
                <a:gdLst>
                  <a:gd name="connsiteX0" fmla="*/ 256933 w 256933"/>
                  <a:gd name="connsiteY0" fmla="*/ 280300 h 312963"/>
                  <a:gd name="connsiteX1" fmla="*/ 235045 w 256933"/>
                  <a:gd name="connsiteY1" fmla="*/ 272218 h 312963"/>
                  <a:gd name="connsiteX2" fmla="*/ 203728 w 256933"/>
                  <a:gd name="connsiteY2" fmla="*/ 290065 h 312963"/>
                  <a:gd name="connsiteX3" fmla="*/ 199687 w 256933"/>
                  <a:gd name="connsiteY3" fmla="*/ 310270 h 312963"/>
                  <a:gd name="connsiteX4" fmla="*/ 177126 w 256933"/>
                  <a:gd name="connsiteY4" fmla="*/ 266830 h 312963"/>
                  <a:gd name="connsiteX5" fmla="*/ 153890 w 256933"/>
                  <a:gd name="connsiteY5" fmla="*/ 216656 h 312963"/>
                  <a:gd name="connsiteX6" fmla="*/ 125604 w 256933"/>
                  <a:gd name="connsiteY6" fmla="*/ 198472 h 312963"/>
                  <a:gd name="connsiteX7" fmla="*/ 104726 w 256933"/>
                  <a:gd name="connsiteY7" fmla="*/ 212278 h 312963"/>
                  <a:gd name="connsiteX8" fmla="*/ 57583 w 256933"/>
                  <a:gd name="connsiteY8" fmla="*/ 312964 h 312963"/>
                  <a:gd name="connsiteX9" fmla="*/ 49838 w 256933"/>
                  <a:gd name="connsiteY9" fmla="*/ 275922 h 312963"/>
                  <a:gd name="connsiteX10" fmla="*/ 33001 w 256933"/>
                  <a:gd name="connsiteY10" fmla="*/ 267504 h 312963"/>
                  <a:gd name="connsiteX11" fmla="*/ 0 w 256933"/>
                  <a:gd name="connsiteY11" fmla="*/ 280973 h 312963"/>
                  <a:gd name="connsiteX12" fmla="*/ 26603 w 256933"/>
                  <a:gd name="connsiteY12" fmla="*/ 223391 h 312963"/>
                  <a:gd name="connsiteX13" fmla="*/ 48491 w 256933"/>
                  <a:gd name="connsiteY13" fmla="*/ 177931 h 312963"/>
                  <a:gd name="connsiteX14" fmla="*/ 46807 w 256933"/>
                  <a:gd name="connsiteY14" fmla="*/ 156716 h 312963"/>
                  <a:gd name="connsiteX15" fmla="*/ 47144 w 256933"/>
                  <a:gd name="connsiteY15" fmla="*/ 41887 h 312963"/>
                  <a:gd name="connsiteX16" fmla="*/ 155574 w 256933"/>
                  <a:gd name="connsiteY16" fmla="*/ 3499 h 312963"/>
                  <a:gd name="connsiteX17" fmla="*/ 212147 w 256933"/>
                  <a:gd name="connsiteY17" fmla="*/ 153349 h 312963"/>
                  <a:gd name="connsiteX18" fmla="*/ 210126 w 256933"/>
                  <a:gd name="connsiteY18" fmla="*/ 181972 h 312963"/>
                  <a:gd name="connsiteX19" fmla="*/ 256933 w 256933"/>
                  <a:gd name="connsiteY19" fmla="*/ 280300 h 31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6933" h="312963">
                    <a:moveTo>
                      <a:pt x="256933" y="280300"/>
                    </a:moveTo>
                    <a:cubicBezTo>
                      <a:pt x="247168" y="276933"/>
                      <a:pt x="241106" y="274575"/>
                      <a:pt x="235045" y="272218"/>
                    </a:cubicBezTo>
                    <a:cubicBezTo>
                      <a:pt x="208443" y="262116"/>
                      <a:pt x="208443" y="262116"/>
                      <a:pt x="203728" y="290065"/>
                    </a:cubicBezTo>
                    <a:cubicBezTo>
                      <a:pt x="202718" y="296127"/>
                      <a:pt x="201371" y="302188"/>
                      <a:pt x="199687" y="310270"/>
                    </a:cubicBezTo>
                    <a:cubicBezTo>
                      <a:pt x="188575" y="296463"/>
                      <a:pt x="184197" y="280973"/>
                      <a:pt x="177126" y="266830"/>
                    </a:cubicBezTo>
                    <a:cubicBezTo>
                      <a:pt x="168707" y="250330"/>
                      <a:pt x="160289" y="233830"/>
                      <a:pt x="153890" y="216656"/>
                    </a:cubicBezTo>
                    <a:cubicBezTo>
                      <a:pt x="148503" y="202176"/>
                      <a:pt x="141094" y="197462"/>
                      <a:pt x="125604" y="198472"/>
                    </a:cubicBezTo>
                    <a:cubicBezTo>
                      <a:pt x="114155" y="199145"/>
                      <a:pt x="109104" y="202513"/>
                      <a:pt x="104726" y="212278"/>
                    </a:cubicBezTo>
                    <a:cubicBezTo>
                      <a:pt x="89910" y="244605"/>
                      <a:pt x="74420" y="276596"/>
                      <a:pt x="57583" y="312964"/>
                    </a:cubicBezTo>
                    <a:cubicBezTo>
                      <a:pt x="54215" y="297810"/>
                      <a:pt x="50511" y="287035"/>
                      <a:pt x="49838" y="275922"/>
                    </a:cubicBezTo>
                    <a:cubicBezTo>
                      <a:pt x="48827" y="261779"/>
                      <a:pt x="42766" y="262789"/>
                      <a:pt x="33001" y="267504"/>
                    </a:cubicBezTo>
                    <a:cubicBezTo>
                      <a:pt x="23572" y="271881"/>
                      <a:pt x="13470" y="275586"/>
                      <a:pt x="0" y="280973"/>
                    </a:cubicBezTo>
                    <a:cubicBezTo>
                      <a:pt x="9765" y="260096"/>
                      <a:pt x="17847" y="241575"/>
                      <a:pt x="26603" y="223391"/>
                    </a:cubicBezTo>
                    <a:cubicBezTo>
                      <a:pt x="33674" y="208237"/>
                      <a:pt x="40746" y="193084"/>
                      <a:pt x="48491" y="177931"/>
                    </a:cubicBezTo>
                    <a:cubicBezTo>
                      <a:pt x="52531" y="170186"/>
                      <a:pt x="51858" y="164461"/>
                      <a:pt x="46807" y="156716"/>
                    </a:cubicBezTo>
                    <a:cubicBezTo>
                      <a:pt x="22225" y="119675"/>
                      <a:pt x="22898" y="76235"/>
                      <a:pt x="47144" y="41887"/>
                    </a:cubicBezTo>
                    <a:cubicBezTo>
                      <a:pt x="71726" y="7203"/>
                      <a:pt x="112808" y="-7277"/>
                      <a:pt x="155574" y="3499"/>
                    </a:cubicBezTo>
                    <a:cubicBezTo>
                      <a:pt x="219218" y="19326"/>
                      <a:pt x="248515" y="96439"/>
                      <a:pt x="212147" y="153349"/>
                    </a:cubicBezTo>
                    <a:cubicBezTo>
                      <a:pt x="205749" y="163451"/>
                      <a:pt x="204738" y="170859"/>
                      <a:pt x="210126" y="181972"/>
                    </a:cubicBezTo>
                    <a:cubicBezTo>
                      <a:pt x="225953" y="213288"/>
                      <a:pt x="240433" y="245279"/>
                      <a:pt x="256933" y="280300"/>
                    </a:cubicBezTo>
                    <a:close/>
                  </a:path>
                </a:pathLst>
              </a:custGeom>
              <a:solidFill>
                <a:schemeClr val="accent4"/>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021F5594-DA9D-41A4-B603-D782943BD5B4}"/>
                  </a:ext>
                </a:extLst>
              </p:cNvPr>
              <p:cNvSpPr/>
              <p:nvPr/>
            </p:nvSpPr>
            <p:spPr>
              <a:xfrm>
                <a:off x="7381058" y="2609886"/>
                <a:ext cx="1302230" cy="33674"/>
              </a:xfrm>
              <a:custGeom>
                <a:avLst/>
                <a:gdLst>
                  <a:gd name="connsiteX0" fmla="*/ 649273 w 1302230"/>
                  <a:gd name="connsiteY0" fmla="*/ 33674 h 33674"/>
                  <a:gd name="connsiteX1" fmla="*/ 19904 w 1302230"/>
                  <a:gd name="connsiteY1" fmla="*/ 33674 h 33674"/>
                  <a:gd name="connsiteX2" fmla="*/ 36 w 1302230"/>
                  <a:gd name="connsiteY2" fmla="*/ 17174 h 33674"/>
                  <a:gd name="connsiteX3" fmla="*/ 17547 w 1302230"/>
                  <a:gd name="connsiteY3" fmla="*/ 0 h 33674"/>
                  <a:gd name="connsiteX4" fmla="*/ 325665 w 1302230"/>
                  <a:gd name="connsiteY4" fmla="*/ 337 h 33674"/>
                  <a:gd name="connsiteX5" fmla="*/ 1281672 w 1302230"/>
                  <a:gd name="connsiteY5" fmla="*/ 337 h 33674"/>
                  <a:gd name="connsiteX6" fmla="*/ 1302213 w 1302230"/>
                  <a:gd name="connsiteY6" fmla="*/ 13806 h 33674"/>
                  <a:gd name="connsiteX7" fmla="*/ 1282345 w 1302230"/>
                  <a:gd name="connsiteY7" fmla="*/ 33674 h 33674"/>
                  <a:gd name="connsiteX8" fmla="*/ 649273 w 1302230"/>
                  <a:gd name="connsiteY8" fmla="*/ 33674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2230" h="33674">
                    <a:moveTo>
                      <a:pt x="649273" y="33674"/>
                    </a:moveTo>
                    <a:cubicBezTo>
                      <a:pt x="439483" y="33674"/>
                      <a:pt x="229694" y="33674"/>
                      <a:pt x="19904" y="33674"/>
                    </a:cubicBezTo>
                    <a:cubicBezTo>
                      <a:pt x="8118" y="33674"/>
                      <a:pt x="-637" y="33674"/>
                      <a:pt x="36" y="17174"/>
                    </a:cubicBezTo>
                    <a:cubicBezTo>
                      <a:pt x="710" y="4378"/>
                      <a:pt x="3741" y="0"/>
                      <a:pt x="17547" y="0"/>
                    </a:cubicBezTo>
                    <a:cubicBezTo>
                      <a:pt x="120253" y="674"/>
                      <a:pt x="222959" y="337"/>
                      <a:pt x="325665" y="337"/>
                    </a:cubicBezTo>
                    <a:cubicBezTo>
                      <a:pt x="644222" y="337"/>
                      <a:pt x="962778" y="337"/>
                      <a:pt x="1281672" y="337"/>
                    </a:cubicBezTo>
                    <a:cubicBezTo>
                      <a:pt x="1291101" y="337"/>
                      <a:pt x="1301876" y="-3031"/>
                      <a:pt x="1302213" y="13806"/>
                    </a:cubicBezTo>
                    <a:cubicBezTo>
                      <a:pt x="1302550" y="29296"/>
                      <a:pt x="1298172" y="33674"/>
                      <a:pt x="1282345" y="33674"/>
                    </a:cubicBezTo>
                    <a:cubicBezTo>
                      <a:pt x="1071209" y="33674"/>
                      <a:pt x="860409" y="33674"/>
                      <a:pt x="649273" y="33674"/>
                    </a:cubicBezTo>
                    <a:close/>
                  </a:path>
                </a:pathLst>
              </a:custGeom>
              <a:solidFill>
                <a:srgbClr val="BCBDC1"/>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40" name="Freeform: Shape 39">
                <a:extLst>
                  <a:ext uri="{FF2B5EF4-FFF2-40B4-BE49-F238E27FC236}">
                    <a16:creationId xmlns:a16="http://schemas.microsoft.com/office/drawing/2014/main" id="{1070B7E4-E3B2-4229-BA76-C01518FC3120}"/>
                  </a:ext>
                </a:extLst>
              </p:cNvPr>
              <p:cNvSpPr/>
              <p:nvPr/>
            </p:nvSpPr>
            <p:spPr>
              <a:xfrm>
                <a:off x="7381301" y="2678245"/>
                <a:ext cx="1301979" cy="33674"/>
              </a:xfrm>
              <a:custGeom>
                <a:avLst/>
                <a:gdLst>
                  <a:gd name="connsiteX0" fmla="*/ 649030 w 1301979"/>
                  <a:gd name="connsiteY0" fmla="*/ 33337 h 33674"/>
                  <a:gd name="connsiteX1" fmla="*/ 19661 w 1301979"/>
                  <a:gd name="connsiteY1" fmla="*/ 33674 h 33674"/>
                  <a:gd name="connsiteX2" fmla="*/ 130 w 1301979"/>
                  <a:gd name="connsiteY2" fmla="*/ 13806 h 33674"/>
                  <a:gd name="connsiteX3" fmla="*/ 14273 w 1301979"/>
                  <a:gd name="connsiteY3" fmla="*/ 337 h 33674"/>
                  <a:gd name="connsiteX4" fmla="*/ 19324 w 1301979"/>
                  <a:gd name="connsiteY4" fmla="*/ 337 h 33674"/>
                  <a:gd name="connsiteX5" fmla="*/ 1283113 w 1301979"/>
                  <a:gd name="connsiteY5" fmla="*/ 0 h 33674"/>
                  <a:gd name="connsiteX6" fmla="*/ 1301970 w 1301979"/>
                  <a:gd name="connsiteY6" fmla="*/ 17511 h 33674"/>
                  <a:gd name="connsiteX7" fmla="*/ 1281766 w 1301979"/>
                  <a:gd name="connsiteY7" fmla="*/ 33674 h 33674"/>
                  <a:gd name="connsiteX8" fmla="*/ 649030 w 1301979"/>
                  <a:gd name="connsiteY8" fmla="*/ 33337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79" h="33674">
                    <a:moveTo>
                      <a:pt x="649030" y="33337"/>
                    </a:moveTo>
                    <a:cubicBezTo>
                      <a:pt x="439240" y="33337"/>
                      <a:pt x="229451" y="33001"/>
                      <a:pt x="19661" y="33674"/>
                    </a:cubicBezTo>
                    <a:cubicBezTo>
                      <a:pt x="3834" y="33674"/>
                      <a:pt x="-880" y="28623"/>
                      <a:pt x="130" y="13806"/>
                    </a:cubicBezTo>
                    <a:cubicBezTo>
                      <a:pt x="804" y="3704"/>
                      <a:pt x="4171" y="-674"/>
                      <a:pt x="14273" y="337"/>
                    </a:cubicBezTo>
                    <a:cubicBezTo>
                      <a:pt x="15957" y="337"/>
                      <a:pt x="17641" y="337"/>
                      <a:pt x="19324" y="337"/>
                    </a:cubicBezTo>
                    <a:cubicBezTo>
                      <a:pt x="440587" y="337"/>
                      <a:pt x="861850" y="337"/>
                      <a:pt x="1283113" y="0"/>
                    </a:cubicBezTo>
                    <a:cubicBezTo>
                      <a:pt x="1296246" y="0"/>
                      <a:pt x="1301633" y="2694"/>
                      <a:pt x="1301970" y="17511"/>
                    </a:cubicBezTo>
                    <a:cubicBezTo>
                      <a:pt x="1302307" y="34011"/>
                      <a:pt x="1293552" y="33674"/>
                      <a:pt x="1281766" y="33674"/>
                    </a:cubicBezTo>
                    <a:cubicBezTo>
                      <a:pt x="1070966" y="33337"/>
                      <a:pt x="859830" y="33337"/>
                      <a:pt x="649030" y="33337"/>
                    </a:cubicBezTo>
                    <a:close/>
                  </a:path>
                </a:pathLst>
              </a:custGeom>
              <a:solidFill>
                <a:srgbClr val="BBBDC0"/>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41" name="Freeform: Shape 40">
                <a:extLst>
                  <a:ext uri="{FF2B5EF4-FFF2-40B4-BE49-F238E27FC236}">
                    <a16:creationId xmlns:a16="http://schemas.microsoft.com/office/drawing/2014/main" id="{BE14C0A7-60A1-49A6-9BEE-7C3E75DF224C}"/>
                  </a:ext>
                </a:extLst>
              </p:cNvPr>
              <p:cNvSpPr/>
              <p:nvPr/>
            </p:nvSpPr>
            <p:spPr>
              <a:xfrm>
                <a:off x="7381075" y="2819002"/>
                <a:ext cx="1301522" cy="31490"/>
              </a:xfrm>
              <a:custGeom>
                <a:avLst/>
                <a:gdLst>
                  <a:gd name="connsiteX0" fmla="*/ 649255 w 1301522"/>
                  <a:gd name="connsiteY0" fmla="*/ 31317 h 31490"/>
                  <a:gd name="connsiteX1" fmla="*/ 19550 w 1301522"/>
                  <a:gd name="connsiteY1" fmla="*/ 31317 h 31490"/>
                  <a:gd name="connsiteX2" fmla="*/ 19 w 1301522"/>
                  <a:gd name="connsiteY2" fmla="*/ 18184 h 31490"/>
                  <a:gd name="connsiteX3" fmla="*/ 17866 w 1301522"/>
                  <a:gd name="connsiteY3" fmla="*/ 0 h 31490"/>
                  <a:gd name="connsiteX4" fmla="*/ 1283675 w 1301522"/>
                  <a:gd name="connsiteY4" fmla="*/ 0 h 31490"/>
                  <a:gd name="connsiteX5" fmla="*/ 1301522 w 1301522"/>
                  <a:gd name="connsiteY5" fmla="*/ 14817 h 31490"/>
                  <a:gd name="connsiteX6" fmla="*/ 1283675 w 1301522"/>
                  <a:gd name="connsiteY6" fmla="*/ 31317 h 31490"/>
                  <a:gd name="connsiteX7" fmla="*/ 649255 w 1301522"/>
                  <a:gd name="connsiteY7" fmla="*/ 31317 h 3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522" h="31490">
                    <a:moveTo>
                      <a:pt x="649255" y="31317"/>
                    </a:moveTo>
                    <a:cubicBezTo>
                      <a:pt x="439466" y="31317"/>
                      <a:pt x="229676" y="31317"/>
                      <a:pt x="19550" y="31317"/>
                    </a:cubicBezTo>
                    <a:cubicBezTo>
                      <a:pt x="10458" y="31317"/>
                      <a:pt x="356" y="34011"/>
                      <a:pt x="19" y="18184"/>
                    </a:cubicBezTo>
                    <a:cubicBezTo>
                      <a:pt x="-318" y="4378"/>
                      <a:pt x="3723" y="0"/>
                      <a:pt x="17866" y="0"/>
                    </a:cubicBezTo>
                    <a:cubicBezTo>
                      <a:pt x="439803" y="337"/>
                      <a:pt x="861739" y="337"/>
                      <a:pt x="1283675" y="0"/>
                    </a:cubicBezTo>
                    <a:cubicBezTo>
                      <a:pt x="1294451" y="0"/>
                      <a:pt x="1301522" y="337"/>
                      <a:pt x="1301522" y="14817"/>
                    </a:cubicBezTo>
                    <a:cubicBezTo>
                      <a:pt x="1301522" y="28960"/>
                      <a:pt x="1295798" y="31317"/>
                      <a:pt x="1283675" y="31317"/>
                    </a:cubicBezTo>
                    <a:cubicBezTo>
                      <a:pt x="1072539" y="30980"/>
                      <a:pt x="860729" y="31317"/>
                      <a:pt x="649255" y="31317"/>
                    </a:cubicBezTo>
                    <a:close/>
                  </a:path>
                </a:pathLst>
              </a:custGeom>
              <a:solidFill>
                <a:srgbClr val="BABCC0"/>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12C96842-F26D-4E5A-9E80-90A40917C840}"/>
                  </a:ext>
                </a:extLst>
              </p:cNvPr>
              <p:cNvSpPr/>
              <p:nvPr/>
            </p:nvSpPr>
            <p:spPr>
              <a:xfrm>
                <a:off x="7381077" y="2889718"/>
                <a:ext cx="1301842" cy="31058"/>
              </a:xfrm>
              <a:custGeom>
                <a:avLst/>
                <a:gdLst>
                  <a:gd name="connsiteX0" fmla="*/ 649254 w 1301842"/>
                  <a:gd name="connsiteY0" fmla="*/ 30644 h 31058"/>
                  <a:gd name="connsiteX1" fmla="*/ 19549 w 1301842"/>
                  <a:gd name="connsiteY1" fmla="*/ 30644 h 31058"/>
                  <a:gd name="connsiteX2" fmla="*/ 18 w 1301842"/>
                  <a:gd name="connsiteY2" fmla="*/ 17847 h 31058"/>
                  <a:gd name="connsiteX3" fmla="*/ 18202 w 1301842"/>
                  <a:gd name="connsiteY3" fmla="*/ 0 h 31058"/>
                  <a:gd name="connsiteX4" fmla="*/ 1282327 w 1301842"/>
                  <a:gd name="connsiteY4" fmla="*/ 0 h 31058"/>
                  <a:gd name="connsiteX5" fmla="*/ 1301521 w 1301842"/>
                  <a:gd name="connsiteY5" fmla="*/ 20204 h 31058"/>
                  <a:gd name="connsiteX6" fmla="*/ 1290409 w 1301842"/>
                  <a:gd name="connsiteY6" fmla="*/ 30980 h 31058"/>
                  <a:gd name="connsiteX7" fmla="*/ 1275255 w 1301842"/>
                  <a:gd name="connsiteY7" fmla="*/ 30980 h 31058"/>
                  <a:gd name="connsiteX8" fmla="*/ 649254 w 1301842"/>
                  <a:gd name="connsiteY8" fmla="*/ 30644 h 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842" h="31058">
                    <a:moveTo>
                      <a:pt x="649254" y="30644"/>
                    </a:moveTo>
                    <a:cubicBezTo>
                      <a:pt x="439465" y="30644"/>
                      <a:pt x="229675" y="30644"/>
                      <a:pt x="19549" y="30644"/>
                    </a:cubicBezTo>
                    <a:cubicBezTo>
                      <a:pt x="10457" y="30644"/>
                      <a:pt x="355" y="33674"/>
                      <a:pt x="18" y="17847"/>
                    </a:cubicBezTo>
                    <a:cubicBezTo>
                      <a:pt x="-319" y="4041"/>
                      <a:pt x="4059" y="0"/>
                      <a:pt x="18202" y="0"/>
                    </a:cubicBezTo>
                    <a:cubicBezTo>
                      <a:pt x="439465" y="337"/>
                      <a:pt x="861064" y="337"/>
                      <a:pt x="1282327" y="0"/>
                    </a:cubicBezTo>
                    <a:cubicBezTo>
                      <a:pt x="1298490" y="0"/>
                      <a:pt x="1303205" y="5051"/>
                      <a:pt x="1301521" y="20204"/>
                    </a:cubicBezTo>
                    <a:cubicBezTo>
                      <a:pt x="1300848" y="27950"/>
                      <a:pt x="1298490" y="31654"/>
                      <a:pt x="1290409" y="30980"/>
                    </a:cubicBezTo>
                    <a:cubicBezTo>
                      <a:pt x="1285358" y="30644"/>
                      <a:pt x="1280306" y="30980"/>
                      <a:pt x="1275255" y="30980"/>
                    </a:cubicBezTo>
                    <a:cubicBezTo>
                      <a:pt x="1066813" y="30644"/>
                      <a:pt x="858033" y="30644"/>
                      <a:pt x="649254" y="30644"/>
                    </a:cubicBezTo>
                    <a:close/>
                  </a:path>
                </a:pathLst>
              </a:custGeom>
              <a:solidFill>
                <a:srgbClr val="BBBDBF"/>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43" name="Freeform: Shape 42">
                <a:extLst>
                  <a:ext uri="{FF2B5EF4-FFF2-40B4-BE49-F238E27FC236}">
                    <a16:creationId xmlns:a16="http://schemas.microsoft.com/office/drawing/2014/main" id="{D1173712-478A-430F-BD2A-1496783DA31C}"/>
                  </a:ext>
                </a:extLst>
              </p:cNvPr>
              <p:cNvSpPr/>
              <p:nvPr/>
            </p:nvSpPr>
            <p:spPr>
              <a:xfrm>
                <a:off x="7381123" y="2751266"/>
                <a:ext cx="1301948" cy="32042"/>
              </a:xfrm>
              <a:custGeom>
                <a:avLst/>
                <a:gdLst>
                  <a:gd name="connsiteX0" fmla="*/ 649208 w 1301948"/>
                  <a:gd name="connsiteY0" fmla="*/ 31369 h 32042"/>
                  <a:gd name="connsiteX1" fmla="*/ 19502 w 1301948"/>
                  <a:gd name="connsiteY1" fmla="*/ 31706 h 32042"/>
                  <a:gd name="connsiteX2" fmla="*/ 308 w 1301948"/>
                  <a:gd name="connsiteY2" fmla="*/ 11838 h 32042"/>
                  <a:gd name="connsiteX3" fmla="*/ 11084 w 1301948"/>
                  <a:gd name="connsiteY3" fmla="*/ 725 h 32042"/>
                  <a:gd name="connsiteX4" fmla="*/ 31288 w 1301948"/>
                  <a:gd name="connsiteY4" fmla="*/ 725 h 32042"/>
                  <a:gd name="connsiteX5" fmla="*/ 1280597 w 1301948"/>
                  <a:gd name="connsiteY5" fmla="*/ 1062 h 32042"/>
                  <a:gd name="connsiteX6" fmla="*/ 1301811 w 1301948"/>
                  <a:gd name="connsiteY6" fmla="*/ 11838 h 32042"/>
                  <a:gd name="connsiteX7" fmla="*/ 1282617 w 1301948"/>
                  <a:gd name="connsiteY7" fmla="*/ 32042 h 32042"/>
                  <a:gd name="connsiteX8" fmla="*/ 649208 w 1301948"/>
                  <a:gd name="connsiteY8" fmla="*/ 31369 h 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48" h="32042">
                    <a:moveTo>
                      <a:pt x="649208" y="31369"/>
                    </a:moveTo>
                    <a:cubicBezTo>
                      <a:pt x="439418" y="31369"/>
                      <a:pt x="229292" y="31032"/>
                      <a:pt x="19502" y="31706"/>
                    </a:cubicBezTo>
                    <a:cubicBezTo>
                      <a:pt x="3676" y="31706"/>
                      <a:pt x="-1375" y="26991"/>
                      <a:pt x="308" y="11838"/>
                    </a:cubicBezTo>
                    <a:cubicBezTo>
                      <a:pt x="982" y="4430"/>
                      <a:pt x="3002" y="389"/>
                      <a:pt x="11084" y="725"/>
                    </a:cubicBezTo>
                    <a:cubicBezTo>
                      <a:pt x="17819" y="1062"/>
                      <a:pt x="24554" y="725"/>
                      <a:pt x="31288" y="725"/>
                    </a:cubicBezTo>
                    <a:cubicBezTo>
                      <a:pt x="447837" y="725"/>
                      <a:pt x="864048" y="725"/>
                      <a:pt x="1280597" y="1062"/>
                    </a:cubicBezTo>
                    <a:cubicBezTo>
                      <a:pt x="1288342" y="1062"/>
                      <a:pt x="1300465" y="-4999"/>
                      <a:pt x="1301811" y="11838"/>
                    </a:cubicBezTo>
                    <a:cubicBezTo>
                      <a:pt x="1302822" y="26991"/>
                      <a:pt x="1298444" y="32042"/>
                      <a:pt x="1282617" y="32042"/>
                    </a:cubicBezTo>
                    <a:cubicBezTo>
                      <a:pt x="1071481" y="31032"/>
                      <a:pt x="860344" y="31369"/>
                      <a:pt x="649208" y="31369"/>
                    </a:cubicBezTo>
                    <a:close/>
                  </a:path>
                </a:pathLst>
              </a:custGeom>
              <a:solidFill>
                <a:srgbClr val="BBBDBF"/>
              </a:solidFill>
              <a:ln w="3363"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48" name="Group 47">
            <a:extLst>
              <a:ext uri="{FF2B5EF4-FFF2-40B4-BE49-F238E27FC236}">
                <a16:creationId xmlns:a16="http://schemas.microsoft.com/office/drawing/2014/main" id="{11618275-2AA3-405A-81C4-78DD2FE5599C}"/>
              </a:ext>
            </a:extLst>
          </p:cNvPr>
          <p:cNvGrpSpPr/>
          <p:nvPr/>
        </p:nvGrpSpPr>
        <p:grpSpPr>
          <a:xfrm>
            <a:off x="4230650" y="1798355"/>
            <a:ext cx="2499394" cy="811269"/>
            <a:chOff x="2113657" y="4283314"/>
            <a:chExt cx="3647460" cy="811269"/>
          </a:xfrm>
        </p:grpSpPr>
        <p:sp>
          <p:nvSpPr>
            <p:cNvPr id="49" name="TextBox 48">
              <a:extLst>
                <a:ext uri="{FF2B5EF4-FFF2-40B4-BE49-F238E27FC236}">
                  <a16:creationId xmlns:a16="http://schemas.microsoft.com/office/drawing/2014/main" id="{17B87FB7-7ED5-4FCE-A5B8-323CC491F54F}"/>
                </a:ext>
              </a:extLst>
            </p:cNvPr>
            <p:cNvSpPr txBox="1"/>
            <p:nvPr/>
          </p:nvSpPr>
          <p:spPr>
            <a:xfrm>
              <a:off x="2113657" y="4571363"/>
              <a:ext cx="3647456"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400" dirty="0">
                <a:solidFill>
                  <a:schemeClr val="tx1">
                    <a:lumMod val="75000"/>
                    <a:lumOff val="25000"/>
                  </a:schemeClr>
                </a:solidFill>
                <a:latin typeface="Al Tarikh" pitchFamily="2" charset="-78"/>
                <a:cs typeface="Al Tarikh" pitchFamily="2" charset="-78"/>
              </a:endParaRPr>
            </a:p>
          </p:txBody>
        </p:sp>
        <p:sp>
          <p:nvSpPr>
            <p:cNvPr id="50" name="TextBox 49">
              <a:extLst>
                <a:ext uri="{FF2B5EF4-FFF2-40B4-BE49-F238E27FC236}">
                  <a16:creationId xmlns:a16="http://schemas.microsoft.com/office/drawing/2014/main" id="{A8BF60A3-9791-4A26-98A1-4AA1322CB539}"/>
                </a:ext>
              </a:extLst>
            </p:cNvPr>
            <p:cNvSpPr txBox="1"/>
            <p:nvPr/>
          </p:nvSpPr>
          <p:spPr>
            <a:xfrm>
              <a:off x="2113658" y="4283314"/>
              <a:ext cx="3647459" cy="338554"/>
            </a:xfrm>
            <a:prstGeom prst="rect">
              <a:avLst/>
            </a:prstGeom>
            <a:noFill/>
          </p:spPr>
          <p:txBody>
            <a:bodyPr wrap="square" rtlCol="0">
              <a:spAutoFit/>
            </a:bodyPr>
            <a:lstStyle/>
            <a:p>
              <a:pPr algn="r"/>
              <a:r>
                <a:rPr lang="ar-DZ" altLang="ko-KR" sz="1600" b="1" dirty="0">
                  <a:solidFill>
                    <a:srgbClr val="FF0000"/>
                  </a:solidFill>
                  <a:latin typeface="Al Tarikh" pitchFamily="2" charset="-78"/>
                  <a:cs typeface="Al Tarikh" pitchFamily="2" charset="-78"/>
                </a:rPr>
                <a:t>عنوان المحتوى </a:t>
              </a:r>
              <a:r>
                <a:rPr lang="ar-DZ" altLang="ko-KR" sz="1600" b="1" dirty="0">
                  <a:solidFill>
                    <a:schemeClr val="tx1">
                      <a:lumMod val="75000"/>
                      <a:lumOff val="25000"/>
                    </a:schemeClr>
                  </a:solidFill>
                  <a:latin typeface="Al Tarikh" pitchFamily="2" charset="-78"/>
                  <a:cs typeface="Al Tarikh" pitchFamily="2" charset="-78"/>
                </a:rPr>
                <a:t>هنا</a:t>
              </a:r>
              <a:endParaRPr lang="ko-KR" altLang="en-US" sz="1600" b="1" dirty="0">
                <a:solidFill>
                  <a:schemeClr val="accent2"/>
                </a:solidFill>
                <a:latin typeface="Al Tarikh" pitchFamily="2" charset="-78"/>
                <a:cs typeface="Al Tarikh" pitchFamily="2" charset="-78"/>
              </a:endParaRPr>
            </a:p>
          </p:txBody>
        </p:sp>
      </p:grpSp>
      <p:sp>
        <p:nvSpPr>
          <p:cNvPr id="58" name="Freeform 18">
            <a:extLst>
              <a:ext uri="{FF2B5EF4-FFF2-40B4-BE49-F238E27FC236}">
                <a16:creationId xmlns:a16="http://schemas.microsoft.com/office/drawing/2014/main" id="{1004AAB7-E99D-4FD6-995C-735C6A0C5A32}"/>
              </a:ext>
            </a:extLst>
          </p:cNvPr>
          <p:cNvSpPr/>
          <p:nvPr/>
        </p:nvSpPr>
        <p:spPr>
          <a:xfrm>
            <a:off x="2968334" y="3527571"/>
            <a:ext cx="403564" cy="325706"/>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grpSp>
        <p:nvGrpSpPr>
          <p:cNvPr id="59" name="Group 58">
            <a:extLst>
              <a:ext uri="{FF2B5EF4-FFF2-40B4-BE49-F238E27FC236}">
                <a16:creationId xmlns:a16="http://schemas.microsoft.com/office/drawing/2014/main" id="{F16B3D8A-5F7F-4696-AFFD-85EE90DB9DD9}"/>
              </a:ext>
            </a:extLst>
          </p:cNvPr>
          <p:cNvGrpSpPr/>
          <p:nvPr/>
        </p:nvGrpSpPr>
        <p:grpSpPr>
          <a:xfrm>
            <a:off x="957262" y="4819524"/>
            <a:ext cx="10277475" cy="1097280"/>
            <a:chOff x="957263" y="5120805"/>
            <a:chExt cx="10277475" cy="1097280"/>
          </a:xfrm>
        </p:grpSpPr>
        <p:sp>
          <p:nvSpPr>
            <p:cNvPr id="60" name="Rectangle 59">
              <a:extLst>
                <a:ext uri="{FF2B5EF4-FFF2-40B4-BE49-F238E27FC236}">
                  <a16:creationId xmlns:a16="http://schemas.microsoft.com/office/drawing/2014/main" id="{85E5E197-4081-4FD2-B01F-EB3BB340D572}"/>
                </a:ext>
              </a:extLst>
            </p:cNvPr>
            <p:cNvSpPr/>
            <p:nvPr/>
          </p:nvSpPr>
          <p:spPr>
            <a:xfrm>
              <a:off x="957263" y="5120805"/>
              <a:ext cx="10277475" cy="1097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l Tarikh" pitchFamily="2" charset="-78"/>
                <a:cs typeface="Al Tarikh" pitchFamily="2" charset="-78"/>
              </a:endParaRPr>
            </a:p>
          </p:txBody>
        </p:sp>
        <p:sp>
          <p:nvSpPr>
            <p:cNvPr id="61" name="Rectangle 60">
              <a:extLst>
                <a:ext uri="{FF2B5EF4-FFF2-40B4-BE49-F238E27FC236}">
                  <a16:creationId xmlns:a16="http://schemas.microsoft.com/office/drawing/2014/main" id="{13C27D7A-F218-4D2A-A754-E5A0105ECFF6}"/>
                </a:ext>
              </a:extLst>
            </p:cNvPr>
            <p:cNvSpPr/>
            <p:nvPr/>
          </p:nvSpPr>
          <p:spPr>
            <a:xfrm>
              <a:off x="10137458" y="5120805"/>
              <a:ext cx="1097280" cy="10972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grpSp>
      <p:sp>
        <p:nvSpPr>
          <p:cNvPr id="62" name="Rectangle 16">
            <a:extLst>
              <a:ext uri="{FF2B5EF4-FFF2-40B4-BE49-F238E27FC236}">
                <a16:creationId xmlns:a16="http://schemas.microsoft.com/office/drawing/2014/main" id="{71AD5337-B9E7-4E2E-B8E3-0A134BFFF9F0}"/>
              </a:ext>
            </a:extLst>
          </p:cNvPr>
          <p:cNvSpPr/>
          <p:nvPr/>
        </p:nvSpPr>
        <p:spPr>
          <a:xfrm rot="2700000">
            <a:off x="10491403" y="5019112"/>
            <a:ext cx="389390" cy="69810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63" name="TextBox 62">
            <a:extLst>
              <a:ext uri="{FF2B5EF4-FFF2-40B4-BE49-F238E27FC236}">
                <a16:creationId xmlns:a16="http://schemas.microsoft.com/office/drawing/2014/main" id="{D4DBA48B-4539-4015-AFE3-FDEBB500CD03}"/>
              </a:ext>
            </a:extLst>
          </p:cNvPr>
          <p:cNvSpPr txBox="1"/>
          <p:nvPr/>
        </p:nvSpPr>
        <p:spPr>
          <a:xfrm>
            <a:off x="2102106" y="4842096"/>
            <a:ext cx="6890507" cy="646331"/>
          </a:xfrm>
          <a:prstGeom prst="rect">
            <a:avLst/>
          </a:prstGeom>
          <a:noFill/>
        </p:spPr>
        <p:txBody>
          <a:bodyPr wrap="square" rtlCol="0" anchor="ctr">
            <a:spAutoFit/>
          </a:bodyPr>
          <a:lstStyle/>
          <a:p>
            <a:pPr algn="ctr"/>
            <a:r>
              <a:rPr lang="ar-DZ" altLang="ko-KR" sz="3600" dirty="0">
                <a:solidFill>
                  <a:schemeClr val="bg1"/>
                </a:solidFill>
                <a:latin typeface="Al Tarikh" pitchFamily="2" charset="-78"/>
                <a:cs typeface="Al Tarikh" pitchFamily="2" charset="-78"/>
              </a:rPr>
              <a:t>عنوان فرعي</a:t>
            </a:r>
            <a:endParaRPr lang="en-US" altLang="ko-KR" sz="3600" dirty="0">
              <a:solidFill>
                <a:schemeClr val="bg1"/>
              </a:solidFill>
              <a:latin typeface="Al Tarikh" pitchFamily="2" charset="-78"/>
              <a:cs typeface="Al Tarikh" pitchFamily="2" charset="-78"/>
            </a:endParaRPr>
          </a:p>
        </p:txBody>
      </p:sp>
      <p:sp>
        <p:nvSpPr>
          <p:cNvPr id="64" name="TextBox 63">
            <a:extLst>
              <a:ext uri="{FF2B5EF4-FFF2-40B4-BE49-F238E27FC236}">
                <a16:creationId xmlns:a16="http://schemas.microsoft.com/office/drawing/2014/main" id="{82E09F41-A813-40AF-9BCC-2340FA3224A9}"/>
              </a:ext>
            </a:extLst>
          </p:cNvPr>
          <p:cNvSpPr txBox="1"/>
          <p:nvPr/>
        </p:nvSpPr>
        <p:spPr>
          <a:xfrm>
            <a:off x="1333499" y="5358625"/>
            <a:ext cx="8382000" cy="523220"/>
          </a:xfrm>
          <a:prstGeom prst="rect">
            <a:avLst/>
          </a:prstGeom>
          <a:noFill/>
        </p:spPr>
        <p:txBody>
          <a:bodyPr wrap="square" rtlCol="0" anchor="ctr">
            <a:spAutoFit/>
          </a:bodyPr>
          <a:lstStyle/>
          <a:p>
            <a:pPr algn="ctr"/>
            <a:r>
              <a:rPr lang="ar-DZ" altLang="ko-KR" sz="2800" dirty="0">
                <a:solidFill>
                  <a:schemeClr val="bg1"/>
                </a:solidFill>
                <a:latin typeface="Al Tarikh" pitchFamily="2" charset="-78"/>
                <a:cs typeface="Al Tarikh" pitchFamily="2" charset="-78"/>
              </a:rPr>
              <a:t>تخطيط شريحة نص نظيف لعرضك </a:t>
            </a:r>
            <a:r>
              <a:rPr lang="ar-DZ" altLang="ko-KR" sz="2800" dirty="0" err="1">
                <a:solidFill>
                  <a:schemeClr val="bg1"/>
                </a:solidFill>
                <a:latin typeface="Al Tarikh" pitchFamily="2" charset="-78"/>
                <a:cs typeface="Al Tarikh" pitchFamily="2" charset="-78"/>
              </a:rPr>
              <a:t>التقديمي</a:t>
            </a:r>
            <a:endParaRPr lang="ko-KR" altLang="en-US" sz="2800" dirty="0">
              <a:solidFill>
                <a:schemeClr val="bg1"/>
              </a:solidFill>
              <a:latin typeface="Al Tarikh" pitchFamily="2" charset="-78"/>
              <a:cs typeface="Al Tarikh" pitchFamily="2" charset="-78"/>
            </a:endParaRPr>
          </a:p>
        </p:txBody>
      </p:sp>
      <p:grpSp>
        <p:nvGrpSpPr>
          <p:cNvPr id="65" name="Group 47">
            <a:extLst>
              <a:ext uri="{FF2B5EF4-FFF2-40B4-BE49-F238E27FC236}">
                <a16:creationId xmlns:a16="http://schemas.microsoft.com/office/drawing/2014/main" id="{11618275-2AA3-405A-81C4-78DD2FE5599C}"/>
              </a:ext>
            </a:extLst>
          </p:cNvPr>
          <p:cNvGrpSpPr/>
          <p:nvPr/>
        </p:nvGrpSpPr>
        <p:grpSpPr>
          <a:xfrm>
            <a:off x="4245078" y="3020784"/>
            <a:ext cx="2499394" cy="811269"/>
            <a:chOff x="2113657" y="4283314"/>
            <a:chExt cx="3647460" cy="811269"/>
          </a:xfrm>
        </p:grpSpPr>
        <p:sp>
          <p:nvSpPr>
            <p:cNvPr id="66" name="TextBox 48">
              <a:extLst>
                <a:ext uri="{FF2B5EF4-FFF2-40B4-BE49-F238E27FC236}">
                  <a16:creationId xmlns:a16="http://schemas.microsoft.com/office/drawing/2014/main" id="{17B87FB7-7ED5-4FCE-A5B8-323CC491F54F}"/>
                </a:ext>
              </a:extLst>
            </p:cNvPr>
            <p:cNvSpPr txBox="1"/>
            <p:nvPr/>
          </p:nvSpPr>
          <p:spPr>
            <a:xfrm>
              <a:off x="2113657" y="4571363"/>
              <a:ext cx="3647456"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400" dirty="0">
                <a:solidFill>
                  <a:schemeClr val="tx1">
                    <a:lumMod val="75000"/>
                    <a:lumOff val="25000"/>
                  </a:schemeClr>
                </a:solidFill>
                <a:latin typeface="Al Tarikh" pitchFamily="2" charset="-78"/>
                <a:cs typeface="Al Tarikh" pitchFamily="2" charset="-78"/>
              </a:endParaRPr>
            </a:p>
          </p:txBody>
        </p:sp>
        <p:sp>
          <p:nvSpPr>
            <p:cNvPr id="67" name="TextBox 49">
              <a:extLst>
                <a:ext uri="{FF2B5EF4-FFF2-40B4-BE49-F238E27FC236}">
                  <a16:creationId xmlns:a16="http://schemas.microsoft.com/office/drawing/2014/main" id="{A8BF60A3-9791-4A26-98A1-4AA1322CB539}"/>
                </a:ext>
              </a:extLst>
            </p:cNvPr>
            <p:cNvSpPr txBox="1"/>
            <p:nvPr/>
          </p:nvSpPr>
          <p:spPr>
            <a:xfrm>
              <a:off x="2113658" y="4283314"/>
              <a:ext cx="3647459" cy="338554"/>
            </a:xfrm>
            <a:prstGeom prst="rect">
              <a:avLst/>
            </a:prstGeom>
            <a:noFill/>
          </p:spPr>
          <p:txBody>
            <a:bodyPr wrap="square" rtlCol="0">
              <a:spAutoFit/>
            </a:bodyPr>
            <a:lstStyle/>
            <a:p>
              <a:pPr algn="r"/>
              <a:r>
                <a:rPr lang="ar-DZ" altLang="ko-KR" sz="1600" b="1" dirty="0">
                  <a:solidFill>
                    <a:schemeClr val="accent3"/>
                  </a:solidFill>
                  <a:latin typeface="Al Tarikh" pitchFamily="2" charset="-78"/>
                  <a:cs typeface="Al Tarikh" pitchFamily="2" charset="-78"/>
                </a:rPr>
                <a:t>عنوان المحتوى </a:t>
              </a:r>
              <a:r>
                <a:rPr lang="ar-DZ" altLang="ko-KR" sz="1600" b="1" dirty="0">
                  <a:solidFill>
                    <a:schemeClr val="tx1">
                      <a:lumMod val="75000"/>
                      <a:lumOff val="25000"/>
                    </a:schemeClr>
                  </a:solidFill>
                  <a:latin typeface="Al Tarikh" pitchFamily="2" charset="-78"/>
                  <a:cs typeface="Al Tarikh" pitchFamily="2" charset="-78"/>
                </a:rPr>
                <a:t>هنا</a:t>
              </a:r>
              <a:endParaRPr lang="ko-KR" altLang="en-US" sz="1600" b="1" dirty="0">
                <a:solidFill>
                  <a:schemeClr val="accent2"/>
                </a:solidFill>
                <a:latin typeface="Al Tarikh" pitchFamily="2" charset="-78"/>
                <a:cs typeface="Al Tarikh" pitchFamily="2" charset="-78"/>
              </a:endParaRPr>
            </a:p>
          </p:txBody>
        </p:sp>
      </p:grpSp>
      <p:grpSp>
        <p:nvGrpSpPr>
          <p:cNvPr id="68" name="Group 47">
            <a:extLst>
              <a:ext uri="{FF2B5EF4-FFF2-40B4-BE49-F238E27FC236}">
                <a16:creationId xmlns:a16="http://schemas.microsoft.com/office/drawing/2014/main" id="{11618275-2AA3-405A-81C4-78DD2FE5599C}"/>
              </a:ext>
            </a:extLst>
          </p:cNvPr>
          <p:cNvGrpSpPr/>
          <p:nvPr/>
        </p:nvGrpSpPr>
        <p:grpSpPr>
          <a:xfrm>
            <a:off x="957262" y="3152821"/>
            <a:ext cx="2499394" cy="811269"/>
            <a:chOff x="2113657" y="4283314"/>
            <a:chExt cx="3647460" cy="811269"/>
          </a:xfrm>
        </p:grpSpPr>
        <p:sp>
          <p:nvSpPr>
            <p:cNvPr id="69" name="TextBox 48">
              <a:extLst>
                <a:ext uri="{FF2B5EF4-FFF2-40B4-BE49-F238E27FC236}">
                  <a16:creationId xmlns:a16="http://schemas.microsoft.com/office/drawing/2014/main" id="{17B87FB7-7ED5-4FCE-A5B8-323CC491F54F}"/>
                </a:ext>
              </a:extLst>
            </p:cNvPr>
            <p:cNvSpPr txBox="1"/>
            <p:nvPr/>
          </p:nvSpPr>
          <p:spPr>
            <a:xfrm>
              <a:off x="2113657" y="4571363"/>
              <a:ext cx="3647456"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400" dirty="0">
                <a:solidFill>
                  <a:schemeClr val="tx1">
                    <a:lumMod val="75000"/>
                    <a:lumOff val="25000"/>
                  </a:schemeClr>
                </a:solidFill>
                <a:latin typeface="Al Tarikh" pitchFamily="2" charset="-78"/>
                <a:cs typeface="Al Tarikh" pitchFamily="2" charset="-78"/>
              </a:endParaRPr>
            </a:p>
          </p:txBody>
        </p:sp>
        <p:sp>
          <p:nvSpPr>
            <p:cNvPr id="70" name="TextBox 49">
              <a:extLst>
                <a:ext uri="{FF2B5EF4-FFF2-40B4-BE49-F238E27FC236}">
                  <a16:creationId xmlns:a16="http://schemas.microsoft.com/office/drawing/2014/main" id="{A8BF60A3-9791-4A26-98A1-4AA1322CB539}"/>
                </a:ext>
              </a:extLst>
            </p:cNvPr>
            <p:cNvSpPr txBox="1"/>
            <p:nvPr/>
          </p:nvSpPr>
          <p:spPr>
            <a:xfrm>
              <a:off x="2113658" y="4283314"/>
              <a:ext cx="3647459" cy="338554"/>
            </a:xfrm>
            <a:prstGeom prst="rect">
              <a:avLst/>
            </a:prstGeom>
            <a:noFill/>
          </p:spPr>
          <p:txBody>
            <a:bodyPr wrap="square" rtlCol="0">
              <a:spAutoFit/>
            </a:bodyPr>
            <a:lstStyle/>
            <a:p>
              <a:pPr algn="r"/>
              <a:r>
                <a:rPr lang="ar-DZ" altLang="ko-KR" sz="1600" b="1" dirty="0">
                  <a:solidFill>
                    <a:srgbClr val="FF0000"/>
                  </a:solidFill>
                  <a:latin typeface="Al Tarikh" pitchFamily="2" charset="-78"/>
                  <a:cs typeface="Al Tarikh" pitchFamily="2" charset="-78"/>
                </a:rPr>
                <a:t>عنوان المحتوى </a:t>
              </a:r>
              <a:r>
                <a:rPr lang="ar-DZ" altLang="ko-KR" sz="1600" b="1" dirty="0">
                  <a:solidFill>
                    <a:schemeClr val="tx1">
                      <a:lumMod val="75000"/>
                      <a:lumOff val="25000"/>
                    </a:schemeClr>
                  </a:solidFill>
                  <a:latin typeface="Al Tarikh" pitchFamily="2" charset="-78"/>
                  <a:cs typeface="Al Tarikh" pitchFamily="2" charset="-78"/>
                </a:rPr>
                <a:t>هنا</a:t>
              </a:r>
              <a:endParaRPr lang="ko-KR" altLang="en-US" sz="1600" b="1" dirty="0">
                <a:solidFill>
                  <a:schemeClr val="accent2"/>
                </a:solidFill>
                <a:latin typeface="Al Tarikh" pitchFamily="2" charset="-78"/>
                <a:cs typeface="Al Tarikh" pitchFamily="2" charset="-78"/>
              </a:endParaRPr>
            </a:p>
          </p:txBody>
        </p:sp>
      </p:grpSp>
      <p:grpSp>
        <p:nvGrpSpPr>
          <p:cNvPr id="71" name="Group 47">
            <a:extLst>
              <a:ext uri="{FF2B5EF4-FFF2-40B4-BE49-F238E27FC236}">
                <a16:creationId xmlns:a16="http://schemas.microsoft.com/office/drawing/2014/main" id="{11618275-2AA3-405A-81C4-78DD2FE5599C}"/>
              </a:ext>
            </a:extLst>
          </p:cNvPr>
          <p:cNvGrpSpPr/>
          <p:nvPr/>
        </p:nvGrpSpPr>
        <p:grpSpPr>
          <a:xfrm>
            <a:off x="957262" y="1793895"/>
            <a:ext cx="2499394" cy="811269"/>
            <a:chOff x="2113657" y="4283314"/>
            <a:chExt cx="3647460" cy="811269"/>
          </a:xfrm>
        </p:grpSpPr>
        <p:sp>
          <p:nvSpPr>
            <p:cNvPr id="72" name="TextBox 48">
              <a:extLst>
                <a:ext uri="{FF2B5EF4-FFF2-40B4-BE49-F238E27FC236}">
                  <a16:creationId xmlns:a16="http://schemas.microsoft.com/office/drawing/2014/main" id="{17B87FB7-7ED5-4FCE-A5B8-323CC491F54F}"/>
                </a:ext>
              </a:extLst>
            </p:cNvPr>
            <p:cNvSpPr txBox="1"/>
            <p:nvPr/>
          </p:nvSpPr>
          <p:spPr>
            <a:xfrm>
              <a:off x="2113657" y="4571363"/>
              <a:ext cx="3647456"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400" dirty="0">
                <a:solidFill>
                  <a:schemeClr val="tx1">
                    <a:lumMod val="75000"/>
                    <a:lumOff val="25000"/>
                  </a:schemeClr>
                </a:solidFill>
                <a:latin typeface="Al Tarikh" pitchFamily="2" charset="-78"/>
                <a:cs typeface="Al Tarikh" pitchFamily="2" charset="-78"/>
              </a:endParaRPr>
            </a:p>
          </p:txBody>
        </p:sp>
        <p:sp>
          <p:nvSpPr>
            <p:cNvPr id="73" name="TextBox 49">
              <a:extLst>
                <a:ext uri="{FF2B5EF4-FFF2-40B4-BE49-F238E27FC236}">
                  <a16:creationId xmlns:a16="http://schemas.microsoft.com/office/drawing/2014/main" id="{A8BF60A3-9791-4A26-98A1-4AA1322CB539}"/>
                </a:ext>
              </a:extLst>
            </p:cNvPr>
            <p:cNvSpPr txBox="1"/>
            <p:nvPr/>
          </p:nvSpPr>
          <p:spPr>
            <a:xfrm>
              <a:off x="2113658" y="4283314"/>
              <a:ext cx="3647459" cy="338554"/>
            </a:xfrm>
            <a:prstGeom prst="rect">
              <a:avLst/>
            </a:prstGeom>
            <a:noFill/>
          </p:spPr>
          <p:txBody>
            <a:bodyPr wrap="square" rtlCol="0">
              <a:spAutoFit/>
            </a:bodyPr>
            <a:lstStyle/>
            <a:p>
              <a:pPr algn="r"/>
              <a:r>
                <a:rPr lang="ar-DZ" altLang="ko-KR" sz="1600" b="1" dirty="0">
                  <a:solidFill>
                    <a:schemeClr val="accent3"/>
                  </a:solidFill>
                  <a:latin typeface="Al Tarikh" pitchFamily="2" charset="-78"/>
                  <a:cs typeface="Al Tarikh" pitchFamily="2" charset="-78"/>
                </a:rPr>
                <a:t>عنوان المحتوى </a:t>
              </a:r>
              <a:r>
                <a:rPr lang="ar-DZ" altLang="ko-KR" sz="1600" b="1" dirty="0">
                  <a:solidFill>
                    <a:schemeClr val="tx1">
                      <a:lumMod val="75000"/>
                      <a:lumOff val="25000"/>
                    </a:schemeClr>
                  </a:solidFill>
                  <a:latin typeface="Al Tarikh" pitchFamily="2" charset="-78"/>
                  <a:cs typeface="Al Tarikh" pitchFamily="2" charset="-78"/>
                </a:rPr>
                <a:t>هنا</a:t>
              </a:r>
              <a:endParaRPr lang="ko-KR" altLang="en-US" sz="1600" b="1" dirty="0">
                <a:solidFill>
                  <a:schemeClr val="accent2"/>
                </a:solidFill>
                <a:latin typeface="Al Tarikh" pitchFamily="2" charset="-78"/>
                <a:cs typeface="Al Tarikh" pitchFamily="2" charset="-78"/>
              </a:endParaRPr>
            </a:p>
          </p:txBody>
        </p:sp>
      </p:grpSp>
    </p:spTree>
    <p:extLst>
      <p:ext uri="{BB962C8B-B14F-4D97-AF65-F5344CB8AC3E}">
        <p14:creationId xmlns:p14="http://schemas.microsoft.com/office/powerpoint/2010/main" val="156035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1000"/>
                                        <p:tgtEl>
                                          <p:spTgt spid="68"/>
                                        </p:tgtEl>
                                      </p:cBhvr>
                                    </p:animEffect>
                                    <p:anim calcmode="lin" valueType="num">
                                      <p:cBhvr>
                                        <p:cTn id="23" dur="1000" fill="hold"/>
                                        <p:tgtEl>
                                          <p:spTgt spid="68"/>
                                        </p:tgtEl>
                                        <p:attrNameLst>
                                          <p:attrName>ppt_x</p:attrName>
                                        </p:attrNameLst>
                                      </p:cBhvr>
                                      <p:tavLst>
                                        <p:tav tm="0">
                                          <p:val>
                                            <p:strVal val="#ppt_x"/>
                                          </p:val>
                                        </p:tav>
                                        <p:tav tm="100000">
                                          <p:val>
                                            <p:strVal val="#ppt_x"/>
                                          </p:val>
                                        </p:tav>
                                      </p:tavLst>
                                    </p:anim>
                                    <p:anim calcmode="lin" valueType="num">
                                      <p:cBhvr>
                                        <p:cTn id="24" dur="1000" fill="hold"/>
                                        <p:tgtEl>
                                          <p:spTgt spid="6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anim calcmode="lin" valueType="num">
                                      <p:cBhvr>
                                        <p:cTn id="28" dur="1000" fill="hold"/>
                                        <p:tgtEl>
                                          <p:spTgt spid="71"/>
                                        </p:tgtEl>
                                        <p:attrNameLst>
                                          <p:attrName>ppt_x</p:attrName>
                                        </p:attrNameLst>
                                      </p:cBhvr>
                                      <p:tavLst>
                                        <p:tav tm="0">
                                          <p:val>
                                            <p:strVal val="#ppt_x"/>
                                          </p:val>
                                        </p:tav>
                                        <p:tav tm="100000">
                                          <p:val>
                                            <p:strVal val="#ppt_x"/>
                                          </p:val>
                                        </p:tav>
                                      </p:tavLst>
                                    </p:anim>
                                    <p:anim calcmode="lin" valueType="num">
                                      <p:cBhvr>
                                        <p:cTn id="29" dur="1000" fill="hold"/>
                                        <p:tgtEl>
                                          <p:spTgt spid="71"/>
                                        </p:tgtEl>
                                        <p:attrNameLst>
                                          <p:attrName>ppt_y</p:attrName>
                                        </p:attrNameLst>
                                      </p:cBhvr>
                                      <p:tavLst>
                                        <p:tav tm="0">
                                          <p:val>
                                            <p:strVal val="#ppt_y+.1"/>
                                          </p:val>
                                        </p:tav>
                                        <p:tav tm="100000">
                                          <p:val>
                                            <p:strVal val="#ppt_y"/>
                                          </p:val>
                                        </p:tav>
                                      </p:tavLst>
                                    </p:anim>
                                  </p:childTnLst>
                                </p:cTn>
                              </p:par>
                              <p:par>
                                <p:cTn id="30" presetID="26" presetClass="entr" presetSubtype="0" fill="hold" grpId="0" nodeType="with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wipe(down)">
                                      <p:cBhvr>
                                        <p:cTn id="32" dur="580">
                                          <p:stCondLst>
                                            <p:cond delay="0"/>
                                          </p:stCondLst>
                                        </p:cTn>
                                        <p:tgtEl>
                                          <p:spTgt spid="2">
                                            <p:txEl>
                                              <p:pRg st="0" end="0"/>
                                            </p:txEl>
                                          </p:spTgt>
                                        </p:tgtEl>
                                      </p:cBhvr>
                                    </p:animEffect>
                                    <p:anim calcmode="lin" valueType="num">
                                      <p:cBhvr>
                                        <p:cTn id="3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xEl>
                                              <p:pRg st="0" end="0"/>
                                            </p:txEl>
                                          </p:spTgt>
                                        </p:tgtEl>
                                      </p:cBhvr>
                                      <p:to x="100000" y="60000"/>
                                    </p:animScale>
                                    <p:animScale>
                                      <p:cBhvr>
                                        <p:cTn id="39" dur="166" decel="50000">
                                          <p:stCondLst>
                                            <p:cond delay="676"/>
                                          </p:stCondLst>
                                        </p:cTn>
                                        <p:tgtEl>
                                          <p:spTgt spid="2">
                                            <p:txEl>
                                              <p:pRg st="0" end="0"/>
                                            </p:txEl>
                                          </p:spTgt>
                                        </p:tgtEl>
                                      </p:cBhvr>
                                      <p:to x="100000" y="100000"/>
                                    </p:animScale>
                                    <p:animScale>
                                      <p:cBhvr>
                                        <p:cTn id="40" dur="26">
                                          <p:stCondLst>
                                            <p:cond delay="1312"/>
                                          </p:stCondLst>
                                        </p:cTn>
                                        <p:tgtEl>
                                          <p:spTgt spid="2">
                                            <p:txEl>
                                              <p:pRg st="0" end="0"/>
                                            </p:txEl>
                                          </p:spTgt>
                                        </p:tgtEl>
                                      </p:cBhvr>
                                      <p:to x="100000" y="80000"/>
                                    </p:animScale>
                                    <p:animScale>
                                      <p:cBhvr>
                                        <p:cTn id="41" dur="166" decel="50000">
                                          <p:stCondLst>
                                            <p:cond delay="1338"/>
                                          </p:stCondLst>
                                        </p:cTn>
                                        <p:tgtEl>
                                          <p:spTgt spid="2">
                                            <p:txEl>
                                              <p:pRg st="0" end="0"/>
                                            </p:txEl>
                                          </p:spTgt>
                                        </p:tgtEl>
                                      </p:cBhvr>
                                      <p:to x="100000" y="100000"/>
                                    </p:animScale>
                                    <p:animScale>
                                      <p:cBhvr>
                                        <p:cTn id="42" dur="26">
                                          <p:stCondLst>
                                            <p:cond delay="1642"/>
                                          </p:stCondLst>
                                        </p:cTn>
                                        <p:tgtEl>
                                          <p:spTgt spid="2">
                                            <p:txEl>
                                              <p:pRg st="0" end="0"/>
                                            </p:txEl>
                                          </p:spTgt>
                                        </p:tgtEl>
                                      </p:cBhvr>
                                      <p:to x="100000" y="90000"/>
                                    </p:animScale>
                                    <p:animScale>
                                      <p:cBhvr>
                                        <p:cTn id="43" dur="166" decel="50000">
                                          <p:stCondLst>
                                            <p:cond delay="1668"/>
                                          </p:stCondLst>
                                        </p:cTn>
                                        <p:tgtEl>
                                          <p:spTgt spid="2">
                                            <p:txEl>
                                              <p:pRg st="0" end="0"/>
                                            </p:txEl>
                                          </p:spTgt>
                                        </p:tgtEl>
                                      </p:cBhvr>
                                      <p:to x="100000" y="100000"/>
                                    </p:animScale>
                                    <p:animScale>
                                      <p:cBhvr>
                                        <p:cTn id="44" dur="26">
                                          <p:stCondLst>
                                            <p:cond delay="1808"/>
                                          </p:stCondLst>
                                        </p:cTn>
                                        <p:tgtEl>
                                          <p:spTgt spid="2">
                                            <p:txEl>
                                              <p:pRg st="0" end="0"/>
                                            </p:txEl>
                                          </p:spTgt>
                                        </p:tgtEl>
                                      </p:cBhvr>
                                      <p:to x="100000" y="95000"/>
                                    </p:animScale>
                                    <p:animScale>
                                      <p:cBhvr>
                                        <p:cTn id="45" dur="166" decel="50000">
                                          <p:stCondLst>
                                            <p:cond delay="1834"/>
                                          </p:stCondLst>
                                        </p:cTn>
                                        <p:tgtEl>
                                          <p:spTgt spid="2">
                                            <p:txEl>
                                              <p:pRg st="0" end="0"/>
                                            </p:txEl>
                                          </p:spTgt>
                                        </p:tgtEl>
                                      </p:cBhvr>
                                      <p:to x="100000" y="100000"/>
                                    </p:animScale>
                                  </p:childTnLst>
                                </p:cTn>
                              </p:par>
                              <p:par>
                                <p:cTn id="46" presetID="16" presetClass="entr" presetSubtype="21"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barn(inVertical)">
                                      <p:cBhvr>
                                        <p:cTn id="48" dur="500"/>
                                        <p:tgtEl>
                                          <p:spTgt spid="63"/>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barn(inVertical)">
                                      <p:cBhvr>
                                        <p:cTn id="51" dur="500"/>
                                        <p:tgtEl>
                                          <p:spTgt spid="64"/>
                                        </p:tgtEl>
                                      </p:cBhvr>
                                    </p:animEffect>
                                  </p:childTnLst>
                                </p:cTn>
                              </p:par>
                              <p:par>
                                <p:cTn id="52" presetID="26" presetClass="emph" presetSubtype="0" fill="hold" nodeType="withEffect">
                                  <p:stCondLst>
                                    <p:cond delay="0"/>
                                  </p:stCondLst>
                                  <p:childTnLst>
                                    <p:animEffect transition="out" filter="fade">
                                      <p:cBhvr>
                                        <p:cTn id="53" dur="500" tmFilter="0, 0; .2, .5; .8, .5; 1, 0"/>
                                        <p:tgtEl>
                                          <p:spTgt spid="57"/>
                                        </p:tgtEl>
                                      </p:cBhvr>
                                    </p:animEffect>
                                    <p:animScale>
                                      <p:cBhvr>
                                        <p:cTn id="54" dur="25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8" grpId="0" animBg="1"/>
      <p:bldP spid="63"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08EE62F6-F3CB-4176-B207-6E3EA908ABE3}"/>
              </a:ext>
            </a:extLst>
          </p:cNvPr>
          <p:cNvGrpSpPr/>
          <p:nvPr/>
        </p:nvGrpSpPr>
        <p:grpSpPr>
          <a:xfrm>
            <a:off x="3741176" y="2106694"/>
            <a:ext cx="4709648" cy="3723835"/>
            <a:chOff x="2228055" y="1971102"/>
            <a:chExt cx="4575969" cy="3618138"/>
          </a:xfrm>
        </p:grpSpPr>
        <p:sp>
          <p:nvSpPr>
            <p:cNvPr id="4" name="Freeform 18">
              <a:extLst>
                <a:ext uri="{FF2B5EF4-FFF2-40B4-BE49-F238E27FC236}">
                  <a16:creationId xmlns:a16="http://schemas.microsoft.com/office/drawing/2014/main" id="{6CEF901F-2878-415E-B36A-AC687214AC81}"/>
                </a:ext>
              </a:extLst>
            </p:cNvPr>
            <p:cNvSpPr>
              <a:spLocks/>
            </p:cNvSpPr>
            <p:nvPr/>
          </p:nvSpPr>
          <p:spPr bwMode="auto">
            <a:xfrm>
              <a:off x="2228055" y="1971102"/>
              <a:ext cx="3243960" cy="3618138"/>
            </a:xfrm>
            <a:custGeom>
              <a:avLst/>
              <a:gdLst/>
              <a:ahLst/>
              <a:cxnLst/>
              <a:rect l="l" t="t" r="r" b="b"/>
              <a:pathLst>
                <a:path w="3243960" h="3618138">
                  <a:moveTo>
                    <a:pt x="1764407" y="0"/>
                  </a:moveTo>
                  <a:lnTo>
                    <a:pt x="1913381" y="1203"/>
                  </a:lnTo>
                  <a:lnTo>
                    <a:pt x="2053042" y="12022"/>
                  </a:lnTo>
                  <a:lnTo>
                    <a:pt x="2185723" y="30056"/>
                  </a:lnTo>
                  <a:lnTo>
                    <a:pt x="2312583" y="56506"/>
                  </a:lnTo>
                  <a:lnTo>
                    <a:pt x="2433624" y="88967"/>
                  </a:lnTo>
                  <a:lnTo>
                    <a:pt x="2545354" y="131046"/>
                  </a:lnTo>
                  <a:lnTo>
                    <a:pt x="2653593" y="176731"/>
                  </a:lnTo>
                  <a:lnTo>
                    <a:pt x="2752521" y="230833"/>
                  </a:lnTo>
                  <a:lnTo>
                    <a:pt x="2763561" y="238103"/>
                  </a:lnTo>
                  <a:lnTo>
                    <a:pt x="2764776" y="236609"/>
                  </a:lnTo>
                  <a:cubicBezTo>
                    <a:pt x="3318761" y="687035"/>
                    <a:pt x="3404939" y="1500322"/>
                    <a:pt x="2957653" y="2056846"/>
                  </a:cubicBezTo>
                  <a:lnTo>
                    <a:pt x="2794867" y="1926012"/>
                  </a:lnTo>
                  <a:cubicBezTo>
                    <a:pt x="3170184" y="1459033"/>
                    <a:pt x="3097872" y="776605"/>
                    <a:pt x="2633024" y="398652"/>
                  </a:cubicBezTo>
                  <a:lnTo>
                    <a:pt x="2635535" y="395564"/>
                  </a:lnTo>
                  <a:cubicBezTo>
                    <a:pt x="2458856" y="294299"/>
                    <a:pt x="2250796" y="159602"/>
                    <a:pt x="1912553" y="162771"/>
                  </a:cubicBezTo>
                  <a:cubicBezTo>
                    <a:pt x="1018501" y="171149"/>
                    <a:pt x="651082" y="745769"/>
                    <a:pt x="651082" y="1464934"/>
                  </a:cubicBezTo>
                  <a:cubicBezTo>
                    <a:pt x="651082" y="2065638"/>
                    <a:pt x="1045124" y="2571338"/>
                    <a:pt x="1581345" y="2720212"/>
                  </a:cubicBezTo>
                  <a:cubicBezTo>
                    <a:pt x="2189761" y="2865156"/>
                    <a:pt x="2916596" y="3085457"/>
                    <a:pt x="3019039" y="3381117"/>
                  </a:cubicBezTo>
                  <a:lnTo>
                    <a:pt x="3030682" y="3420409"/>
                  </a:lnTo>
                  <a:lnTo>
                    <a:pt x="3049304" y="3486532"/>
                  </a:lnTo>
                  <a:lnTo>
                    <a:pt x="3067926" y="3553859"/>
                  </a:lnTo>
                  <a:lnTo>
                    <a:pt x="3088874" y="3615173"/>
                  </a:lnTo>
                  <a:lnTo>
                    <a:pt x="3090086" y="3618138"/>
                  </a:lnTo>
                  <a:lnTo>
                    <a:pt x="1487028" y="3618138"/>
                  </a:lnTo>
                  <a:lnTo>
                    <a:pt x="1482754" y="3594736"/>
                  </a:lnTo>
                  <a:lnTo>
                    <a:pt x="1471115" y="3529813"/>
                  </a:lnTo>
                  <a:lnTo>
                    <a:pt x="1458312" y="3466094"/>
                  </a:lnTo>
                  <a:lnTo>
                    <a:pt x="1443182" y="3404780"/>
                  </a:lnTo>
                  <a:lnTo>
                    <a:pt x="1428052" y="3345869"/>
                  </a:lnTo>
                  <a:lnTo>
                    <a:pt x="1409430" y="3294173"/>
                  </a:lnTo>
                  <a:lnTo>
                    <a:pt x="1389645" y="3249689"/>
                  </a:lnTo>
                  <a:lnTo>
                    <a:pt x="1368696" y="3214824"/>
                  </a:lnTo>
                  <a:lnTo>
                    <a:pt x="1345419" y="3193183"/>
                  </a:lnTo>
                  <a:lnTo>
                    <a:pt x="1319814" y="3182363"/>
                  </a:lnTo>
                  <a:lnTo>
                    <a:pt x="1290717" y="3177554"/>
                  </a:lnTo>
                  <a:lnTo>
                    <a:pt x="1256965" y="3179958"/>
                  </a:lnTo>
                  <a:lnTo>
                    <a:pt x="1223213" y="3184767"/>
                  </a:lnTo>
                  <a:lnTo>
                    <a:pt x="1191790" y="3193183"/>
                  </a:lnTo>
                  <a:lnTo>
                    <a:pt x="1161529" y="3201598"/>
                  </a:lnTo>
                  <a:lnTo>
                    <a:pt x="1133597" y="3210015"/>
                  </a:lnTo>
                  <a:lnTo>
                    <a:pt x="1112647" y="3217228"/>
                  </a:lnTo>
                  <a:lnTo>
                    <a:pt x="1062602" y="3234059"/>
                  </a:lnTo>
                  <a:lnTo>
                    <a:pt x="1005573" y="3249689"/>
                  </a:lnTo>
                  <a:lnTo>
                    <a:pt x="941560" y="3262914"/>
                  </a:lnTo>
                  <a:lnTo>
                    <a:pt x="874056" y="3271330"/>
                  </a:lnTo>
                  <a:lnTo>
                    <a:pt x="806552" y="3278543"/>
                  </a:lnTo>
                  <a:lnTo>
                    <a:pt x="737886" y="3280948"/>
                  </a:lnTo>
                  <a:lnTo>
                    <a:pt x="672709" y="3276139"/>
                  </a:lnTo>
                  <a:lnTo>
                    <a:pt x="611025" y="3265318"/>
                  </a:lnTo>
                  <a:lnTo>
                    <a:pt x="577273" y="3256902"/>
                  </a:lnTo>
                  <a:lnTo>
                    <a:pt x="543521" y="3241274"/>
                  </a:lnTo>
                  <a:lnTo>
                    <a:pt x="509769" y="3223240"/>
                  </a:lnTo>
                  <a:lnTo>
                    <a:pt x="480674" y="3201598"/>
                  </a:lnTo>
                  <a:lnTo>
                    <a:pt x="450413" y="3175149"/>
                  </a:lnTo>
                  <a:lnTo>
                    <a:pt x="427136" y="3147498"/>
                  </a:lnTo>
                  <a:lnTo>
                    <a:pt x="410841" y="3112633"/>
                  </a:lnTo>
                  <a:lnTo>
                    <a:pt x="398039" y="3072958"/>
                  </a:lnTo>
                  <a:lnTo>
                    <a:pt x="393384" y="3029676"/>
                  </a:lnTo>
                  <a:lnTo>
                    <a:pt x="398039" y="2981586"/>
                  </a:lnTo>
                  <a:lnTo>
                    <a:pt x="403859" y="2947924"/>
                  </a:lnTo>
                  <a:lnTo>
                    <a:pt x="412006" y="2910653"/>
                  </a:lnTo>
                  <a:lnTo>
                    <a:pt x="421316" y="2872182"/>
                  </a:lnTo>
                  <a:lnTo>
                    <a:pt x="424808" y="2834911"/>
                  </a:lnTo>
                  <a:lnTo>
                    <a:pt x="424808" y="2795237"/>
                  </a:lnTo>
                  <a:lnTo>
                    <a:pt x="414333" y="2760372"/>
                  </a:lnTo>
                  <a:lnTo>
                    <a:pt x="403859" y="2741136"/>
                  </a:lnTo>
                  <a:lnTo>
                    <a:pt x="385236" y="2723102"/>
                  </a:lnTo>
                  <a:lnTo>
                    <a:pt x="365452" y="2709877"/>
                  </a:lnTo>
                  <a:lnTo>
                    <a:pt x="344502" y="2699057"/>
                  </a:lnTo>
                  <a:lnTo>
                    <a:pt x="323552" y="2683427"/>
                  </a:lnTo>
                  <a:lnTo>
                    <a:pt x="307259" y="2666596"/>
                  </a:lnTo>
                  <a:lnTo>
                    <a:pt x="294455" y="2644956"/>
                  </a:lnTo>
                  <a:lnTo>
                    <a:pt x="289800" y="2620911"/>
                  </a:lnTo>
                  <a:lnTo>
                    <a:pt x="292128" y="2596866"/>
                  </a:lnTo>
                  <a:lnTo>
                    <a:pt x="300275" y="2574023"/>
                  </a:lnTo>
                  <a:lnTo>
                    <a:pt x="310750" y="2554786"/>
                  </a:lnTo>
                  <a:lnTo>
                    <a:pt x="317733" y="2535551"/>
                  </a:lnTo>
                  <a:lnTo>
                    <a:pt x="283982" y="2511505"/>
                  </a:lnTo>
                  <a:lnTo>
                    <a:pt x="260703" y="2487461"/>
                  </a:lnTo>
                  <a:lnTo>
                    <a:pt x="247901" y="2463416"/>
                  </a:lnTo>
                  <a:lnTo>
                    <a:pt x="245574" y="2436966"/>
                  </a:lnTo>
                  <a:lnTo>
                    <a:pt x="249066" y="2412922"/>
                  </a:lnTo>
                  <a:lnTo>
                    <a:pt x="258376" y="2386471"/>
                  </a:lnTo>
                  <a:lnTo>
                    <a:pt x="271178" y="2360023"/>
                  </a:lnTo>
                  <a:lnTo>
                    <a:pt x="285145" y="2333572"/>
                  </a:lnTo>
                  <a:lnTo>
                    <a:pt x="297948" y="2305921"/>
                  </a:lnTo>
                  <a:lnTo>
                    <a:pt x="310750" y="2279471"/>
                  </a:lnTo>
                  <a:lnTo>
                    <a:pt x="317733" y="2250617"/>
                  </a:lnTo>
                  <a:lnTo>
                    <a:pt x="294455" y="2228976"/>
                  </a:lnTo>
                  <a:lnTo>
                    <a:pt x="261868" y="2212145"/>
                  </a:lnTo>
                  <a:lnTo>
                    <a:pt x="225789" y="2196515"/>
                  </a:lnTo>
                  <a:lnTo>
                    <a:pt x="188545" y="2183290"/>
                  </a:lnTo>
                  <a:lnTo>
                    <a:pt x="150138" y="2170066"/>
                  </a:lnTo>
                  <a:lnTo>
                    <a:pt x="111731" y="2156841"/>
                  </a:lnTo>
                  <a:lnTo>
                    <a:pt x="75651" y="2141212"/>
                  </a:lnTo>
                  <a:lnTo>
                    <a:pt x="46554" y="2124381"/>
                  </a:lnTo>
                  <a:lnTo>
                    <a:pt x="20950" y="2100335"/>
                  </a:lnTo>
                  <a:lnTo>
                    <a:pt x="5820" y="2071482"/>
                  </a:lnTo>
                  <a:lnTo>
                    <a:pt x="0" y="2041425"/>
                  </a:lnTo>
                  <a:lnTo>
                    <a:pt x="4656" y="2012571"/>
                  </a:lnTo>
                  <a:lnTo>
                    <a:pt x="15130" y="1986122"/>
                  </a:lnTo>
                  <a:lnTo>
                    <a:pt x="31424" y="1964481"/>
                  </a:lnTo>
                  <a:lnTo>
                    <a:pt x="51209" y="1942841"/>
                  </a:lnTo>
                  <a:lnTo>
                    <a:pt x="69831" y="1924807"/>
                  </a:lnTo>
                  <a:lnTo>
                    <a:pt x="84961" y="1910380"/>
                  </a:lnTo>
                  <a:lnTo>
                    <a:pt x="129188" y="1857481"/>
                  </a:lnTo>
                  <a:lnTo>
                    <a:pt x="175742" y="1809391"/>
                  </a:lnTo>
                  <a:lnTo>
                    <a:pt x="222297" y="1761301"/>
                  </a:lnTo>
                  <a:lnTo>
                    <a:pt x="266523" y="1708402"/>
                  </a:lnTo>
                  <a:lnTo>
                    <a:pt x="308423" y="1656704"/>
                  </a:lnTo>
                  <a:lnTo>
                    <a:pt x="346829" y="1597795"/>
                  </a:lnTo>
                  <a:lnTo>
                    <a:pt x="378254" y="1534075"/>
                  </a:lnTo>
                  <a:lnTo>
                    <a:pt x="395711" y="1481176"/>
                  </a:lnTo>
                  <a:lnTo>
                    <a:pt x="401531" y="1429479"/>
                  </a:lnTo>
                  <a:lnTo>
                    <a:pt x="401531" y="1374175"/>
                  </a:lnTo>
                  <a:cubicBezTo>
                    <a:pt x="401143" y="1354538"/>
                    <a:pt x="400754" y="1334901"/>
                    <a:pt x="400367" y="1315264"/>
                  </a:cubicBezTo>
                  <a:lnTo>
                    <a:pt x="398039" y="1256355"/>
                  </a:lnTo>
                  <a:lnTo>
                    <a:pt x="400367" y="1192635"/>
                  </a:lnTo>
                  <a:lnTo>
                    <a:pt x="406186" y="1125309"/>
                  </a:lnTo>
                  <a:lnTo>
                    <a:pt x="471362" y="847589"/>
                  </a:lnTo>
                  <a:lnTo>
                    <a:pt x="512097" y="746600"/>
                  </a:lnTo>
                  <a:lnTo>
                    <a:pt x="560979" y="652824"/>
                  </a:lnTo>
                  <a:lnTo>
                    <a:pt x="618008" y="565059"/>
                  </a:lnTo>
                  <a:lnTo>
                    <a:pt x="683184" y="482103"/>
                  </a:lnTo>
                  <a:lnTo>
                    <a:pt x="755343" y="406361"/>
                  </a:lnTo>
                  <a:lnTo>
                    <a:pt x="833322" y="336631"/>
                  </a:lnTo>
                  <a:lnTo>
                    <a:pt x="918283" y="272912"/>
                  </a:lnTo>
                  <a:lnTo>
                    <a:pt x="1006736" y="216405"/>
                  </a:lnTo>
                  <a:lnTo>
                    <a:pt x="1102172" y="165911"/>
                  </a:lnTo>
                  <a:lnTo>
                    <a:pt x="1199936" y="123832"/>
                  </a:lnTo>
                  <a:lnTo>
                    <a:pt x="1298864" y="86563"/>
                  </a:lnTo>
                  <a:lnTo>
                    <a:pt x="1631727" y="1082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ko-KR" altLang="en-US" sz="2800" dirty="0">
                <a:solidFill>
                  <a:schemeClr val="tx1">
                    <a:lumMod val="85000"/>
                    <a:lumOff val="15000"/>
                  </a:schemeClr>
                </a:solidFill>
                <a:latin typeface="Al Tarikh" pitchFamily="2" charset="-78"/>
                <a:cs typeface="Al Tarikh" pitchFamily="2" charset="-78"/>
              </a:endParaRPr>
            </a:p>
          </p:txBody>
        </p:sp>
        <p:grpSp>
          <p:nvGrpSpPr>
            <p:cNvPr id="5" name="Group 4">
              <a:extLst>
                <a:ext uri="{FF2B5EF4-FFF2-40B4-BE49-F238E27FC236}">
                  <a16:creationId xmlns:a16="http://schemas.microsoft.com/office/drawing/2014/main" id="{59427BFF-2D70-426B-8387-44913502F557}"/>
                </a:ext>
              </a:extLst>
            </p:cNvPr>
            <p:cNvGrpSpPr/>
            <p:nvPr/>
          </p:nvGrpSpPr>
          <p:grpSpPr>
            <a:xfrm>
              <a:off x="4023554" y="4019367"/>
              <a:ext cx="1008112" cy="734938"/>
              <a:chOff x="3509379" y="4293096"/>
              <a:chExt cx="1008112" cy="734938"/>
            </a:xfrm>
          </p:grpSpPr>
          <p:sp>
            <p:nvSpPr>
              <p:cNvPr id="7" name="Rounded Rectangle 10">
                <a:extLst>
                  <a:ext uri="{FF2B5EF4-FFF2-40B4-BE49-F238E27FC236}">
                    <a16:creationId xmlns:a16="http://schemas.microsoft.com/office/drawing/2014/main" id="{6C28AC0C-B996-4ACF-8054-D8BD8020EB8B}"/>
                  </a:ext>
                </a:extLst>
              </p:cNvPr>
              <p:cNvSpPr/>
              <p:nvPr/>
            </p:nvSpPr>
            <p:spPr>
              <a:xfrm>
                <a:off x="3509379" y="4293096"/>
                <a:ext cx="1008112" cy="18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85000"/>
                      <a:lumOff val="15000"/>
                    </a:schemeClr>
                  </a:solidFill>
                  <a:latin typeface="Al Tarikh" pitchFamily="2" charset="-78"/>
                  <a:cs typeface="Al Tarikh" pitchFamily="2" charset="-78"/>
                </a:endParaRPr>
              </a:p>
            </p:txBody>
          </p:sp>
          <p:sp>
            <p:nvSpPr>
              <p:cNvPr id="8" name="Rounded Rectangle 13">
                <a:extLst>
                  <a:ext uri="{FF2B5EF4-FFF2-40B4-BE49-F238E27FC236}">
                    <a16:creationId xmlns:a16="http://schemas.microsoft.com/office/drawing/2014/main" id="{2617349F-6DE2-47ED-AC9B-D58D192C7620}"/>
                  </a:ext>
                </a:extLst>
              </p:cNvPr>
              <p:cNvSpPr/>
              <p:nvPr/>
            </p:nvSpPr>
            <p:spPr>
              <a:xfrm>
                <a:off x="3581435" y="4537695"/>
                <a:ext cx="864000" cy="18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85000"/>
                      <a:lumOff val="15000"/>
                    </a:schemeClr>
                  </a:solidFill>
                  <a:latin typeface="Al Tarikh" pitchFamily="2" charset="-78"/>
                  <a:cs typeface="Al Tarikh" pitchFamily="2" charset="-78"/>
                </a:endParaRPr>
              </a:p>
            </p:txBody>
          </p:sp>
          <p:sp>
            <p:nvSpPr>
              <p:cNvPr id="9" name="Chord 8">
                <a:extLst>
                  <a:ext uri="{FF2B5EF4-FFF2-40B4-BE49-F238E27FC236}">
                    <a16:creationId xmlns:a16="http://schemas.microsoft.com/office/drawing/2014/main" id="{009848D6-E399-43E6-85A7-D53F55E1DACE}"/>
                  </a:ext>
                </a:extLst>
              </p:cNvPr>
              <p:cNvSpPr/>
              <p:nvPr/>
            </p:nvSpPr>
            <p:spPr>
              <a:xfrm>
                <a:off x="3766973" y="4535109"/>
                <a:ext cx="492925" cy="492925"/>
              </a:xfrm>
              <a:prstGeom prst="chord">
                <a:avLst>
                  <a:gd name="adj1" fmla="val 21471232"/>
                  <a:gd name="adj2" fmla="val 108781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85000"/>
                      <a:lumOff val="15000"/>
                    </a:schemeClr>
                  </a:solidFill>
                  <a:latin typeface="Al Tarikh" pitchFamily="2" charset="-78"/>
                  <a:cs typeface="Al Tarikh" pitchFamily="2" charset="-78"/>
                </a:endParaRPr>
              </a:p>
            </p:txBody>
          </p:sp>
        </p:grpSp>
        <p:sp>
          <p:nvSpPr>
            <p:cNvPr id="6" name="Freeform 18">
              <a:extLst>
                <a:ext uri="{FF2B5EF4-FFF2-40B4-BE49-F238E27FC236}">
                  <a16:creationId xmlns:a16="http://schemas.microsoft.com/office/drawing/2014/main" id="{42FAACA3-EDFD-4F3D-9DB6-02A6F8359B10}"/>
                </a:ext>
              </a:extLst>
            </p:cNvPr>
            <p:cNvSpPr>
              <a:spLocks/>
            </p:cNvSpPr>
            <p:nvPr/>
          </p:nvSpPr>
          <p:spPr bwMode="auto">
            <a:xfrm flipH="1">
              <a:off x="3560064" y="1971102"/>
              <a:ext cx="3243960" cy="3618138"/>
            </a:xfrm>
            <a:custGeom>
              <a:avLst/>
              <a:gdLst/>
              <a:ahLst/>
              <a:cxnLst/>
              <a:rect l="l" t="t" r="r" b="b"/>
              <a:pathLst>
                <a:path w="3243960" h="3618138">
                  <a:moveTo>
                    <a:pt x="1764407" y="0"/>
                  </a:moveTo>
                  <a:lnTo>
                    <a:pt x="1631727" y="10821"/>
                  </a:lnTo>
                  <a:lnTo>
                    <a:pt x="1298864" y="86563"/>
                  </a:lnTo>
                  <a:lnTo>
                    <a:pt x="1199936" y="123832"/>
                  </a:lnTo>
                  <a:lnTo>
                    <a:pt x="1102172" y="165911"/>
                  </a:lnTo>
                  <a:lnTo>
                    <a:pt x="1006736" y="216405"/>
                  </a:lnTo>
                  <a:lnTo>
                    <a:pt x="918283" y="272912"/>
                  </a:lnTo>
                  <a:lnTo>
                    <a:pt x="833322" y="336631"/>
                  </a:lnTo>
                  <a:lnTo>
                    <a:pt x="755343" y="406361"/>
                  </a:lnTo>
                  <a:lnTo>
                    <a:pt x="683184" y="482103"/>
                  </a:lnTo>
                  <a:lnTo>
                    <a:pt x="618008" y="565059"/>
                  </a:lnTo>
                  <a:lnTo>
                    <a:pt x="560979" y="652824"/>
                  </a:lnTo>
                  <a:lnTo>
                    <a:pt x="512097" y="746600"/>
                  </a:lnTo>
                  <a:lnTo>
                    <a:pt x="471362" y="847589"/>
                  </a:lnTo>
                  <a:lnTo>
                    <a:pt x="406186" y="1125309"/>
                  </a:lnTo>
                  <a:lnTo>
                    <a:pt x="400367" y="1192635"/>
                  </a:lnTo>
                  <a:lnTo>
                    <a:pt x="398039" y="1256355"/>
                  </a:lnTo>
                  <a:lnTo>
                    <a:pt x="400367" y="1315264"/>
                  </a:lnTo>
                  <a:cubicBezTo>
                    <a:pt x="400754" y="1334901"/>
                    <a:pt x="401143" y="1354538"/>
                    <a:pt x="401531" y="1374175"/>
                  </a:cubicBezTo>
                  <a:lnTo>
                    <a:pt x="401531" y="1429479"/>
                  </a:lnTo>
                  <a:lnTo>
                    <a:pt x="395711" y="1481176"/>
                  </a:lnTo>
                  <a:lnTo>
                    <a:pt x="378254" y="1534075"/>
                  </a:lnTo>
                  <a:lnTo>
                    <a:pt x="346829" y="1597795"/>
                  </a:lnTo>
                  <a:lnTo>
                    <a:pt x="308423" y="1656704"/>
                  </a:lnTo>
                  <a:lnTo>
                    <a:pt x="266523" y="1708402"/>
                  </a:lnTo>
                  <a:lnTo>
                    <a:pt x="222297" y="1761301"/>
                  </a:lnTo>
                  <a:lnTo>
                    <a:pt x="175742" y="1809391"/>
                  </a:lnTo>
                  <a:lnTo>
                    <a:pt x="129188" y="1857481"/>
                  </a:lnTo>
                  <a:lnTo>
                    <a:pt x="84961" y="1910380"/>
                  </a:lnTo>
                  <a:lnTo>
                    <a:pt x="69831" y="1924807"/>
                  </a:lnTo>
                  <a:lnTo>
                    <a:pt x="51209" y="1942841"/>
                  </a:lnTo>
                  <a:lnTo>
                    <a:pt x="31424" y="1964481"/>
                  </a:lnTo>
                  <a:lnTo>
                    <a:pt x="15130" y="1986122"/>
                  </a:lnTo>
                  <a:lnTo>
                    <a:pt x="4656" y="2012571"/>
                  </a:lnTo>
                  <a:lnTo>
                    <a:pt x="0" y="2041425"/>
                  </a:lnTo>
                  <a:lnTo>
                    <a:pt x="5820" y="2071482"/>
                  </a:lnTo>
                  <a:lnTo>
                    <a:pt x="20950" y="2100335"/>
                  </a:lnTo>
                  <a:lnTo>
                    <a:pt x="46554" y="2124381"/>
                  </a:lnTo>
                  <a:lnTo>
                    <a:pt x="75651" y="2141212"/>
                  </a:lnTo>
                  <a:lnTo>
                    <a:pt x="111731" y="2156841"/>
                  </a:lnTo>
                  <a:lnTo>
                    <a:pt x="150138" y="2170066"/>
                  </a:lnTo>
                  <a:lnTo>
                    <a:pt x="188545" y="2183290"/>
                  </a:lnTo>
                  <a:lnTo>
                    <a:pt x="225789" y="2196515"/>
                  </a:lnTo>
                  <a:lnTo>
                    <a:pt x="261868" y="2212145"/>
                  </a:lnTo>
                  <a:lnTo>
                    <a:pt x="294455" y="2228976"/>
                  </a:lnTo>
                  <a:lnTo>
                    <a:pt x="317733" y="2250617"/>
                  </a:lnTo>
                  <a:lnTo>
                    <a:pt x="310750" y="2279471"/>
                  </a:lnTo>
                  <a:lnTo>
                    <a:pt x="297948" y="2305921"/>
                  </a:lnTo>
                  <a:lnTo>
                    <a:pt x="285145" y="2333572"/>
                  </a:lnTo>
                  <a:lnTo>
                    <a:pt x="271178" y="2360023"/>
                  </a:lnTo>
                  <a:lnTo>
                    <a:pt x="258376" y="2386471"/>
                  </a:lnTo>
                  <a:lnTo>
                    <a:pt x="249066" y="2412922"/>
                  </a:lnTo>
                  <a:lnTo>
                    <a:pt x="245574" y="2436966"/>
                  </a:lnTo>
                  <a:lnTo>
                    <a:pt x="247901" y="2463416"/>
                  </a:lnTo>
                  <a:lnTo>
                    <a:pt x="260703" y="2487461"/>
                  </a:lnTo>
                  <a:lnTo>
                    <a:pt x="283982" y="2511505"/>
                  </a:lnTo>
                  <a:lnTo>
                    <a:pt x="317733" y="2535551"/>
                  </a:lnTo>
                  <a:lnTo>
                    <a:pt x="310750" y="2554786"/>
                  </a:lnTo>
                  <a:lnTo>
                    <a:pt x="300275" y="2574023"/>
                  </a:lnTo>
                  <a:lnTo>
                    <a:pt x="292128" y="2596866"/>
                  </a:lnTo>
                  <a:lnTo>
                    <a:pt x="289800" y="2620911"/>
                  </a:lnTo>
                  <a:lnTo>
                    <a:pt x="294455" y="2644956"/>
                  </a:lnTo>
                  <a:lnTo>
                    <a:pt x="307259" y="2666596"/>
                  </a:lnTo>
                  <a:lnTo>
                    <a:pt x="323552" y="2683427"/>
                  </a:lnTo>
                  <a:lnTo>
                    <a:pt x="344502" y="2699057"/>
                  </a:lnTo>
                  <a:lnTo>
                    <a:pt x="365452" y="2709877"/>
                  </a:lnTo>
                  <a:lnTo>
                    <a:pt x="385236" y="2723102"/>
                  </a:lnTo>
                  <a:lnTo>
                    <a:pt x="403859" y="2741136"/>
                  </a:lnTo>
                  <a:lnTo>
                    <a:pt x="414333" y="2760372"/>
                  </a:lnTo>
                  <a:lnTo>
                    <a:pt x="424808" y="2795237"/>
                  </a:lnTo>
                  <a:lnTo>
                    <a:pt x="424808" y="2834911"/>
                  </a:lnTo>
                  <a:lnTo>
                    <a:pt x="421316" y="2872182"/>
                  </a:lnTo>
                  <a:lnTo>
                    <a:pt x="412006" y="2910653"/>
                  </a:lnTo>
                  <a:lnTo>
                    <a:pt x="403859" y="2947924"/>
                  </a:lnTo>
                  <a:lnTo>
                    <a:pt x="398039" y="2981586"/>
                  </a:lnTo>
                  <a:lnTo>
                    <a:pt x="393384" y="3029676"/>
                  </a:lnTo>
                  <a:lnTo>
                    <a:pt x="398039" y="3072958"/>
                  </a:lnTo>
                  <a:lnTo>
                    <a:pt x="410841" y="3112633"/>
                  </a:lnTo>
                  <a:lnTo>
                    <a:pt x="427136" y="3147498"/>
                  </a:lnTo>
                  <a:lnTo>
                    <a:pt x="450413" y="3175149"/>
                  </a:lnTo>
                  <a:lnTo>
                    <a:pt x="480674" y="3201598"/>
                  </a:lnTo>
                  <a:lnTo>
                    <a:pt x="509769" y="3223240"/>
                  </a:lnTo>
                  <a:lnTo>
                    <a:pt x="543521" y="3241274"/>
                  </a:lnTo>
                  <a:lnTo>
                    <a:pt x="577273" y="3256902"/>
                  </a:lnTo>
                  <a:lnTo>
                    <a:pt x="611025" y="3265318"/>
                  </a:lnTo>
                  <a:lnTo>
                    <a:pt x="672709" y="3276139"/>
                  </a:lnTo>
                  <a:lnTo>
                    <a:pt x="737886" y="3280948"/>
                  </a:lnTo>
                  <a:lnTo>
                    <a:pt x="806552" y="3278543"/>
                  </a:lnTo>
                  <a:lnTo>
                    <a:pt x="874056" y="3271330"/>
                  </a:lnTo>
                  <a:lnTo>
                    <a:pt x="941560" y="3262914"/>
                  </a:lnTo>
                  <a:lnTo>
                    <a:pt x="1005573" y="3249689"/>
                  </a:lnTo>
                  <a:lnTo>
                    <a:pt x="1062602" y="3234059"/>
                  </a:lnTo>
                  <a:lnTo>
                    <a:pt x="1112647" y="3217228"/>
                  </a:lnTo>
                  <a:lnTo>
                    <a:pt x="1133597" y="3210015"/>
                  </a:lnTo>
                  <a:lnTo>
                    <a:pt x="1161529" y="3201598"/>
                  </a:lnTo>
                  <a:lnTo>
                    <a:pt x="1191790" y="3193183"/>
                  </a:lnTo>
                  <a:lnTo>
                    <a:pt x="1223213" y="3184767"/>
                  </a:lnTo>
                  <a:lnTo>
                    <a:pt x="1256965" y="3179958"/>
                  </a:lnTo>
                  <a:lnTo>
                    <a:pt x="1290717" y="3177554"/>
                  </a:lnTo>
                  <a:lnTo>
                    <a:pt x="1319814" y="3182363"/>
                  </a:lnTo>
                  <a:lnTo>
                    <a:pt x="1345419" y="3193183"/>
                  </a:lnTo>
                  <a:lnTo>
                    <a:pt x="1368696" y="3214824"/>
                  </a:lnTo>
                  <a:lnTo>
                    <a:pt x="1389645" y="3249689"/>
                  </a:lnTo>
                  <a:lnTo>
                    <a:pt x="1409430" y="3294173"/>
                  </a:lnTo>
                  <a:lnTo>
                    <a:pt x="1428052" y="3345869"/>
                  </a:lnTo>
                  <a:lnTo>
                    <a:pt x="1443182" y="3404780"/>
                  </a:lnTo>
                  <a:lnTo>
                    <a:pt x="1458312" y="3466094"/>
                  </a:lnTo>
                  <a:lnTo>
                    <a:pt x="1471115" y="3529813"/>
                  </a:lnTo>
                  <a:lnTo>
                    <a:pt x="1482754" y="3594736"/>
                  </a:lnTo>
                  <a:lnTo>
                    <a:pt x="1487029" y="3618138"/>
                  </a:lnTo>
                  <a:lnTo>
                    <a:pt x="3090086" y="3618138"/>
                  </a:lnTo>
                  <a:lnTo>
                    <a:pt x="3088874" y="3615173"/>
                  </a:lnTo>
                  <a:lnTo>
                    <a:pt x="3067926" y="3553859"/>
                  </a:lnTo>
                  <a:lnTo>
                    <a:pt x="3049304" y="3486532"/>
                  </a:lnTo>
                  <a:lnTo>
                    <a:pt x="3030682" y="3420409"/>
                  </a:lnTo>
                  <a:lnTo>
                    <a:pt x="3019039" y="3381117"/>
                  </a:lnTo>
                  <a:cubicBezTo>
                    <a:pt x="2916596" y="3085457"/>
                    <a:pt x="2189761" y="2865156"/>
                    <a:pt x="1581345" y="2720212"/>
                  </a:cubicBezTo>
                  <a:cubicBezTo>
                    <a:pt x="1045124" y="2571338"/>
                    <a:pt x="651082" y="2065638"/>
                    <a:pt x="651082" y="1464934"/>
                  </a:cubicBezTo>
                  <a:cubicBezTo>
                    <a:pt x="651082" y="745769"/>
                    <a:pt x="1018501" y="171149"/>
                    <a:pt x="1912553" y="162771"/>
                  </a:cubicBezTo>
                  <a:cubicBezTo>
                    <a:pt x="2250796" y="159602"/>
                    <a:pt x="2458856" y="294299"/>
                    <a:pt x="2635535" y="395564"/>
                  </a:cubicBezTo>
                  <a:lnTo>
                    <a:pt x="2633024" y="398652"/>
                  </a:lnTo>
                  <a:cubicBezTo>
                    <a:pt x="3097872" y="776605"/>
                    <a:pt x="3170184" y="1459033"/>
                    <a:pt x="2794867" y="1926012"/>
                  </a:cubicBezTo>
                  <a:lnTo>
                    <a:pt x="2957653" y="2056846"/>
                  </a:lnTo>
                  <a:cubicBezTo>
                    <a:pt x="3404939" y="1500322"/>
                    <a:pt x="3318761" y="687035"/>
                    <a:pt x="2764776" y="236609"/>
                  </a:cubicBezTo>
                  <a:lnTo>
                    <a:pt x="2763561" y="238103"/>
                  </a:lnTo>
                  <a:lnTo>
                    <a:pt x="2752521" y="230833"/>
                  </a:lnTo>
                  <a:lnTo>
                    <a:pt x="2653593" y="176731"/>
                  </a:lnTo>
                  <a:lnTo>
                    <a:pt x="2545354" y="131046"/>
                  </a:lnTo>
                  <a:lnTo>
                    <a:pt x="2433624" y="88967"/>
                  </a:lnTo>
                  <a:lnTo>
                    <a:pt x="2312583" y="56506"/>
                  </a:lnTo>
                  <a:lnTo>
                    <a:pt x="2185723" y="30056"/>
                  </a:lnTo>
                  <a:lnTo>
                    <a:pt x="2053042" y="12022"/>
                  </a:lnTo>
                  <a:lnTo>
                    <a:pt x="1913381" y="120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sz="2800" dirty="0">
                <a:solidFill>
                  <a:schemeClr val="tx1">
                    <a:lumMod val="85000"/>
                    <a:lumOff val="15000"/>
                  </a:schemeClr>
                </a:solidFill>
                <a:latin typeface="Al Tarikh" pitchFamily="2" charset="-78"/>
                <a:cs typeface="Al Tarikh" pitchFamily="2" charset="-78"/>
              </a:endParaRPr>
            </a:p>
          </p:txBody>
        </p:sp>
      </p:grpSp>
      <p:grpSp>
        <p:nvGrpSpPr>
          <p:cNvPr id="10" name="Group 9">
            <a:extLst>
              <a:ext uri="{FF2B5EF4-FFF2-40B4-BE49-F238E27FC236}">
                <a16:creationId xmlns:a16="http://schemas.microsoft.com/office/drawing/2014/main" id="{33B938B1-4D74-45DC-B5FC-84949C308336}"/>
              </a:ext>
            </a:extLst>
          </p:cNvPr>
          <p:cNvGrpSpPr/>
          <p:nvPr/>
        </p:nvGrpSpPr>
        <p:grpSpPr>
          <a:xfrm>
            <a:off x="8743953" y="2486000"/>
            <a:ext cx="2654101" cy="979600"/>
            <a:chOff x="-475010" y="1098790"/>
            <a:chExt cx="4241713" cy="979600"/>
          </a:xfrm>
        </p:grpSpPr>
        <p:sp>
          <p:nvSpPr>
            <p:cNvPr id="11" name="TextBox 10">
              <a:extLst>
                <a:ext uri="{FF2B5EF4-FFF2-40B4-BE49-F238E27FC236}">
                  <a16:creationId xmlns:a16="http://schemas.microsoft.com/office/drawing/2014/main" id="{B70F14D2-E7FC-44F4-8D41-7FAB0072151D}"/>
                </a:ext>
              </a:extLst>
            </p:cNvPr>
            <p:cNvSpPr txBox="1"/>
            <p:nvPr/>
          </p:nvSpPr>
          <p:spPr>
            <a:xfrm>
              <a:off x="-475010" y="1098790"/>
              <a:ext cx="4241713" cy="338554"/>
            </a:xfrm>
            <a:prstGeom prst="rect">
              <a:avLst/>
            </a:prstGeom>
            <a:noFill/>
          </p:spPr>
          <p:txBody>
            <a:bodyPr wrap="square" rtlCol="0" anchor="ctr">
              <a:spAutoFit/>
            </a:bodyPr>
            <a:lstStyle/>
            <a:p>
              <a:pPr algn="ctr"/>
              <a:r>
                <a:rPr lang="ar-DZ" altLang="ko-KR" sz="1600" b="1" dirty="0">
                  <a:solidFill>
                    <a:schemeClr val="tx1">
                      <a:lumMod val="85000"/>
                      <a:lumOff val="15000"/>
                    </a:schemeClr>
                  </a:solidFill>
                  <a:latin typeface="Al Tarikh" pitchFamily="2" charset="-78"/>
                  <a:cs typeface="Al Tarikh" pitchFamily="2" charset="-78"/>
                </a:rPr>
                <a:t>العنوان هنا</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3D4CE4C7-B608-48D4-A516-01975222150F}"/>
                </a:ext>
              </a:extLst>
            </p:cNvPr>
            <p:cNvSpPr txBox="1"/>
            <p:nvPr/>
          </p:nvSpPr>
          <p:spPr>
            <a:xfrm>
              <a:off x="-475010" y="1339726"/>
              <a:ext cx="4226291" cy="738664"/>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en-US" altLang="ko-KR" sz="1400" dirty="0">
                <a:solidFill>
                  <a:schemeClr val="tx1">
                    <a:lumMod val="85000"/>
                    <a:lumOff val="15000"/>
                  </a:schemeClr>
                </a:solidFill>
                <a:latin typeface="Al Tarikh" pitchFamily="2" charset="-78"/>
                <a:cs typeface="Al Tarikh" pitchFamily="2" charset="-78"/>
              </a:endParaRPr>
            </a:p>
          </p:txBody>
        </p:sp>
      </p:grpSp>
      <p:sp>
        <p:nvSpPr>
          <p:cNvPr id="14" name="Rounded Rectangle 24">
            <a:extLst>
              <a:ext uri="{FF2B5EF4-FFF2-40B4-BE49-F238E27FC236}">
                <a16:creationId xmlns:a16="http://schemas.microsoft.com/office/drawing/2014/main" id="{329F8E81-87A7-4BCA-8123-677E7984619F}"/>
              </a:ext>
            </a:extLst>
          </p:cNvPr>
          <p:cNvSpPr/>
          <p:nvPr/>
        </p:nvSpPr>
        <p:spPr>
          <a:xfrm>
            <a:off x="9868649" y="1974807"/>
            <a:ext cx="407942" cy="298160"/>
          </a:xfrm>
          <a:custGeom>
            <a:avLst/>
            <a:gdLst/>
            <a:ahLst/>
            <a:cxnLst/>
            <a:rect l="l" t="t" r="r" b="b"/>
            <a:pathLst>
              <a:path w="3960000" h="3064028">
                <a:moveTo>
                  <a:pt x="1955333" y="1285185"/>
                </a:moveTo>
                <a:cubicBezTo>
                  <a:pt x="2192176" y="1285185"/>
                  <a:pt x="2384176" y="1477185"/>
                  <a:pt x="2384176" y="1714028"/>
                </a:cubicBezTo>
                <a:cubicBezTo>
                  <a:pt x="2384176" y="1950871"/>
                  <a:pt x="2192176" y="2142871"/>
                  <a:pt x="1955333" y="2142871"/>
                </a:cubicBezTo>
                <a:cubicBezTo>
                  <a:pt x="1718490" y="2142871"/>
                  <a:pt x="1526490" y="1950871"/>
                  <a:pt x="1526490" y="1714028"/>
                </a:cubicBezTo>
                <a:cubicBezTo>
                  <a:pt x="1526490" y="1477185"/>
                  <a:pt x="1718490" y="1285185"/>
                  <a:pt x="1955333" y="1285185"/>
                </a:cubicBezTo>
                <a:close/>
                <a:moveTo>
                  <a:pt x="1955333" y="1074136"/>
                </a:moveTo>
                <a:cubicBezTo>
                  <a:pt x="1601930" y="1074136"/>
                  <a:pt x="1315441" y="1360625"/>
                  <a:pt x="1315441" y="1714028"/>
                </a:cubicBezTo>
                <a:cubicBezTo>
                  <a:pt x="1315441" y="2067431"/>
                  <a:pt x="1601930" y="2353920"/>
                  <a:pt x="1955333" y="2353920"/>
                </a:cubicBezTo>
                <a:cubicBezTo>
                  <a:pt x="2308736" y="2353920"/>
                  <a:pt x="2595225" y="2067431"/>
                  <a:pt x="2595225" y="1714028"/>
                </a:cubicBezTo>
                <a:cubicBezTo>
                  <a:pt x="2595225" y="1360625"/>
                  <a:pt x="2308736" y="1074136"/>
                  <a:pt x="1955333" y="1074136"/>
                </a:cubicBezTo>
                <a:close/>
                <a:moveTo>
                  <a:pt x="1955333" y="849503"/>
                </a:moveTo>
                <a:cubicBezTo>
                  <a:pt x="2432797" y="849503"/>
                  <a:pt x="2819858" y="1236564"/>
                  <a:pt x="2819858" y="1714028"/>
                </a:cubicBezTo>
                <a:cubicBezTo>
                  <a:pt x="2819858" y="2191492"/>
                  <a:pt x="2432797" y="2578553"/>
                  <a:pt x="1955333" y="2578553"/>
                </a:cubicBezTo>
                <a:cubicBezTo>
                  <a:pt x="1477869" y="2578553"/>
                  <a:pt x="1090808" y="2191492"/>
                  <a:pt x="1090808" y="1714028"/>
                </a:cubicBezTo>
                <a:cubicBezTo>
                  <a:pt x="1090808" y="1236564"/>
                  <a:pt x="1477869" y="849503"/>
                  <a:pt x="1955333" y="849503"/>
                </a:cubicBezTo>
                <a:close/>
                <a:moveTo>
                  <a:pt x="3253503" y="756254"/>
                </a:moveTo>
                <a:cubicBezTo>
                  <a:pt x="3162525" y="756254"/>
                  <a:pt x="3088773" y="830006"/>
                  <a:pt x="3088773" y="920984"/>
                </a:cubicBezTo>
                <a:cubicBezTo>
                  <a:pt x="3088773" y="1011962"/>
                  <a:pt x="3162525" y="1085714"/>
                  <a:pt x="3253503" y="1085714"/>
                </a:cubicBezTo>
                <a:cubicBezTo>
                  <a:pt x="3344481" y="1085714"/>
                  <a:pt x="3418233" y="1011962"/>
                  <a:pt x="3418233" y="920984"/>
                </a:cubicBezTo>
                <a:cubicBezTo>
                  <a:pt x="3418233" y="830006"/>
                  <a:pt x="3344481" y="756254"/>
                  <a:pt x="3253503" y="756254"/>
                </a:cubicBezTo>
                <a:close/>
                <a:moveTo>
                  <a:pt x="1955333" y="744677"/>
                </a:moveTo>
                <a:cubicBezTo>
                  <a:pt x="1419975" y="744677"/>
                  <a:pt x="985982" y="1178670"/>
                  <a:pt x="985982" y="1714028"/>
                </a:cubicBezTo>
                <a:cubicBezTo>
                  <a:pt x="985982" y="2249386"/>
                  <a:pt x="1419975" y="2683379"/>
                  <a:pt x="1955333" y="2683379"/>
                </a:cubicBezTo>
                <a:cubicBezTo>
                  <a:pt x="2490691" y="2683379"/>
                  <a:pt x="2924684" y="2249386"/>
                  <a:pt x="2924684" y="1714028"/>
                </a:cubicBezTo>
                <a:cubicBezTo>
                  <a:pt x="2924684" y="1178670"/>
                  <a:pt x="2490691" y="744677"/>
                  <a:pt x="1955333" y="744677"/>
                </a:cubicBezTo>
                <a:close/>
                <a:moveTo>
                  <a:pt x="1333922" y="0"/>
                </a:moveTo>
                <a:lnTo>
                  <a:pt x="2626078" y="0"/>
                </a:lnTo>
                <a:lnTo>
                  <a:pt x="2717085" y="364028"/>
                </a:lnTo>
                <a:lnTo>
                  <a:pt x="3699990" y="364028"/>
                </a:lnTo>
                <a:cubicBezTo>
                  <a:pt x="3843590" y="364028"/>
                  <a:pt x="3960000" y="480438"/>
                  <a:pt x="3960000" y="624038"/>
                </a:cubicBezTo>
                <a:lnTo>
                  <a:pt x="3960000" y="2804018"/>
                </a:lnTo>
                <a:cubicBezTo>
                  <a:pt x="3960000" y="2947618"/>
                  <a:pt x="3843590" y="3064028"/>
                  <a:pt x="3699990" y="3064028"/>
                </a:cubicBezTo>
                <a:lnTo>
                  <a:pt x="260010" y="3064028"/>
                </a:lnTo>
                <a:cubicBezTo>
                  <a:pt x="116410" y="3064028"/>
                  <a:pt x="0" y="2947618"/>
                  <a:pt x="0" y="2804018"/>
                </a:cubicBezTo>
                <a:lnTo>
                  <a:pt x="0" y="624038"/>
                </a:lnTo>
                <a:cubicBezTo>
                  <a:pt x="0" y="480438"/>
                  <a:pt x="116410" y="364028"/>
                  <a:pt x="260010" y="364028"/>
                </a:cubicBezTo>
                <a:lnTo>
                  <a:pt x="443165" y="364028"/>
                </a:lnTo>
                <a:lnTo>
                  <a:pt x="443165" y="237982"/>
                </a:lnTo>
                <a:cubicBezTo>
                  <a:pt x="443165" y="195266"/>
                  <a:pt x="477794" y="160637"/>
                  <a:pt x="520510" y="160637"/>
                </a:cubicBezTo>
                <a:lnTo>
                  <a:pt x="1049896" y="160637"/>
                </a:lnTo>
                <a:cubicBezTo>
                  <a:pt x="1092612" y="160637"/>
                  <a:pt x="1127241" y="195266"/>
                  <a:pt x="1127241" y="237982"/>
                </a:cubicBezTo>
                <a:lnTo>
                  <a:pt x="1127241" y="364028"/>
                </a:lnTo>
                <a:lnTo>
                  <a:pt x="1242915" y="36402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lumMod val="85000"/>
                  <a:lumOff val="15000"/>
                </a:schemeClr>
              </a:solidFill>
              <a:latin typeface="Al Tarikh" pitchFamily="2" charset="-78"/>
              <a:cs typeface="Al Tarikh" pitchFamily="2" charset="-78"/>
            </a:endParaRPr>
          </a:p>
        </p:txBody>
      </p:sp>
      <p:sp>
        <p:nvSpPr>
          <p:cNvPr id="27" name="Oval 21">
            <a:extLst>
              <a:ext uri="{FF2B5EF4-FFF2-40B4-BE49-F238E27FC236}">
                <a16:creationId xmlns:a16="http://schemas.microsoft.com/office/drawing/2014/main" id="{EE300E4E-5E67-49C1-B8EE-43A385ED3688}"/>
              </a:ext>
            </a:extLst>
          </p:cNvPr>
          <p:cNvSpPr/>
          <p:nvPr/>
        </p:nvSpPr>
        <p:spPr>
          <a:xfrm rot="20700000">
            <a:off x="1926567" y="4480713"/>
            <a:ext cx="482084" cy="422510"/>
          </a:xfrm>
          <a:custGeom>
            <a:avLst/>
            <a:gdLst/>
            <a:ahLst/>
            <a:cxnLst/>
            <a:rect l="l" t="t" r="r" b="b"/>
            <a:pathLst>
              <a:path w="4088377" h="3321003">
                <a:moveTo>
                  <a:pt x="1365628" y="1622218"/>
                </a:moveTo>
                <a:cubicBezTo>
                  <a:pt x="1121373" y="1556771"/>
                  <a:pt x="870309" y="1701722"/>
                  <a:pt x="804861" y="1945977"/>
                </a:cubicBezTo>
                <a:cubicBezTo>
                  <a:pt x="739413" y="2190232"/>
                  <a:pt x="884365" y="2441296"/>
                  <a:pt x="1128620" y="2506744"/>
                </a:cubicBezTo>
                <a:cubicBezTo>
                  <a:pt x="1372875" y="2572191"/>
                  <a:pt x="1623939" y="2427240"/>
                  <a:pt x="1689387" y="2182985"/>
                </a:cubicBezTo>
                <a:cubicBezTo>
                  <a:pt x="1754835" y="1938730"/>
                  <a:pt x="1609883" y="1687666"/>
                  <a:pt x="1365628" y="1622218"/>
                </a:cubicBezTo>
                <a:close/>
                <a:moveTo>
                  <a:pt x="1447099" y="1318163"/>
                </a:moveTo>
                <a:cubicBezTo>
                  <a:pt x="1859279" y="1428606"/>
                  <a:pt x="2103885" y="1852277"/>
                  <a:pt x="1993442" y="2264456"/>
                </a:cubicBezTo>
                <a:cubicBezTo>
                  <a:pt x="1882999" y="2676636"/>
                  <a:pt x="1459328" y="2921242"/>
                  <a:pt x="1047149" y="2810799"/>
                </a:cubicBezTo>
                <a:cubicBezTo>
                  <a:pt x="634969" y="2700356"/>
                  <a:pt x="390363" y="2276685"/>
                  <a:pt x="500806" y="1864505"/>
                </a:cubicBezTo>
                <a:cubicBezTo>
                  <a:pt x="611249" y="1452326"/>
                  <a:pt x="1034920" y="1207720"/>
                  <a:pt x="1447099" y="1318163"/>
                </a:cubicBezTo>
                <a:close/>
                <a:moveTo>
                  <a:pt x="1476725" y="1207597"/>
                </a:moveTo>
                <a:cubicBezTo>
                  <a:pt x="1003481" y="1080792"/>
                  <a:pt x="517045" y="1361635"/>
                  <a:pt x="390240" y="1834879"/>
                </a:cubicBezTo>
                <a:cubicBezTo>
                  <a:pt x="263435" y="2308124"/>
                  <a:pt x="544279" y="2794559"/>
                  <a:pt x="1017523" y="2921365"/>
                </a:cubicBezTo>
                <a:cubicBezTo>
                  <a:pt x="1490767" y="3048170"/>
                  <a:pt x="1977202" y="2767326"/>
                  <a:pt x="2104008" y="2294082"/>
                </a:cubicBezTo>
                <a:cubicBezTo>
                  <a:pt x="2230813" y="1820838"/>
                  <a:pt x="1949969" y="1334403"/>
                  <a:pt x="1476725" y="1207597"/>
                </a:cubicBezTo>
                <a:close/>
                <a:moveTo>
                  <a:pt x="3290290" y="1590224"/>
                </a:moveTo>
                <a:cubicBezTo>
                  <a:pt x="3269727" y="1586016"/>
                  <a:pt x="3248437" y="1583806"/>
                  <a:pt x="3226630" y="1583806"/>
                </a:cubicBezTo>
                <a:cubicBezTo>
                  <a:pt x="3052179" y="1583806"/>
                  <a:pt x="2910758" y="1725227"/>
                  <a:pt x="2910758" y="1899678"/>
                </a:cubicBezTo>
                <a:cubicBezTo>
                  <a:pt x="2910758" y="2074130"/>
                  <a:pt x="3052179" y="2215551"/>
                  <a:pt x="3226630" y="2215550"/>
                </a:cubicBezTo>
                <a:cubicBezTo>
                  <a:pt x="3401082" y="2215551"/>
                  <a:pt x="3542503" y="2074130"/>
                  <a:pt x="3542502" y="1899678"/>
                </a:cubicBezTo>
                <a:cubicBezTo>
                  <a:pt x="3542503" y="1747033"/>
                  <a:pt x="3434228" y="1619677"/>
                  <a:pt x="3290290" y="1590224"/>
                </a:cubicBezTo>
                <a:close/>
                <a:moveTo>
                  <a:pt x="3334055" y="1377473"/>
                </a:moveTo>
                <a:cubicBezTo>
                  <a:pt x="3576950" y="1427177"/>
                  <a:pt x="3759665" y="1642090"/>
                  <a:pt x="3759665" y="1899678"/>
                </a:cubicBezTo>
                <a:cubicBezTo>
                  <a:pt x="3759665" y="2194064"/>
                  <a:pt x="3521017" y="2432713"/>
                  <a:pt x="3226630" y="2432713"/>
                </a:cubicBezTo>
                <a:cubicBezTo>
                  <a:pt x="2932244" y="2432712"/>
                  <a:pt x="2693596" y="2194065"/>
                  <a:pt x="2693596" y="1899678"/>
                </a:cubicBezTo>
                <a:cubicBezTo>
                  <a:pt x="2693596" y="1605292"/>
                  <a:pt x="2932244" y="1366644"/>
                  <a:pt x="3226630" y="1366644"/>
                </a:cubicBezTo>
                <a:cubicBezTo>
                  <a:pt x="3263429" y="1366644"/>
                  <a:pt x="3299356" y="1370373"/>
                  <a:pt x="3334055" y="1377473"/>
                </a:cubicBezTo>
                <a:close/>
                <a:moveTo>
                  <a:pt x="1391137" y="789478"/>
                </a:moveTo>
                <a:lnTo>
                  <a:pt x="1759910" y="888290"/>
                </a:lnTo>
                <a:lnTo>
                  <a:pt x="1754625" y="1202375"/>
                </a:lnTo>
                <a:lnTo>
                  <a:pt x="1744979" y="1199790"/>
                </a:lnTo>
                <a:cubicBezTo>
                  <a:pt x="1823578" y="1244024"/>
                  <a:pt x="1894617" y="1298265"/>
                  <a:pt x="1954704" y="1362586"/>
                </a:cubicBezTo>
                <a:lnTo>
                  <a:pt x="2234317" y="1293059"/>
                </a:lnTo>
                <a:lnTo>
                  <a:pt x="2413554" y="1630152"/>
                </a:lnTo>
                <a:lnTo>
                  <a:pt x="2214321" y="1809770"/>
                </a:lnTo>
                <a:cubicBezTo>
                  <a:pt x="2239296" y="1900740"/>
                  <a:pt x="2251067" y="1995997"/>
                  <a:pt x="2246841" y="2092825"/>
                </a:cubicBezTo>
                <a:lnTo>
                  <a:pt x="2495698" y="2230974"/>
                </a:lnTo>
                <a:lnTo>
                  <a:pt x="2396885" y="2599747"/>
                </a:lnTo>
                <a:lnTo>
                  <a:pt x="2094912" y="2594668"/>
                </a:lnTo>
                <a:cubicBezTo>
                  <a:pt x="2056732" y="2658461"/>
                  <a:pt x="2010475" y="2715996"/>
                  <a:pt x="1958644" y="2767359"/>
                </a:cubicBezTo>
                <a:lnTo>
                  <a:pt x="2057814" y="3026193"/>
                </a:lnTo>
                <a:lnTo>
                  <a:pt x="1745078" y="3245174"/>
                </a:lnTo>
                <a:lnTo>
                  <a:pt x="1507869" y="3039237"/>
                </a:lnTo>
                <a:lnTo>
                  <a:pt x="1536736" y="3019025"/>
                </a:lnTo>
                <a:cubicBezTo>
                  <a:pt x="1445878" y="3048429"/>
                  <a:pt x="1349798" y="3062567"/>
                  <a:pt x="1251837" y="3062021"/>
                </a:cubicBezTo>
                <a:lnTo>
                  <a:pt x="1108065" y="3321003"/>
                </a:lnTo>
                <a:lnTo>
                  <a:pt x="739291" y="3222191"/>
                </a:lnTo>
                <a:lnTo>
                  <a:pt x="744274" y="2926021"/>
                </a:lnTo>
                <a:cubicBezTo>
                  <a:pt x="666128" y="2881484"/>
                  <a:pt x="595548" y="2827017"/>
                  <a:pt x="535891" y="2762576"/>
                </a:cubicBezTo>
                <a:lnTo>
                  <a:pt x="540671" y="2772825"/>
                </a:lnTo>
                <a:lnTo>
                  <a:pt x="232276" y="2832568"/>
                </a:lnTo>
                <a:lnTo>
                  <a:pt x="70927" y="2486556"/>
                </a:lnTo>
                <a:lnTo>
                  <a:pt x="279495" y="2317444"/>
                </a:lnTo>
                <a:cubicBezTo>
                  <a:pt x="257233" y="2235849"/>
                  <a:pt x="245603" y="2150814"/>
                  <a:pt x="245586" y="2064274"/>
                </a:cubicBezTo>
                <a:lnTo>
                  <a:pt x="0" y="1927940"/>
                </a:lnTo>
                <a:lnTo>
                  <a:pt x="98812" y="1559167"/>
                </a:lnTo>
                <a:lnTo>
                  <a:pt x="380240" y="1563901"/>
                </a:lnTo>
                <a:cubicBezTo>
                  <a:pt x="418421" y="1496524"/>
                  <a:pt x="464524" y="1435092"/>
                  <a:pt x="516679" y="1380105"/>
                </a:cubicBezTo>
                <a:lnTo>
                  <a:pt x="422419" y="1089378"/>
                </a:lnTo>
                <a:lnTo>
                  <a:pt x="746189" y="887063"/>
                </a:lnTo>
                <a:lnTo>
                  <a:pt x="972292" y="1105134"/>
                </a:lnTo>
                <a:lnTo>
                  <a:pt x="970019" y="1106554"/>
                </a:lnTo>
                <a:cubicBezTo>
                  <a:pt x="1058903" y="1078586"/>
                  <a:pt x="1152743" y="1065659"/>
                  <a:pt x="1248316" y="1066709"/>
                </a:cubicBezTo>
                <a:lnTo>
                  <a:pt x="1238669" y="1064125"/>
                </a:lnTo>
                <a:close/>
                <a:moveTo>
                  <a:pt x="3349970" y="1300109"/>
                </a:moveTo>
                <a:cubicBezTo>
                  <a:pt x="3310130" y="1291957"/>
                  <a:pt x="3268880" y="1287676"/>
                  <a:pt x="3226630" y="1287676"/>
                </a:cubicBezTo>
                <a:cubicBezTo>
                  <a:pt x="2888631" y="1287676"/>
                  <a:pt x="2614628" y="1561679"/>
                  <a:pt x="2614628" y="1899678"/>
                </a:cubicBezTo>
                <a:cubicBezTo>
                  <a:pt x="2614628" y="2237678"/>
                  <a:pt x="2888630" y="2511680"/>
                  <a:pt x="3226630" y="2511681"/>
                </a:cubicBezTo>
                <a:cubicBezTo>
                  <a:pt x="3564630" y="2511681"/>
                  <a:pt x="3838633" y="2237678"/>
                  <a:pt x="3838633" y="1899678"/>
                </a:cubicBezTo>
                <a:cubicBezTo>
                  <a:pt x="3838632" y="1603928"/>
                  <a:pt x="3628849" y="1357176"/>
                  <a:pt x="3349970" y="1300109"/>
                </a:cubicBezTo>
                <a:close/>
                <a:moveTo>
                  <a:pt x="3358324" y="1024334"/>
                </a:moveTo>
                <a:lnTo>
                  <a:pt x="3410883" y="1234575"/>
                </a:lnTo>
                <a:lnTo>
                  <a:pt x="3403994" y="1234575"/>
                </a:lnTo>
                <a:cubicBezTo>
                  <a:pt x="3464268" y="1250018"/>
                  <a:pt x="3521292" y="1273478"/>
                  <a:pt x="3572818" y="1305612"/>
                </a:cubicBezTo>
                <a:lnTo>
                  <a:pt x="3746730" y="1209354"/>
                </a:lnTo>
                <a:lnTo>
                  <a:pt x="3926358" y="1401981"/>
                </a:lnTo>
                <a:lnTo>
                  <a:pt x="3825667" y="1557247"/>
                </a:lnTo>
                <a:cubicBezTo>
                  <a:pt x="3858552" y="1613408"/>
                  <a:pt x="3883404" y="1674784"/>
                  <a:pt x="3897877" y="1740062"/>
                </a:cubicBezTo>
                <a:lnTo>
                  <a:pt x="4088377" y="1787686"/>
                </a:lnTo>
                <a:lnTo>
                  <a:pt x="4088377" y="2051071"/>
                </a:lnTo>
                <a:lnTo>
                  <a:pt x="3886243" y="2101605"/>
                </a:lnTo>
                <a:cubicBezTo>
                  <a:pt x="3872191" y="2150933"/>
                  <a:pt x="3851639" y="2197531"/>
                  <a:pt x="3826272" y="2241013"/>
                </a:cubicBezTo>
                <a:lnTo>
                  <a:pt x="3938572" y="2395786"/>
                </a:lnTo>
                <a:lnTo>
                  <a:pt x="3769272" y="2597551"/>
                </a:lnTo>
                <a:lnTo>
                  <a:pt x="3574432" y="2502674"/>
                </a:lnTo>
                <a:lnTo>
                  <a:pt x="3590059" y="2484050"/>
                </a:lnTo>
                <a:cubicBezTo>
                  <a:pt x="3534764" y="2519868"/>
                  <a:pt x="3473263" y="2546445"/>
                  <a:pt x="3407886" y="2563572"/>
                </a:cubicBezTo>
                <a:lnTo>
                  <a:pt x="3358323" y="2761823"/>
                </a:lnTo>
                <a:lnTo>
                  <a:pt x="3094938" y="2761823"/>
                </a:lnTo>
                <a:lnTo>
                  <a:pt x="3045375" y="2563574"/>
                </a:lnTo>
                <a:cubicBezTo>
                  <a:pt x="2985349" y="2547848"/>
                  <a:pt x="2928591" y="2524155"/>
                  <a:pt x="2877330" y="2491865"/>
                </a:cubicBezTo>
                <a:lnTo>
                  <a:pt x="2882346" y="2497841"/>
                </a:lnTo>
                <a:lnTo>
                  <a:pt x="2687507" y="2592718"/>
                </a:lnTo>
                <a:lnTo>
                  <a:pt x="2518206" y="2390954"/>
                </a:lnTo>
                <a:lnTo>
                  <a:pt x="2626994" y="2241021"/>
                </a:lnTo>
                <a:cubicBezTo>
                  <a:pt x="2597591" y="2190623"/>
                  <a:pt x="2574657" y="2136035"/>
                  <a:pt x="2559194" y="2078370"/>
                </a:cubicBezTo>
                <a:lnTo>
                  <a:pt x="2371198" y="2031371"/>
                </a:lnTo>
                <a:lnTo>
                  <a:pt x="2371198" y="1767986"/>
                </a:lnTo>
                <a:lnTo>
                  <a:pt x="2559579" y="1720890"/>
                </a:lnTo>
                <a:cubicBezTo>
                  <a:pt x="2572992" y="1669175"/>
                  <a:pt x="2592745" y="1620006"/>
                  <a:pt x="2617681" y="1574051"/>
                </a:cubicBezTo>
                <a:lnTo>
                  <a:pt x="2502958" y="1397149"/>
                </a:lnTo>
                <a:lnTo>
                  <a:pt x="2682587" y="1204520"/>
                </a:lnTo>
                <a:lnTo>
                  <a:pt x="2872193" y="1309466"/>
                </a:lnTo>
                <a:lnTo>
                  <a:pt x="2870932" y="1310818"/>
                </a:lnTo>
                <a:cubicBezTo>
                  <a:pt x="2925169" y="1276310"/>
                  <a:pt x="2985393" y="1250941"/>
                  <a:pt x="3049268" y="1234575"/>
                </a:cubicBezTo>
                <a:lnTo>
                  <a:pt x="3042378" y="1234576"/>
                </a:lnTo>
                <a:lnTo>
                  <a:pt x="3094939" y="1024334"/>
                </a:lnTo>
                <a:close/>
                <a:moveTo>
                  <a:pt x="2786480" y="402820"/>
                </a:moveTo>
                <a:cubicBezTo>
                  <a:pt x="2745900" y="389943"/>
                  <a:pt x="2701172" y="388627"/>
                  <a:pt x="2657264" y="401580"/>
                </a:cubicBezTo>
                <a:cubicBezTo>
                  <a:pt x="2540176" y="436121"/>
                  <a:pt x="2473258" y="559041"/>
                  <a:pt x="2507800" y="676128"/>
                </a:cubicBezTo>
                <a:cubicBezTo>
                  <a:pt x="2542340" y="793216"/>
                  <a:pt x="2665260" y="860133"/>
                  <a:pt x="2782348" y="825592"/>
                </a:cubicBezTo>
                <a:cubicBezTo>
                  <a:pt x="2899435" y="791051"/>
                  <a:pt x="2966353" y="668132"/>
                  <a:pt x="2931812" y="551045"/>
                </a:cubicBezTo>
                <a:cubicBezTo>
                  <a:pt x="2910223" y="477864"/>
                  <a:pt x="2854113" y="424282"/>
                  <a:pt x="2786480" y="402820"/>
                </a:cubicBezTo>
                <a:close/>
                <a:moveTo>
                  <a:pt x="2932202" y="47278"/>
                </a:moveTo>
                <a:lnTo>
                  <a:pt x="3090904" y="140999"/>
                </a:lnTo>
                <a:lnTo>
                  <a:pt x="3054065" y="265147"/>
                </a:lnTo>
                <a:cubicBezTo>
                  <a:pt x="3087256" y="296329"/>
                  <a:pt x="3116089" y="332603"/>
                  <a:pt x="3138727" y="373550"/>
                </a:cubicBezTo>
                <a:lnTo>
                  <a:pt x="3276016" y="367796"/>
                </a:lnTo>
                <a:lnTo>
                  <a:pt x="3328165" y="544574"/>
                </a:lnTo>
                <a:lnTo>
                  <a:pt x="3202503" y="618514"/>
                </a:lnTo>
                <a:cubicBezTo>
                  <a:pt x="3202838" y="654403"/>
                  <a:pt x="3198271" y="689748"/>
                  <a:pt x="3189855" y="723955"/>
                </a:cubicBezTo>
                <a:lnTo>
                  <a:pt x="3295873" y="805599"/>
                </a:lnTo>
                <a:lnTo>
                  <a:pt x="3222192" y="974540"/>
                </a:lnTo>
                <a:lnTo>
                  <a:pt x="3072634" y="949439"/>
                </a:lnTo>
                <a:lnTo>
                  <a:pt x="3079435" y="933845"/>
                </a:lnTo>
                <a:cubicBezTo>
                  <a:pt x="3049413" y="968833"/>
                  <a:pt x="3013398" y="998848"/>
                  <a:pt x="2972910" y="1023288"/>
                </a:cubicBezTo>
                <a:lnTo>
                  <a:pt x="2978897" y="1166163"/>
                </a:lnTo>
                <a:lnTo>
                  <a:pt x="2802119" y="1218312"/>
                </a:lnTo>
                <a:lnTo>
                  <a:pt x="2729602" y="1095065"/>
                </a:lnTo>
                <a:cubicBezTo>
                  <a:pt x="2686199" y="1096396"/>
                  <a:pt x="2643414" y="1091732"/>
                  <a:pt x="2602615" y="1080209"/>
                </a:cubicBezTo>
                <a:lnTo>
                  <a:pt x="2607165" y="1083226"/>
                </a:lnTo>
                <a:lnTo>
                  <a:pt x="2495179" y="1185484"/>
                </a:lnTo>
                <a:lnTo>
                  <a:pt x="2341599" y="1083585"/>
                </a:lnTo>
                <a:lnTo>
                  <a:pt x="2384929" y="961414"/>
                </a:lnTo>
                <a:cubicBezTo>
                  <a:pt x="2355215" y="933409"/>
                  <a:pt x="2329015" y="901312"/>
                  <a:pt x="2307218" y="865670"/>
                </a:cubicBezTo>
                <a:lnTo>
                  <a:pt x="2171734" y="871348"/>
                </a:lnTo>
                <a:lnTo>
                  <a:pt x="2119584" y="694571"/>
                </a:lnTo>
                <a:lnTo>
                  <a:pt x="2236697" y="625662"/>
                </a:lnTo>
                <a:cubicBezTo>
                  <a:pt x="2235459" y="588297"/>
                  <a:pt x="2238982" y="551385"/>
                  <a:pt x="2246620" y="515603"/>
                </a:cubicBezTo>
                <a:lnTo>
                  <a:pt x="2134594" y="419585"/>
                </a:lnTo>
                <a:lnTo>
                  <a:pt x="2217016" y="254732"/>
                </a:lnTo>
                <a:lnTo>
                  <a:pt x="2365055" y="287627"/>
                </a:lnTo>
                <a:lnTo>
                  <a:pt x="2364476" y="288784"/>
                </a:lnTo>
                <a:cubicBezTo>
                  <a:pt x="2394046" y="254885"/>
                  <a:pt x="2429444" y="225933"/>
                  <a:pt x="2469075" y="202302"/>
                </a:cubicBezTo>
                <a:lnTo>
                  <a:pt x="2464452" y="203666"/>
                </a:lnTo>
                <a:lnTo>
                  <a:pt x="2458102" y="52150"/>
                </a:lnTo>
                <a:lnTo>
                  <a:pt x="2634880" y="0"/>
                </a:lnTo>
                <a:lnTo>
                  <a:pt x="2711784" y="130703"/>
                </a:lnTo>
                <a:lnTo>
                  <a:pt x="2707159" y="132067"/>
                </a:lnTo>
                <a:cubicBezTo>
                  <a:pt x="2750672" y="130497"/>
                  <a:pt x="2793590" y="134953"/>
                  <a:pt x="2834535" y="14631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lumMod val="85000"/>
                  <a:lumOff val="15000"/>
                </a:schemeClr>
              </a:solidFill>
              <a:latin typeface="Al Tarikh" pitchFamily="2" charset="-78"/>
              <a:cs typeface="Al Tarikh" pitchFamily="2" charset="-78"/>
            </a:endParaRPr>
          </a:p>
        </p:txBody>
      </p:sp>
      <p:sp>
        <p:nvSpPr>
          <p:cNvPr id="28" name="Pie 2">
            <a:extLst>
              <a:ext uri="{FF2B5EF4-FFF2-40B4-BE49-F238E27FC236}">
                <a16:creationId xmlns:a16="http://schemas.microsoft.com/office/drawing/2014/main" id="{1DAB9FC8-9BC6-4C4D-BD9A-86FA7C1A32E3}"/>
              </a:ext>
            </a:extLst>
          </p:cNvPr>
          <p:cNvSpPr/>
          <p:nvPr/>
        </p:nvSpPr>
        <p:spPr>
          <a:xfrm>
            <a:off x="9837847" y="4435684"/>
            <a:ext cx="484380" cy="476268"/>
          </a:xfrm>
          <a:custGeom>
            <a:avLst/>
            <a:gdLst/>
            <a:ahLst/>
            <a:cxnLst/>
            <a:rect l="l" t="t" r="r" b="b"/>
            <a:pathLst>
              <a:path w="3851322" h="3786842">
                <a:moveTo>
                  <a:pt x="3845029" y="1629937"/>
                </a:moveTo>
                <a:lnTo>
                  <a:pt x="3851322" y="1762720"/>
                </a:lnTo>
                <a:lnTo>
                  <a:pt x="3812477" y="1776859"/>
                </a:lnTo>
                <a:lnTo>
                  <a:pt x="3444864" y="1775585"/>
                </a:lnTo>
                <a:close/>
                <a:moveTo>
                  <a:pt x="3791299" y="1322869"/>
                </a:moveTo>
                <a:cubicBezTo>
                  <a:pt x="3804294" y="1363489"/>
                  <a:pt x="3813753" y="1405089"/>
                  <a:pt x="3820726" y="1447230"/>
                </a:cubicBezTo>
                <a:lnTo>
                  <a:pt x="2923542" y="1773779"/>
                </a:lnTo>
                <a:lnTo>
                  <a:pt x="2555935" y="1772505"/>
                </a:lnTo>
                <a:close/>
                <a:moveTo>
                  <a:pt x="3686733" y="1034305"/>
                </a:moveTo>
                <a:cubicBezTo>
                  <a:pt x="3706467" y="1071934"/>
                  <a:pt x="3722972" y="1111031"/>
                  <a:pt x="3736130" y="1151397"/>
                </a:cubicBezTo>
                <a:lnTo>
                  <a:pt x="2052009" y="1764367"/>
                </a:lnTo>
                <a:lnTo>
                  <a:pt x="2052009" y="1629296"/>
                </a:lnTo>
                <a:close/>
                <a:moveTo>
                  <a:pt x="3531650" y="764128"/>
                </a:moveTo>
                <a:cubicBezTo>
                  <a:pt x="3557479" y="799119"/>
                  <a:pt x="3581112" y="835525"/>
                  <a:pt x="3601539" y="873761"/>
                </a:cubicBezTo>
                <a:lnTo>
                  <a:pt x="2052009" y="1437744"/>
                </a:lnTo>
                <a:lnTo>
                  <a:pt x="2052009" y="1302673"/>
                </a:lnTo>
                <a:close/>
                <a:moveTo>
                  <a:pt x="3320179" y="514474"/>
                </a:moveTo>
                <a:lnTo>
                  <a:pt x="3414136" y="615348"/>
                </a:lnTo>
                <a:lnTo>
                  <a:pt x="2052009" y="1111121"/>
                </a:lnTo>
                <a:lnTo>
                  <a:pt x="2052009" y="976050"/>
                </a:lnTo>
                <a:close/>
                <a:moveTo>
                  <a:pt x="3038975" y="290201"/>
                </a:moveTo>
                <a:cubicBezTo>
                  <a:pt x="3082160" y="317774"/>
                  <a:pt x="3124087" y="347421"/>
                  <a:pt x="3164106" y="379728"/>
                </a:cubicBezTo>
                <a:lnTo>
                  <a:pt x="2052009" y="784498"/>
                </a:lnTo>
                <a:lnTo>
                  <a:pt x="2052009" y="649428"/>
                </a:lnTo>
                <a:close/>
                <a:moveTo>
                  <a:pt x="1800000" y="186842"/>
                </a:moveTo>
                <a:lnTo>
                  <a:pt x="1800000" y="1986842"/>
                </a:lnTo>
                <a:lnTo>
                  <a:pt x="3600000" y="1986842"/>
                </a:lnTo>
                <a:cubicBezTo>
                  <a:pt x="3600000" y="2980955"/>
                  <a:pt x="2794113" y="3786842"/>
                  <a:pt x="1800000" y="3786842"/>
                </a:cubicBezTo>
                <a:cubicBezTo>
                  <a:pt x="805887" y="3786842"/>
                  <a:pt x="0" y="2980955"/>
                  <a:pt x="0" y="1986842"/>
                </a:cubicBezTo>
                <a:cubicBezTo>
                  <a:pt x="0" y="992729"/>
                  <a:pt x="805887" y="186842"/>
                  <a:pt x="1800000" y="186842"/>
                </a:cubicBezTo>
                <a:close/>
                <a:moveTo>
                  <a:pt x="2653345" y="103936"/>
                </a:moveTo>
                <a:cubicBezTo>
                  <a:pt x="2713623" y="122781"/>
                  <a:pt x="2772066" y="146664"/>
                  <a:pt x="2828252" y="175345"/>
                </a:cubicBezTo>
                <a:lnTo>
                  <a:pt x="2052009" y="457876"/>
                </a:lnTo>
                <a:lnTo>
                  <a:pt x="2052009" y="322805"/>
                </a:lnTo>
                <a:close/>
                <a:moveTo>
                  <a:pt x="2052009" y="0"/>
                </a:moveTo>
                <a:cubicBezTo>
                  <a:pt x="2150315" y="0"/>
                  <a:pt x="2247800" y="7911"/>
                  <a:pt x="2343281" y="25238"/>
                </a:cubicBezTo>
                <a:lnTo>
                  <a:pt x="2052009" y="13125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lumMod val="85000"/>
                  <a:lumOff val="15000"/>
                </a:schemeClr>
              </a:solidFill>
              <a:latin typeface="Al Tarikh" pitchFamily="2" charset="-78"/>
              <a:cs typeface="Al Tarikh" pitchFamily="2" charset="-78"/>
            </a:endParaRPr>
          </a:p>
        </p:txBody>
      </p:sp>
      <p:sp>
        <p:nvSpPr>
          <p:cNvPr id="29" name="Donut 15">
            <a:extLst>
              <a:ext uri="{FF2B5EF4-FFF2-40B4-BE49-F238E27FC236}">
                <a16:creationId xmlns:a16="http://schemas.microsoft.com/office/drawing/2014/main" id="{1C2796FF-06C8-412E-B988-02AEDAFF5844}"/>
              </a:ext>
            </a:extLst>
          </p:cNvPr>
          <p:cNvSpPr/>
          <p:nvPr/>
        </p:nvSpPr>
        <p:spPr>
          <a:xfrm>
            <a:off x="1913709" y="1898032"/>
            <a:ext cx="514776" cy="511192"/>
          </a:xfrm>
          <a:custGeom>
            <a:avLst/>
            <a:gdLst/>
            <a:ahLst/>
            <a:cxnLst/>
            <a:rect l="l" t="t" r="r" b="b"/>
            <a:pathLst>
              <a:path w="3821708" h="3795110">
                <a:moveTo>
                  <a:pt x="1910854" y="903842"/>
                </a:moveTo>
                <a:lnTo>
                  <a:pt x="1793831" y="1129420"/>
                </a:lnTo>
                <a:lnTo>
                  <a:pt x="1791613" y="1129420"/>
                </a:lnTo>
                <a:lnTo>
                  <a:pt x="1791892" y="1133157"/>
                </a:lnTo>
                <a:lnTo>
                  <a:pt x="1791613" y="1133695"/>
                </a:lnTo>
                <a:lnTo>
                  <a:pt x="1791933" y="1133695"/>
                </a:lnTo>
                <a:lnTo>
                  <a:pt x="1833002" y="1683464"/>
                </a:lnTo>
                <a:cubicBezTo>
                  <a:pt x="1744939" y="1714584"/>
                  <a:pt x="1682254" y="1798749"/>
                  <a:pt x="1682254" y="1897555"/>
                </a:cubicBezTo>
                <a:cubicBezTo>
                  <a:pt x="1682254" y="2023808"/>
                  <a:pt x="1784602" y="2126156"/>
                  <a:pt x="1910855" y="2126156"/>
                </a:cubicBezTo>
                <a:cubicBezTo>
                  <a:pt x="1975561" y="2126156"/>
                  <a:pt x="2033988" y="2099273"/>
                  <a:pt x="2075304" y="2055803"/>
                </a:cubicBezTo>
                <a:lnTo>
                  <a:pt x="2443125" y="2288080"/>
                </a:lnTo>
                <a:lnTo>
                  <a:pt x="2443003" y="2288309"/>
                </a:lnTo>
                <a:lnTo>
                  <a:pt x="2443494" y="2288314"/>
                </a:lnTo>
                <a:lnTo>
                  <a:pt x="2446061" y="2289935"/>
                </a:lnTo>
                <a:lnTo>
                  <a:pt x="2446904" y="2288348"/>
                </a:lnTo>
                <a:lnTo>
                  <a:pt x="2652725" y="2290436"/>
                </a:lnTo>
                <a:lnTo>
                  <a:pt x="2535900" y="2120971"/>
                </a:lnTo>
                <a:lnTo>
                  <a:pt x="2536744" y="2119385"/>
                </a:lnTo>
                <a:lnTo>
                  <a:pt x="2533964" y="2118163"/>
                </a:lnTo>
                <a:lnTo>
                  <a:pt x="2533686" y="2117759"/>
                </a:lnTo>
                <a:lnTo>
                  <a:pt x="2533565" y="2117988"/>
                </a:lnTo>
                <a:lnTo>
                  <a:pt x="2134900" y="1942755"/>
                </a:lnTo>
                <a:cubicBezTo>
                  <a:pt x="2137918" y="1928156"/>
                  <a:pt x="2139456" y="1913035"/>
                  <a:pt x="2139456" y="1897555"/>
                </a:cubicBezTo>
                <a:cubicBezTo>
                  <a:pt x="2139456" y="1798748"/>
                  <a:pt x="2076770" y="1714583"/>
                  <a:pt x="1988706" y="1683463"/>
                </a:cubicBezTo>
                <a:lnTo>
                  <a:pt x="2029775" y="1133695"/>
                </a:lnTo>
                <a:lnTo>
                  <a:pt x="2030094" y="1133695"/>
                </a:lnTo>
                <a:lnTo>
                  <a:pt x="2029815" y="1133157"/>
                </a:lnTo>
                <a:lnTo>
                  <a:pt x="2030094" y="1129420"/>
                </a:lnTo>
                <a:lnTo>
                  <a:pt x="2027877" y="1129420"/>
                </a:lnTo>
                <a:close/>
                <a:moveTo>
                  <a:pt x="1910854" y="565406"/>
                </a:moveTo>
                <a:cubicBezTo>
                  <a:pt x="2646579" y="565406"/>
                  <a:pt x="3243002" y="1161829"/>
                  <a:pt x="3243002" y="1897554"/>
                </a:cubicBezTo>
                <a:cubicBezTo>
                  <a:pt x="3243002" y="2633279"/>
                  <a:pt x="2646579" y="3229702"/>
                  <a:pt x="1910854" y="3229702"/>
                </a:cubicBezTo>
                <a:cubicBezTo>
                  <a:pt x="1175129" y="3229702"/>
                  <a:pt x="578706" y="2633279"/>
                  <a:pt x="578706" y="1897554"/>
                </a:cubicBezTo>
                <a:cubicBezTo>
                  <a:pt x="578706" y="1161829"/>
                  <a:pt x="1175129" y="565406"/>
                  <a:pt x="1910854" y="565406"/>
                </a:cubicBezTo>
                <a:close/>
                <a:moveTo>
                  <a:pt x="1766837" y="367010"/>
                </a:moveTo>
                <a:cubicBezTo>
                  <a:pt x="1050362" y="432397"/>
                  <a:pt x="475174" y="981146"/>
                  <a:pt x="377476" y="1681610"/>
                </a:cubicBezTo>
                <a:lnTo>
                  <a:pt x="426306" y="1681610"/>
                </a:lnTo>
                <a:cubicBezTo>
                  <a:pt x="510474" y="1681610"/>
                  <a:pt x="578706" y="1746088"/>
                  <a:pt x="578706" y="1825626"/>
                </a:cubicBezTo>
                <a:cubicBezTo>
                  <a:pt x="578706" y="1905164"/>
                  <a:pt x="510474" y="1969642"/>
                  <a:pt x="426306" y="1969642"/>
                </a:cubicBezTo>
                <a:lnTo>
                  <a:pt x="364094" y="1969642"/>
                </a:lnTo>
                <a:cubicBezTo>
                  <a:pt x="398055" y="2738400"/>
                  <a:pt x="1003246" y="3359660"/>
                  <a:pt x="1769417" y="3427809"/>
                </a:cubicBezTo>
                <a:lnTo>
                  <a:pt x="1769417" y="3382101"/>
                </a:lnTo>
                <a:cubicBezTo>
                  <a:pt x="1769417" y="3297933"/>
                  <a:pt x="1833895" y="3229701"/>
                  <a:pt x="1913433" y="3229701"/>
                </a:cubicBezTo>
                <a:cubicBezTo>
                  <a:pt x="1992971" y="3229701"/>
                  <a:pt x="2057449" y="3297933"/>
                  <a:pt x="2057449" y="3382101"/>
                </a:cubicBezTo>
                <a:lnTo>
                  <a:pt x="2057449" y="3427707"/>
                </a:lnTo>
                <a:cubicBezTo>
                  <a:pt x="2804164" y="3358467"/>
                  <a:pt x="3396856" y="2764020"/>
                  <a:pt x="3455018" y="2020616"/>
                </a:cubicBezTo>
                <a:lnTo>
                  <a:pt x="3395402" y="2020616"/>
                </a:lnTo>
                <a:cubicBezTo>
                  <a:pt x="3311234" y="2020616"/>
                  <a:pt x="3243002" y="1956138"/>
                  <a:pt x="3243002" y="1876600"/>
                </a:cubicBezTo>
                <a:cubicBezTo>
                  <a:pt x="3243002" y="1797062"/>
                  <a:pt x="3311234" y="1732584"/>
                  <a:pt x="3395402" y="1732584"/>
                </a:cubicBezTo>
                <a:lnTo>
                  <a:pt x="3451747" y="1732584"/>
                </a:lnTo>
                <a:cubicBezTo>
                  <a:pt x="3374444" y="1008025"/>
                  <a:pt x="2788738" y="434055"/>
                  <a:pt x="2054869" y="367632"/>
                </a:cubicBezTo>
                <a:lnTo>
                  <a:pt x="2054869" y="407296"/>
                </a:lnTo>
                <a:cubicBezTo>
                  <a:pt x="2054869" y="491464"/>
                  <a:pt x="1990391" y="559696"/>
                  <a:pt x="1910853" y="559696"/>
                </a:cubicBezTo>
                <a:cubicBezTo>
                  <a:pt x="1831315" y="559696"/>
                  <a:pt x="1766837" y="491464"/>
                  <a:pt x="1766837" y="407296"/>
                </a:cubicBezTo>
                <a:close/>
                <a:moveTo>
                  <a:pt x="1910854" y="0"/>
                </a:moveTo>
                <a:cubicBezTo>
                  <a:pt x="2966190" y="0"/>
                  <a:pt x="3821708" y="849564"/>
                  <a:pt x="3821708" y="1897555"/>
                </a:cubicBezTo>
                <a:cubicBezTo>
                  <a:pt x="3821708" y="2945546"/>
                  <a:pt x="2966190" y="3795110"/>
                  <a:pt x="1910854" y="3795110"/>
                </a:cubicBezTo>
                <a:cubicBezTo>
                  <a:pt x="855518" y="3795110"/>
                  <a:pt x="0" y="2945546"/>
                  <a:pt x="0" y="1897555"/>
                </a:cubicBezTo>
                <a:cubicBezTo>
                  <a:pt x="0" y="849564"/>
                  <a:pt x="855518" y="0"/>
                  <a:pt x="191085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lumMod val="85000"/>
                  <a:lumOff val="15000"/>
                </a:schemeClr>
              </a:solidFill>
              <a:latin typeface="Al Tarikh" pitchFamily="2" charset="-78"/>
              <a:cs typeface="Al Tarikh" pitchFamily="2" charset="-78"/>
            </a:endParaRPr>
          </a:p>
        </p:txBody>
      </p:sp>
      <p:grpSp>
        <p:nvGrpSpPr>
          <p:cNvPr id="30" name="Graphic 33">
            <a:extLst>
              <a:ext uri="{FF2B5EF4-FFF2-40B4-BE49-F238E27FC236}">
                <a16:creationId xmlns:a16="http://schemas.microsoft.com/office/drawing/2014/main" id="{E2117A87-B2FE-4FF0-B538-22DFFC5CEA52}"/>
              </a:ext>
            </a:extLst>
          </p:cNvPr>
          <p:cNvGrpSpPr/>
          <p:nvPr/>
        </p:nvGrpSpPr>
        <p:grpSpPr>
          <a:xfrm>
            <a:off x="5396784" y="2778453"/>
            <a:ext cx="1364502" cy="1261798"/>
            <a:chOff x="7424910" y="2405641"/>
            <a:chExt cx="1771650" cy="1638300"/>
          </a:xfrm>
          <a:solidFill>
            <a:schemeClr val="accent2"/>
          </a:solidFill>
        </p:grpSpPr>
        <p:sp>
          <p:nvSpPr>
            <p:cNvPr id="31" name="Freeform: Shape 30">
              <a:extLst>
                <a:ext uri="{FF2B5EF4-FFF2-40B4-BE49-F238E27FC236}">
                  <a16:creationId xmlns:a16="http://schemas.microsoft.com/office/drawing/2014/main" id="{82DF6AAD-9B7C-4880-84C8-F45849A7B8AC}"/>
                </a:ext>
              </a:extLst>
            </p:cNvPr>
            <p:cNvSpPr/>
            <p:nvPr/>
          </p:nvSpPr>
          <p:spPr>
            <a:xfrm>
              <a:off x="7417766" y="2398092"/>
              <a:ext cx="885825" cy="1647825"/>
            </a:xfrm>
            <a:custGeom>
              <a:avLst/>
              <a:gdLst>
                <a:gd name="connsiteX0" fmla="*/ 749141 w 885825"/>
                <a:gd name="connsiteY0" fmla="*/ 1281042 h 1647825"/>
                <a:gd name="connsiteX1" fmla="*/ 858679 w 885825"/>
                <a:gd name="connsiteY1" fmla="*/ 1312474 h 1647825"/>
                <a:gd name="connsiteX2" fmla="*/ 858679 w 885825"/>
                <a:gd name="connsiteY2" fmla="*/ 1287709 h 1647825"/>
                <a:gd name="connsiteX3" fmla="*/ 861536 w 885825"/>
                <a:gd name="connsiteY3" fmla="*/ 1006722 h 1647825"/>
                <a:gd name="connsiteX4" fmla="*/ 855821 w 885825"/>
                <a:gd name="connsiteY4" fmla="*/ 975289 h 1647825"/>
                <a:gd name="connsiteX5" fmla="*/ 791051 w 885825"/>
                <a:gd name="connsiteY5" fmla="*/ 885754 h 1647825"/>
                <a:gd name="connsiteX6" fmla="*/ 770096 w 885825"/>
                <a:gd name="connsiteY6" fmla="*/ 880039 h 1647825"/>
                <a:gd name="connsiteX7" fmla="*/ 745331 w 885825"/>
                <a:gd name="connsiteY7" fmla="*/ 880039 h 1647825"/>
                <a:gd name="connsiteX8" fmla="*/ 718661 w 885825"/>
                <a:gd name="connsiteY8" fmla="*/ 884802 h 1647825"/>
                <a:gd name="connsiteX9" fmla="*/ 630079 w 885825"/>
                <a:gd name="connsiteY9" fmla="*/ 1042917 h 1647825"/>
                <a:gd name="connsiteX10" fmla="*/ 618649 w 885825"/>
                <a:gd name="connsiteY10" fmla="*/ 1060062 h 1647825"/>
                <a:gd name="connsiteX11" fmla="*/ 604361 w 885825"/>
                <a:gd name="connsiteY11" fmla="*/ 1049584 h 1647825"/>
                <a:gd name="connsiteX12" fmla="*/ 711041 w 885825"/>
                <a:gd name="connsiteY12" fmla="*/ 859084 h 1647825"/>
                <a:gd name="connsiteX13" fmla="*/ 737711 w 885825"/>
                <a:gd name="connsiteY13" fmla="*/ 854322 h 1647825"/>
                <a:gd name="connsiteX14" fmla="*/ 768191 w 885825"/>
                <a:gd name="connsiteY14" fmla="*/ 857179 h 1647825"/>
                <a:gd name="connsiteX15" fmla="*/ 846296 w 885825"/>
                <a:gd name="connsiteY15" fmla="*/ 891469 h 1647825"/>
                <a:gd name="connsiteX16" fmla="*/ 855821 w 885825"/>
                <a:gd name="connsiteY16" fmla="*/ 707637 h 1647825"/>
                <a:gd name="connsiteX17" fmla="*/ 856774 w 885825"/>
                <a:gd name="connsiteY17" fmla="*/ 681919 h 1647825"/>
                <a:gd name="connsiteX18" fmla="*/ 863441 w 885825"/>
                <a:gd name="connsiteY18" fmla="*/ 650487 h 1647825"/>
                <a:gd name="connsiteX19" fmla="*/ 868204 w 885825"/>
                <a:gd name="connsiteY19" fmla="*/ 619054 h 1647825"/>
                <a:gd name="connsiteX20" fmla="*/ 856774 w 885825"/>
                <a:gd name="connsiteY20" fmla="*/ 311397 h 1647825"/>
                <a:gd name="connsiteX21" fmla="*/ 856774 w 885825"/>
                <a:gd name="connsiteY21" fmla="*/ 280917 h 1647825"/>
                <a:gd name="connsiteX22" fmla="*/ 856774 w 885825"/>
                <a:gd name="connsiteY22" fmla="*/ 220909 h 1647825"/>
                <a:gd name="connsiteX23" fmla="*/ 854869 w 885825"/>
                <a:gd name="connsiteY23" fmla="*/ 221862 h 1647825"/>
                <a:gd name="connsiteX24" fmla="*/ 776764 w 885825"/>
                <a:gd name="connsiteY24" fmla="*/ 71367 h 1647825"/>
                <a:gd name="connsiteX25" fmla="*/ 750094 w 885825"/>
                <a:gd name="connsiteY25" fmla="*/ 50412 h 1647825"/>
                <a:gd name="connsiteX26" fmla="*/ 656749 w 885825"/>
                <a:gd name="connsiteY26" fmla="*/ 12312 h 1647825"/>
                <a:gd name="connsiteX27" fmla="*/ 623411 w 885825"/>
                <a:gd name="connsiteY27" fmla="*/ 8502 h 1647825"/>
                <a:gd name="connsiteX28" fmla="*/ 391954 w 885825"/>
                <a:gd name="connsiteY28" fmla="*/ 227577 h 1647825"/>
                <a:gd name="connsiteX29" fmla="*/ 405289 w 885825"/>
                <a:gd name="connsiteY29" fmla="*/ 253294 h 1647825"/>
                <a:gd name="connsiteX30" fmla="*/ 520541 w 885825"/>
                <a:gd name="connsiteY30" fmla="*/ 332352 h 1647825"/>
                <a:gd name="connsiteX31" fmla="*/ 551021 w 885825"/>
                <a:gd name="connsiteY31" fmla="*/ 335209 h 1647825"/>
                <a:gd name="connsiteX32" fmla="*/ 718661 w 885825"/>
                <a:gd name="connsiteY32" fmla="*/ 198049 h 1647825"/>
                <a:gd name="connsiteX33" fmla="*/ 722471 w 885825"/>
                <a:gd name="connsiteY33" fmla="*/ 163759 h 1647825"/>
                <a:gd name="connsiteX34" fmla="*/ 743426 w 885825"/>
                <a:gd name="connsiteY34" fmla="*/ 146614 h 1647825"/>
                <a:gd name="connsiteX35" fmla="*/ 758666 w 885825"/>
                <a:gd name="connsiteY35" fmla="*/ 164712 h 1647825"/>
                <a:gd name="connsiteX36" fmla="*/ 635794 w 885825"/>
                <a:gd name="connsiteY36" fmla="*/ 353307 h 1647825"/>
                <a:gd name="connsiteX37" fmla="*/ 708184 w 885825"/>
                <a:gd name="connsiteY37" fmla="*/ 407599 h 1647825"/>
                <a:gd name="connsiteX38" fmla="*/ 726281 w 885825"/>
                <a:gd name="connsiteY38" fmla="*/ 432364 h 1647825"/>
                <a:gd name="connsiteX39" fmla="*/ 757714 w 885825"/>
                <a:gd name="connsiteY39" fmla="*/ 584764 h 1647825"/>
                <a:gd name="connsiteX40" fmla="*/ 751046 w 885825"/>
                <a:gd name="connsiteY40" fmla="*/ 611434 h 1647825"/>
                <a:gd name="connsiteX41" fmla="*/ 741521 w 885825"/>
                <a:gd name="connsiteY41" fmla="*/ 637152 h 1647825"/>
                <a:gd name="connsiteX42" fmla="*/ 727234 w 885825"/>
                <a:gd name="connsiteY42" fmla="*/ 661917 h 1647825"/>
                <a:gd name="connsiteX43" fmla="*/ 687229 w 885825"/>
                <a:gd name="connsiteY43" fmla="*/ 706684 h 1647825"/>
                <a:gd name="connsiteX44" fmla="*/ 737711 w 885825"/>
                <a:gd name="connsiteY44" fmla="*/ 786694 h 1647825"/>
                <a:gd name="connsiteX45" fmla="*/ 760571 w 885825"/>
                <a:gd name="connsiteY45" fmla="*/ 796219 h 1647825"/>
                <a:gd name="connsiteX46" fmla="*/ 788194 w 885825"/>
                <a:gd name="connsiteY46" fmla="*/ 799077 h 1647825"/>
                <a:gd name="connsiteX47" fmla="*/ 783431 w 885825"/>
                <a:gd name="connsiteY47" fmla="*/ 835272 h 1647825"/>
                <a:gd name="connsiteX48" fmla="*/ 752951 w 885825"/>
                <a:gd name="connsiteY48" fmla="*/ 830509 h 1647825"/>
                <a:gd name="connsiteX49" fmla="*/ 724376 w 885825"/>
                <a:gd name="connsiteY49" fmla="*/ 820032 h 1647825"/>
                <a:gd name="connsiteX50" fmla="*/ 653891 w 885825"/>
                <a:gd name="connsiteY50" fmla="*/ 728592 h 1647825"/>
                <a:gd name="connsiteX51" fmla="*/ 381476 w 885825"/>
                <a:gd name="connsiteY51" fmla="*/ 658107 h 1647825"/>
                <a:gd name="connsiteX52" fmla="*/ 384334 w 885825"/>
                <a:gd name="connsiteY52" fmla="*/ 635247 h 1647825"/>
                <a:gd name="connsiteX53" fmla="*/ 411004 w 885825"/>
                <a:gd name="connsiteY53" fmla="*/ 639057 h 1647825"/>
                <a:gd name="connsiteX54" fmla="*/ 541496 w 885825"/>
                <a:gd name="connsiteY54" fmla="*/ 717162 h 1647825"/>
                <a:gd name="connsiteX55" fmla="*/ 552926 w 885825"/>
                <a:gd name="connsiteY55" fmla="*/ 716209 h 1647825"/>
                <a:gd name="connsiteX56" fmla="*/ 693896 w 885825"/>
                <a:gd name="connsiteY56" fmla="*/ 638104 h 1647825"/>
                <a:gd name="connsiteX57" fmla="*/ 710089 w 885825"/>
                <a:gd name="connsiteY57" fmla="*/ 608577 h 1647825"/>
                <a:gd name="connsiteX58" fmla="*/ 710089 w 885825"/>
                <a:gd name="connsiteY58" fmla="*/ 475227 h 1647825"/>
                <a:gd name="connsiteX59" fmla="*/ 693896 w 885825"/>
                <a:gd name="connsiteY59" fmla="*/ 445699 h 1647825"/>
                <a:gd name="connsiteX60" fmla="*/ 551974 w 885825"/>
                <a:gd name="connsiteY60" fmla="*/ 370452 h 1647825"/>
                <a:gd name="connsiteX61" fmla="*/ 532924 w 885825"/>
                <a:gd name="connsiteY61" fmla="*/ 368547 h 1647825"/>
                <a:gd name="connsiteX62" fmla="*/ 397669 w 885825"/>
                <a:gd name="connsiteY62" fmla="*/ 301872 h 1647825"/>
                <a:gd name="connsiteX63" fmla="*/ 371951 w 885825"/>
                <a:gd name="connsiteY63" fmla="*/ 293299 h 1647825"/>
                <a:gd name="connsiteX64" fmla="*/ 180499 w 885825"/>
                <a:gd name="connsiteY64" fmla="*/ 376167 h 1647825"/>
                <a:gd name="connsiteX65" fmla="*/ 175736 w 885825"/>
                <a:gd name="connsiteY65" fmla="*/ 505707 h 1647825"/>
                <a:gd name="connsiteX66" fmla="*/ 181451 w 885825"/>
                <a:gd name="connsiteY66" fmla="*/ 532377 h 1647825"/>
                <a:gd name="connsiteX67" fmla="*/ 202406 w 885825"/>
                <a:gd name="connsiteY67" fmla="*/ 580954 h 1647825"/>
                <a:gd name="connsiteX68" fmla="*/ 217646 w 885825"/>
                <a:gd name="connsiteY68" fmla="*/ 581907 h 1647825"/>
                <a:gd name="connsiteX69" fmla="*/ 239554 w 885825"/>
                <a:gd name="connsiteY69" fmla="*/ 580002 h 1647825"/>
                <a:gd name="connsiteX70" fmla="*/ 260509 w 885825"/>
                <a:gd name="connsiteY70" fmla="*/ 575239 h 1647825"/>
                <a:gd name="connsiteX71" fmla="*/ 344329 w 885825"/>
                <a:gd name="connsiteY71" fmla="*/ 490467 h 1647825"/>
                <a:gd name="connsiteX72" fmla="*/ 351949 w 885825"/>
                <a:gd name="connsiteY72" fmla="*/ 465702 h 1647825"/>
                <a:gd name="connsiteX73" fmla="*/ 361474 w 885825"/>
                <a:gd name="connsiteY73" fmla="*/ 415219 h 1647825"/>
                <a:gd name="connsiteX74" fmla="*/ 390049 w 885825"/>
                <a:gd name="connsiteY74" fmla="*/ 424744 h 1647825"/>
                <a:gd name="connsiteX75" fmla="*/ 325279 w 885825"/>
                <a:gd name="connsiteY75" fmla="*/ 580954 h 1647825"/>
                <a:gd name="connsiteX76" fmla="*/ 301466 w 885825"/>
                <a:gd name="connsiteY76" fmla="*/ 597147 h 1647825"/>
                <a:gd name="connsiteX77" fmla="*/ 218599 w 885825"/>
                <a:gd name="connsiteY77" fmla="*/ 618102 h 1647825"/>
                <a:gd name="connsiteX78" fmla="*/ 145256 w 885825"/>
                <a:gd name="connsiteY78" fmla="*/ 600957 h 1647825"/>
                <a:gd name="connsiteX79" fmla="*/ 7144 w 885825"/>
                <a:gd name="connsiteY79" fmla="*/ 817174 h 1647825"/>
                <a:gd name="connsiteX80" fmla="*/ 164306 w 885825"/>
                <a:gd name="connsiteY80" fmla="*/ 1041964 h 1647825"/>
                <a:gd name="connsiteX81" fmla="*/ 174784 w 885825"/>
                <a:gd name="connsiteY81" fmla="*/ 1041964 h 1647825"/>
                <a:gd name="connsiteX82" fmla="*/ 346234 w 885825"/>
                <a:gd name="connsiteY82" fmla="*/ 870514 h 1647825"/>
                <a:gd name="connsiteX83" fmla="*/ 367189 w 885825"/>
                <a:gd name="connsiteY83" fmla="*/ 853369 h 1647825"/>
                <a:gd name="connsiteX84" fmla="*/ 382429 w 885825"/>
                <a:gd name="connsiteY84" fmla="*/ 871467 h 1647825"/>
                <a:gd name="connsiteX85" fmla="*/ 346234 w 885825"/>
                <a:gd name="connsiteY85" fmla="*/ 987672 h 1647825"/>
                <a:gd name="connsiteX86" fmla="*/ 350044 w 885825"/>
                <a:gd name="connsiteY86" fmla="*/ 1021009 h 1647825"/>
                <a:gd name="connsiteX87" fmla="*/ 360521 w 885825"/>
                <a:gd name="connsiteY87" fmla="*/ 1052442 h 1647825"/>
                <a:gd name="connsiteX88" fmla="*/ 451009 w 885825"/>
                <a:gd name="connsiteY88" fmla="*/ 1141024 h 1647825"/>
                <a:gd name="connsiteX89" fmla="*/ 482441 w 885825"/>
                <a:gd name="connsiteY89" fmla="*/ 1150549 h 1647825"/>
                <a:gd name="connsiteX90" fmla="*/ 516731 w 885825"/>
                <a:gd name="connsiteY90" fmla="*/ 1154359 h 1647825"/>
                <a:gd name="connsiteX91" fmla="*/ 688181 w 885825"/>
                <a:gd name="connsiteY91" fmla="*/ 982909 h 1647825"/>
                <a:gd name="connsiteX92" fmla="*/ 709136 w 885825"/>
                <a:gd name="connsiteY92" fmla="*/ 965764 h 1647825"/>
                <a:gd name="connsiteX93" fmla="*/ 724376 w 885825"/>
                <a:gd name="connsiteY93" fmla="*/ 983862 h 1647825"/>
                <a:gd name="connsiteX94" fmla="*/ 721519 w 885825"/>
                <a:gd name="connsiteY94" fmla="*/ 1017199 h 1647825"/>
                <a:gd name="connsiteX95" fmla="*/ 684371 w 885825"/>
                <a:gd name="connsiteY95" fmla="*/ 1105782 h 1647825"/>
                <a:gd name="connsiteX96" fmla="*/ 663416 w 885825"/>
                <a:gd name="connsiteY96" fmla="*/ 1129595 h 1647825"/>
                <a:gd name="connsiteX97" fmla="*/ 517684 w 885825"/>
                <a:gd name="connsiteY97" fmla="*/ 1189602 h 1647825"/>
                <a:gd name="connsiteX98" fmla="*/ 488156 w 885825"/>
                <a:gd name="connsiteY98" fmla="*/ 1187697 h 1647825"/>
                <a:gd name="connsiteX99" fmla="*/ 459581 w 885825"/>
                <a:gd name="connsiteY99" fmla="*/ 1181982 h 1647825"/>
                <a:gd name="connsiteX100" fmla="*/ 315754 w 885825"/>
                <a:gd name="connsiteY100" fmla="*/ 1023867 h 1647825"/>
                <a:gd name="connsiteX101" fmla="*/ 172879 w 885825"/>
                <a:gd name="connsiteY101" fmla="*/ 1185792 h 1647825"/>
                <a:gd name="connsiteX102" fmla="*/ 341471 w 885825"/>
                <a:gd name="connsiteY102" fmla="*/ 1345812 h 1647825"/>
                <a:gd name="connsiteX103" fmla="*/ 373856 w 885825"/>
                <a:gd name="connsiteY103" fmla="*/ 1348670 h 1647825"/>
                <a:gd name="connsiteX104" fmla="*/ 386239 w 885825"/>
                <a:gd name="connsiteY104" fmla="*/ 1348670 h 1647825"/>
                <a:gd name="connsiteX105" fmla="*/ 383381 w 885825"/>
                <a:gd name="connsiteY105" fmla="*/ 1369624 h 1647825"/>
                <a:gd name="connsiteX106" fmla="*/ 382429 w 885825"/>
                <a:gd name="connsiteY106" fmla="*/ 1391532 h 1647825"/>
                <a:gd name="connsiteX107" fmla="*/ 527209 w 885825"/>
                <a:gd name="connsiteY107" fmla="*/ 1625847 h 1647825"/>
                <a:gd name="connsiteX108" fmla="*/ 558641 w 885825"/>
                <a:gd name="connsiteY108" fmla="*/ 1636324 h 1647825"/>
                <a:gd name="connsiteX109" fmla="*/ 756761 w 885825"/>
                <a:gd name="connsiteY109" fmla="*/ 1596320 h 1647825"/>
                <a:gd name="connsiteX110" fmla="*/ 777716 w 885825"/>
                <a:gd name="connsiteY110" fmla="*/ 1584890 h 1647825"/>
                <a:gd name="connsiteX111" fmla="*/ 858679 w 885825"/>
                <a:gd name="connsiteY111" fmla="*/ 1491545 h 1647825"/>
                <a:gd name="connsiteX112" fmla="*/ 791051 w 885825"/>
                <a:gd name="connsiteY112" fmla="*/ 1321999 h 1647825"/>
                <a:gd name="connsiteX113" fmla="*/ 771049 w 885825"/>
                <a:gd name="connsiteY113" fmla="*/ 1318190 h 1647825"/>
                <a:gd name="connsiteX114" fmla="*/ 750094 w 885825"/>
                <a:gd name="connsiteY114" fmla="*/ 1317237 h 1647825"/>
                <a:gd name="connsiteX115" fmla="*/ 608171 w 885825"/>
                <a:gd name="connsiteY115" fmla="*/ 1392484 h 1647825"/>
                <a:gd name="connsiteX116" fmla="*/ 591979 w 885825"/>
                <a:gd name="connsiteY116" fmla="*/ 1422012 h 1647825"/>
                <a:gd name="connsiteX117" fmla="*/ 576739 w 885825"/>
                <a:gd name="connsiteY117" fmla="*/ 1497259 h 1647825"/>
                <a:gd name="connsiteX118" fmla="*/ 552926 w 885825"/>
                <a:gd name="connsiteY118" fmla="*/ 1501070 h 1647825"/>
                <a:gd name="connsiteX119" fmla="*/ 546259 w 885825"/>
                <a:gd name="connsiteY119" fmla="*/ 1447729 h 1647825"/>
                <a:gd name="connsiteX120" fmla="*/ 552926 w 885825"/>
                <a:gd name="connsiteY120" fmla="*/ 1422965 h 1647825"/>
                <a:gd name="connsiteX121" fmla="*/ 565309 w 885825"/>
                <a:gd name="connsiteY121" fmla="*/ 1393437 h 1647825"/>
                <a:gd name="connsiteX122" fmla="*/ 749141 w 885825"/>
                <a:gd name="connsiteY122" fmla="*/ 1281042 h 1647825"/>
                <a:gd name="connsiteX123" fmla="*/ 164306 w 885825"/>
                <a:gd name="connsiteY123" fmla="*/ 969574 h 1647825"/>
                <a:gd name="connsiteX124" fmla="*/ 140494 w 885825"/>
                <a:gd name="connsiteY124" fmla="*/ 968622 h 1647825"/>
                <a:gd name="connsiteX125" fmla="*/ 118586 w 885825"/>
                <a:gd name="connsiteY125" fmla="*/ 678109 h 1647825"/>
                <a:gd name="connsiteX126" fmla="*/ 133826 w 885825"/>
                <a:gd name="connsiteY126" fmla="*/ 661917 h 1647825"/>
                <a:gd name="connsiteX127" fmla="*/ 134779 w 885825"/>
                <a:gd name="connsiteY127" fmla="*/ 661917 h 1647825"/>
                <a:gd name="connsiteX128" fmla="*/ 153829 w 885825"/>
                <a:gd name="connsiteY128" fmla="*/ 691444 h 1647825"/>
                <a:gd name="connsiteX129" fmla="*/ 153829 w 885825"/>
                <a:gd name="connsiteY129" fmla="*/ 692397 h 1647825"/>
                <a:gd name="connsiteX130" fmla="*/ 146209 w 885825"/>
                <a:gd name="connsiteY130" fmla="*/ 700969 h 1647825"/>
                <a:gd name="connsiteX131" fmla="*/ 165259 w 885825"/>
                <a:gd name="connsiteY131" fmla="*/ 942904 h 1647825"/>
                <a:gd name="connsiteX132" fmla="*/ 164306 w 885825"/>
                <a:gd name="connsiteY132" fmla="*/ 969574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885825" h="1647825">
                  <a:moveTo>
                    <a:pt x="749141" y="1281042"/>
                  </a:moveTo>
                  <a:cubicBezTo>
                    <a:pt x="789146" y="1281042"/>
                    <a:pt x="827246" y="1292472"/>
                    <a:pt x="858679" y="1312474"/>
                  </a:cubicBezTo>
                  <a:cubicBezTo>
                    <a:pt x="858679" y="1312474"/>
                    <a:pt x="858679" y="1302949"/>
                    <a:pt x="858679" y="1287709"/>
                  </a:cubicBezTo>
                  <a:cubicBezTo>
                    <a:pt x="874871" y="1196270"/>
                    <a:pt x="875824" y="1101972"/>
                    <a:pt x="861536" y="1006722"/>
                  </a:cubicBezTo>
                  <a:cubicBezTo>
                    <a:pt x="859631" y="996244"/>
                    <a:pt x="857726" y="985767"/>
                    <a:pt x="855821" y="975289"/>
                  </a:cubicBezTo>
                  <a:cubicBezTo>
                    <a:pt x="847249" y="938142"/>
                    <a:pt x="828199" y="900042"/>
                    <a:pt x="791051" y="885754"/>
                  </a:cubicBezTo>
                  <a:cubicBezTo>
                    <a:pt x="784384" y="882897"/>
                    <a:pt x="777716" y="880992"/>
                    <a:pt x="770096" y="880039"/>
                  </a:cubicBezTo>
                  <a:cubicBezTo>
                    <a:pt x="762476" y="879087"/>
                    <a:pt x="753904" y="879087"/>
                    <a:pt x="745331" y="880039"/>
                  </a:cubicBezTo>
                  <a:cubicBezTo>
                    <a:pt x="736759" y="880992"/>
                    <a:pt x="727234" y="881944"/>
                    <a:pt x="718661" y="884802"/>
                  </a:cubicBezTo>
                  <a:cubicBezTo>
                    <a:pt x="651034" y="903852"/>
                    <a:pt x="611029" y="975289"/>
                    <a:pt x="630079" y="1042917"/>
                  </a:cubicBezTo>
                  <a:cubicBezTo>
                    <a:pt x="631984" y="1050537"/>
                    <a:pt x="627221" y="1059109"/>
                    <a:pt x="618649" y="1060062"/>
                  </a:cubicBezTo>
                  <a:cubicBezTo>
                    <a:pt x="611981" y="1061014"/>
                    <a:pt x="606266" y="1056252"/>
                    <a:pt x="604361" y="1049584"/>
                  </a:cubicBezTo>
                  <a:cubicBezTo>
                    <a:pt x="581501" y="967669"/>
                    <a:pt x="629126" y="881944"/>
                    <a:pt x="711041" y="859084"/>
                  </a:cubicBezTo>
                  <a:cubicBezTo>
                    <a:pt x="719614" y="856227"/>
                    <a:pt x="729139" y="855274"/>
                    <a:pt x="737711" y="854322"/>
                  </a:cubicBezTo>
                  <a:cubicBezTo>
                    <a:pt x="748189" y="854322"/>
                    <a:pt x="758666" y="855274"/>
                    <a:pt x="768191" y="857179"/>
                  </a:cubicBezTo>
                  <a:cubicBezTo>
                    <a:pt x="798671" y="853369"/>
                    <a:pt x="817721" y="891469"/>
                    <a:pt x="846296" y="891469"/>
                  </a:cubicBezTo>
                  <a:cubicBezTo>
                    <a:pt x="827246" y="834319"/>
                    <a:pt x="855821" y="767644"/>
                    <a:pt x="855821" y="707637"/>
                  </a:cubicBezTo>
                  <a:cubicBezTo>
                    <a:pt x="856774" y="699064"/>
                    <a:pt x="856774" y="690492"/>
                    <a:pt x="856774" y="681919"/>
                  </a:cubicBezTo>
                  <a:cubicBezTo>
                    <a:pt x="859631" y="671442"/>
                    <a:pt x="861536" y="660964"/>
                    <a:pt x="863441" y="650487"/>
                  </a:cubicBezTo>
                  <a:cubicBezTo>
                    <a:pt x="865346" y="640009"/>
                    <a:pt x="866299" y="629532"/>
                    <a:pt x="868204" y="619054"/>
                  </a:cubicBezTo>
                  <a:cubicBezTo>
                    <a:pt x="893921" y="510469"/>
                    <a:pt x="865346" y="415219"/>
                    <a:pt x="856774" y="311397"/>
                  </a:cubicBezTo>
                  <a:cubicBezTo>
                    <a:pt x="856774" y="300919"/>
                    <a:pt x="856774" y="290442"/>
                    <a:pt x="856774" y="280917"/>
                  </a:cubicBezTo>
                  <a:cubicBezTo>
                    <a:pt x="856774" y="243769"/>
                    <a:pt x="856774" y="220909"/>
                    <a:pt x="856774" y="220909"/>
                  </a:cubicBezTo>
                  <a:lnTo>
                    <a:pt x="854869" y="221862"/>
                  </a:lnTo>
                  <a:cubicBezTo>
                    <a:pt x="848201" y="162807"/>
                    <a:pt x="819626" y="109467"/>
                    <a:pt x="776764" y="71367"/>
                  </a:cubicBezTo>
                  <a:cubicBezTo>
                    <a:pt x="768191" y="63747"/>
                    <a:pt x="759619" y="57079"/>
                    <a:pt x="750094" y="50412"/>
                  </a:cubicBezTo>
                  <a:cubicBezTo>
                    <a:pt x="721519" y="31362"/>
                    <a:pt x="690086" y="18027"/>
                    <a:pt x="656749" y="12312"/>
                  </a:cubicBezTo>
                  <a:cubicBezTo>
                    <a:pt x="645319" y="10407"/>
                    <a:pt x="634841" y="9454"/>
                    <a:pt x="623411" y="8502"/>
                  </a:cubicBezTo>
                  <a:cubicBezTo>
                    <a:pt x="502444" y="-4833"/>
                    <a:pt x="359569" y="80892"/>
                    <a:pt x="391954" y="227577"/>
                  </a:cubicBezTo>
                  <a:cubicBezTo>
                    <a:pt x="395764" y="236149"/>
                    <a:pt x="399574" y="244722"/>
                    <a:pt x="405289" y="253294"/>
                  </a:cubicBezTo>
                  <a:cubicBezTo>
                    <a:pt x="427196" y="290442"/>
                    <a:pt x="474821" y="328542"/>
                    <a:pt x="520541" y="332352"/>
                  </a:cubicBezTo>
                  <a:cubicBezTo>
                    <a:pt x="530066" y="334257"/>
                    <a:pt x="540544" y="335209"/>
                    <a:pt x="551021" y="335209"/>
                  </a:cubicBezTo>
                  <a:cubicBezTo>
                    <a:pt x="633889" y="335209"/>
                    <a:pt x="702469" y="276154"/>
                    <a:pt x="718661" y="198049"/>
                  </a:cubicBezTo>
                  <a:cubicBezTo>
                    <a:pt x="720566" y="186619"/>
                    <a:pt x="722471" y="175189"/>
                    <a:pt x="722471" y="163759"/>
                  </a:cubicBezTo>
                  <a:cubicBezTo>
                    <a:pt x="722471" y="153282"/>
                    <a:pt x="731996" y="144709"/>
                    <a:pt x="743426" y="146614"/>
                  </a:cubicBezTo>
                  <a:cubicBezTo>
                    <a:pt x="751999" y="147567"/>
                    <a:pt x="758666" y="156139"/>
                    <a:pt x="758666" y="164712"/>
                  </a:cubicBezTo>
                  <a:cubicBezTo>
                    <a:pt x="758666" y="248532"/>
                    <a:pt x="708184" y="320922"/>
                    <a:pt x="635794" y="353307"/>
                  </a:cubicBezTo>
                  <a:cubicBezTo>
                    <a:pt x="664369" y="365689"/>
                    <a:pt x="689134" y="384739"/>
                    <a:pt x="708184" y="407599"/>
                  </a:cubicBezTo>
                  <a:cubicBezTo>
                    <a:pt x="714851" y="415219"/>
                    <a:pt x="720566" y="423792"/>
                    <a:pt x="726281" y="432364"/>
                  </a:cubicBezTo>
                  <a:cubicBezTo>
                    <a:pt x="771049" y="473322"/>
                    <a:pt x="761524" y="530472"/>
                    <a:pt x="757714" y="584764"/>
                  </a:cubicBezTo>
                  <a:cubicBezTo>
                    <a:pt x="755809" y="593337"/>
                    <a:pt x="753904" y="602862"/>
                    <a:pt x="751046" y="611434"/>
                  </a:cubicBezTo>
                  <a:cubicBezTo>
                    <a:pt x="748189" y="620007"/>
                    <a:pt x="745331" y="628579"/>
                    <a:pt x="741521" y="637152"/>
                  </a:cubicBezTo>
                  <a:cubicBezTo>
                    <a:pt x="737711" y="645724"/>
                    <a:pt x="732949" y="654297"/>
                    <a:pt x="727234" y="661917"/>
                  </a:cubicBezTo>
                  <a:cubicBezTo>
                    <a:pt x="716756" y="678109"/>
                    <a:pt x="703421" y="693349"/>
                    <a:pt x="687229" y="706684"/>
                  </a:cubicBezTo>
                  <a:cubicBezTo>
                    <a:pt x="689134" y="740974"/>
                    <a:pt x="709136" y="771454"/>
                    <a:pt x="737711" y="786694"/>
                  </a:cubicBezTo>
                  <a:cubicBezTo>
                    <a:pt x="744379" y="790504"/>
                    <a:pt x="752951" y="794314"/>
                    <a:pt x="760571" y="796219"/>
                  </a:cubicBezTo>
                  <a:cubicBezTo>
                    <a:pt x="771049" y="791457"/>
                    <a:pt x="780574" y="794314"/>
                    <a:pt x="788194" y="799077"/>
                  </a:cubicBezTo>
                  <a:cubicBezTo>
                    <a:pt x="810101" y="816222"/>
                    <a:pt x="800576" y="825747"/>
                    <a:pt x="783431" y="835272"/>
                  </a:cubicBezTo>
                  <a:cubicBezTo>
                    <a:pt x="773906" y="838129"/>
                    <a:pt x="762476" y="837177"/>
                    <a:pt x="752951" y="830509"/>
                  </a:cubicBezTo>
                  <a:cubicBezTo>
                    <a:pt x="743426" y="827652"/>
                    <a:pt x="733901" y="824794"/>
                    <a:pt x="724376" y="820032"/>
                  </a:cubicBezTo>
                  <a:cubicBezTo>
                    <a:pt x="689134" y="801934"/>
                    <a:pt x="662464" y="768597"/>
                    <a:pt x="653891" y="728592"/>
                  </a:cubicBezTo>
                  <a:cubicBezTo>
                    <a:pt x="559594" y="780027"/>
                    <a:pt x="439579" y="750499"/>
                    <a:pt x="381476" y="658107"/>
                  </a:cubicBezTo>
                  <a:cubicBezTo>
                    <a:pt x="376714" y="650487"/>
                    <a:pt x="377666" y="640962"/>
                    <a:pt x="384334" y="635247"/>
                  </a:cubicBezTo>
                  <a:cubicBezTo>
                    <a:pt x="392906" y="627627"/>
                    <a:pt x="405289" y="629532"/>
                    <a:pt x="411004" y="639057"/>
                  </a:cubicBezTo>
                  <a:cubicBezTo>
                    <a:pt x="440531" y="685729"/>
                    <a:pt x="490061" y="713352"/>
                    <a:pt x="541496" y="717162"/>
                  </a:cubicBezTo>
                  <a:cubicBezTo>
                    <a:pt x="545306" y="715257"/>
                    <a:pt x="548164" y="716209"/>
                    <a:pt x="552926" y="716209"/>
                  </a:cubicBezTo>
                  <a:cubicBezTo>
                    <a:pt x="611981" y="716209"/>
                    <a:pt x="663416" y="684777"/>
                    <a:pt x="693896" y="638104"/>
                  </a:cubicBezTo>
                  <a:cubicBezTo>
                    <a:pt x="699611" y="628579"/>
                    <a:pt x="705326" y="619054"/>
                    <a:pt x="710089" y="608577"/>
                  </a:cubicBezTo>
                  <a:cubicBezTo>
                    <a:pt x="732949" y="557142"/>
                    <a:pt x="723424" y="519042"/>
                    <a:pt x="710089" y="475227"/>
                  </a:cubicBezTo>
                  <a:cubicBezTo>
                    <a:pt x="705326" y="464749"/>
                    <a:pt x="700564" y="455224"/>
                    <a:pt x="693896" y="445699"/>
                  </a:cubicBezTo>
                  <a:cubicBezTo>
                    <a:pt x="663416" y="399979"/>
                    <a:pt x="611029" y="370452"/>
                    <a:pt x="551974" y="370452"/>
                  </a:cubicBezTo>
                  <a:cubicBezTo>
                    <a:pt x="546259" y="370452"/>
                    <a:pt x="539591" y="369499"/>
                    <a:pt x="532924" y="368547"/>
                  </a:cubicBezTo>
                  <a:cubicBezTo>
                    <a:pt x="485299" y="347592"/>
                    <a:pt x="440531" y="319017"/>
                    <a:pt x="397669" y="301872"/>
                  </a:cubicBezTo>
                  <a:cubicBezTo>
                    <a:pt x="389096" y="298062"/>
                    <a:pt x="380524" y="295204"/>
                    <a:pt x="371951" y="293299"/>
                  </a:cubicBezTo>
                  <a:cubicBezTo>
                    <a:pt x="294799" y="280917"/>
                    <a:pt x="209074" y="299967"/>
                    <a:pt x="180499" y="376167"/>
                  </a:cubicBezTo>
                  <a:cubicBezTo>
                    <a:pt x="170974" y="423792"/>
                    <a:pt x="161449" y="461892"/>
                    <a:pt x="175736" y="505707"/>
                  </a:cubicBezTo>
                  <a:cubicBezTo>
                    <a:pt x="177641" y="515232"/>
                    <a:pt x="179546" y="523804"/>
                    <a:pt x="181451" y="532377"/>
                  </a:cubicBezTo>
                  <a:cubicBezTo>
                    <a:pt x="186214" y="549522"/>
                    <a:pt x="193834" y="565714"/>
                    <a:pt x="202406" y="580954"/>
                  </a:cubicBezTo>
                  <a:cubicBezTo>
                    <a:pt x="207169" y="581907"/>
                    <a:pt x="211931" y="581907"/>
                    <a:pt x="217646" y="581907"/>
                  </a:cubicBezTo>
                  <a:cubicBezTo>
                    <a:pt x="225266" y="581907"/>
                    <a:pt x="231934" y="580954"/>
                    <a:pt x="239554" y="580002"/>
                  </a:cubicBezTo>
                  <a:cubicBezTo>
                    <a:pt x="247174" y="579049"/>
                    <a:pt x="253841" y="577144"/>
                    <a:pt x="260509" y="575239"/>
                  </a:cubicBezTo>
                  <a:cubicBezTo>
                    <a:pt x="305276" y="563809"/>
                    <a:pt x="330041" y="530472"/>
                    <a:pt x="344329" y="490467"/>
                  </a:cubicBezTo>
                  <a:cubicBezTo>
                    <a:pt x="347186" y="482847"/>
                    <a:pt x="350044" y="474274"/>
                    <a:pt x="351949" y="465702"/>
                  </a:cubicBezTo>
                  <a:cubicBezTo>
                    <a:pt x="361474" y="443794"/>
                    <a:pt x="361474" y="434269"/>
                    <a:pt x="361474" y="415219"/>
                  </a:cubicBezTo>
                  <a:cubicBezTo>
                    <a:pt x="370999" y="415219"/>
                    <a:pt x="390049" y="415219"/>
                    <a:pt x="390049" y="424744"/>
                  </a:cubicBezTo>
                  <a:cubicBezTo>
                    <a:pt x="399574" y="481894"/>
                    <a:pt x="361474" y="539044"/>
                    <a:pt x="325279" y="580954"/>
                  </a:cubicBezTo>
                  <a:cubicBezTo>
                    <a:pt x="317659" y="587622"/>
                    <a:pt x="310039" y="592384"/>
                    <a:pt x="301466" y="597147"/>
                  </a:cubicBezTo>
                  <a:cubicBezTo>
                    <a:pt x="276701" y="610482"/>
                    <a:pt x="248126" y="618102"/>
                    <a:pt x="218599" y="618102"/>
                  </a:cubicBezTo>
                  <a:cubicBezTo>
                    <a:pt x="191929" y="618102"/>
                    <a:pt x="168116" y="611434"/>
                    <a:pt x="145256" y="600957"/>
                  </a:cubicBezTo>
                  <a:cubicBezTo>
                    <a:pt x="64294" y="638104"/>
                    <a:pt x="7144" y="720972"/>
                    <a:pt x="7144" y="817174"/>
                  </a:cubicBezTo>
                  <a:cubicBezTo>
                    <a:pt x="7144" y="920044"/>
                    <a:pt x="72866" y="1008627"/>
                    <a:pt x="164306" y="1041964"/>
                  </a:cubicBezTo>
                  <a:cubicBezTo>
                    <a:pt x="168116" y="1041964"/>
                    <a:pt x="170974" y="1041964"/>
                    <a:pt x="174784" y="1041964"/>
                  </a:cubicBezTo>
                  <a:cubicBezTo>
                    <a:pt x="269081" y="1041964"/>
                    <a:pt x="346234" y="964812"/>
                    <a:pt x="346234" y="870514"/>
                  </a:cubicBezTo>
                  <a:cubicBezTo>
                    <a:pt x="346234" y="860037"/>
                    <a:pt x="355759" y="851464"/>
                    <a:pt x="367189" y="853369"/>
                  </a:cubicBezTo>
                  <a:cubicBezTo>
                    <a:pt x="375761" y="854322"/>
                    <a:pt x="382429" y="862894"/>
                    <a:pt x="382429" y="871467"/>
                  </a:cubicBezTo>
                  <a:cubicBezTo>
                    <a:pt x="382429" y="914329"/>
                    <a:pt x="369094" y="954334"/>
                    <a:pt x="346234" y="987672"/>
                  </a:cubicBezTo>
                  <a:cubicBezTo>
                    <a:pt x="346234" y="999102"/>
                    <a:pt x="348139" y="1010532"/>
                    <a:pt x="350044" y="1021009"/>
                  </a:cubicBezTo>
                  <a:cubicBezTo>
                    <a:pt x="352901" y="1031487"/>
                    <a:pt x="355759" y="1041964"/>
                    <a:pt x="360521" y="1052442"/>
                  </a:cubicBezTo>
                  <a:cubicBezTo>
                    <a:pt x="372904" y="1100067"/>
                    <a:pt x="401479" y="1128642"/>
                    <a:pt x="451009" y="1141024"/>
                  </a:cubicBezTo>
                  <a:cubicBezTo>
                    <a:pt x="461486" y="1144834"/>
                    <a:pt x="471964" y="1148645"/>
                    <a:pt x="482441" y="1150549"/>
                  </a:cubicBezTo>
                  <a:cubicBezTo>
                    <a:pt x="493871" y="1152454"/>
                    <a:pt x="504349" y="1154359"/>
                    <a:pt x="516731" y="1154359"/>
                  </a:cubicBezTo>
                  <a:cubicBezTo>
                    <a:pt x="611029" y="1154359"/>
                    <a:pt x="688181" y="1077207"/>
                    <a:pt x="688181" y="982909"/>
                  </a:cubicBezTo>
                  <a:cubicBezTo>
                    <a:pt x="688181" y="972432"/>
                    <a:pt x="697706" y="963859"/>
                    <a:pt x="709136" y="965764"/>
                  </a:cubicBezTo>
                  <a:cubicBezTo>
                    <a:pt x="717709" y="966717"/>
                    <a:pt x="724376" y="975289"/>
                    <a:pt x="724376" y="983862"/>
                  </a:cubicBezTo>
                  <a:cubicBezTo>
                    <a:pt x="724376" y="995292"/>
                    <a:pt x="723424" y="1006722"/>
                    <a:pt x="721519" y="1017199"/>
                  </a:cubicBezTo>
                  <a:cubicBezTo>
                    <a:pt x="725329" y="1052442"/>
                    <a:pt x="696754" y="1071492"/>
                    <a:pt x="684371" y="1105782"/>
                  </a:cubicBezTo>
                  <a:cubicBezTo>
                    <a:pt x="677704" y="1114354"/>
                    <a:pt x="671036" y="1121974"/>
                    <a:pt x="663416" y="1129595"/>
                  </a:cubicBezTo>
                  <a:cubicBezTo>
                    <a:pt x="626269" y="1166742"/>
                    <a:pt x="574834" y="1189602"/>
                    <a:pt x="517684" y="1189602"/>
                  </a:cubicBezTo>
                  <a:cubicBezTo>
                    <a:pt x="507206" y="1189602"/>
                    <a:pt x="497681" y="1188649"/>
                    <a:pt x="488156" y="1187697"/>
                  </a:cubicBezTo>
                  <a:cubicBezTo>
                    <a:pt x="478631" y="1186745"/>
                    <a:pt x="469106" y="1183887"/>
                    <a:pt x="459581" y="1181982"/>
                  </a:cubicBezTo>
                  <a:cubicBezTo>
                    <a:pt x="382429" y="1166742"/>
                    <a:pt x="334804" y="1100067"/>
                    <a:pt x="315754" y="1023867"/>
                  </a:cubicBezTo>
                  <a:cubicBezTo>
                    <a:pt x="249079" y="1071492"/>
                    <a:pt x="153829" y="1071492"/>
                    <a:pt x="172879" y="1185792"/>
                  </a:cubicBezTo>
                  <a:cubicBezTo>
                    <a:pt x="191929" y="1271517"/>
                    <a:pt x="258604" y="1338192"/>
                    <a:pt x="341471" y="1345812"/>
                  </a:cubicBezTo>
                  <a:cubicBezTo>
                    <a:pt x="351949" y="1347717"/>
                    <a:pt x="362426" y="1348670"/>
                    <a:pt x="373856" y="1348670"/>
                  </a:cubicBezTo>
                  <a:cubicBezTo>
                    <a:pt x="377666" y="1348670"/>
                    <a:pt x="381476" y="1348670"/>
                    <a:pt x="386239" y="1348670"/>
                  </a:cubicBezTo>
                  <a:cubicBezTo>
                    <a:pt x="385286" y="1355337"/>
                    <a:pt x="384334" y="1362957"/>
                    <a:pt x="383381" y="1369624"/>
                  </a:cubicBezTo>
                  <a:cubicBezTo>
                    <a:pt x="382429" y="1376292"/>
                    <a:pt x="382429" y="1383912"/>
                    <a:pt x="382429" y="1391532"/>
                  </a:cubicBezTo>
                  <a:cubicBezTo>
                    <a:pt x="373856" y="1500117"/>
                    <a:pt x="421481" y="1595367"/>
                    <a:pt x="527209" y="1625847"/>
                  </a:cubicBezTo>
                  <a:cubicBezTo>
                    <a:pt x="537686" y="1629657"/>
                    <a:pt x="548164" y="1633467"/>
                    <a:pt x="558641" y="1636324"/>
                  </a:cubicBezTo>
                  <a:cubicBezTo>
                    <a:pt x="623411" y="1652517"/>
                    <a:pt x="698659" y="1636324"/>
                    <a:pt x="756761" y="1596320"/>
                  </a:cubicBezTo>
                  <a:cubicBezTo>
                    <a:pt x="764381" y="1592509"/>
                    <a:pt x="771049" y="1588699"/>
                    <a:pt x="777716" y="1584890"/>
                  </a:cubicBezTo>
                  <a:cubicBezTo>
                    <a:pt x="812006" y="1563934"/>
                    <a:pt x="841534" y="1533454"/>
                    <a:pt x="858679" y="1491545"/>
                  </a:cubicBezTo>
                  <a:cubicBezTo>
                    <a:pt x="887254" y="1424870"/>
                    <a:pt x="877729" y="1339145"/>
                    <a:pt x="791051" y="1321999"/>
                  </a:cubicBezTo>
                  <a:cubicBezTo>
                    <a:pt x="784384" y="1320095"/>
                    <a:pt x="777716" y="1319142"/>
                    <a:pt x="771049" y="1318190"/>
                  </a:cubicBezTo>
                  <a:cubicBezTo>
                    <a:pt x="764381" y="1317237"/>
                    <a:pt x="757714" y="1317237"/>
                    <a:pt x="750094" y="1317237"/>
                  </a:cubicBezTo>
                  <a:cubicBezTo>
                    <a:pt x="691039" y="1317237"/>
                    <a:pt x="638651" y="1347717"/>
                    <a:pt x="608171" y="1392484"/>
                  </a:cubicBezTo>
                  <a:cubicBezTo>
                    <a:pt x="602456" y="1402009"/>
                    <a:pt x="596741" y="1411534"/>
                    <a:pt x="591979" y="1422012"/>
                  </a:cubicBezTo>
                  <a:cubicBezTo>
                    <a:pt x="577691" y="1445824"/>
                    <a:pt x="590074" y="1483924"/>
                    <a:pt x="576739" y="1497259"/>
                  </a:cubicBezTo>
                  <a:cubicBezTo>
                    <a:pt x="571976" y="1502022"/>
                    <a:pt x="565309" y="1503927"/>
                    <a:pt x="552926" y="1501070"/>
                  </a:cubicBezTo>
                  <a:cubicBezTo>
                    <a:pt x="543401" y="1482020"/>
                    <a:pt x="543401" y="1462970"/>
                    <a:pt x="546259" y="1447729"/>
                  </a:cubicBezTo>
                  <a:cubicBezTo>
                    <a:pt x="548164" y="1439157"/>
                    <a:pt x="551021" y="1430584"/>
                    <a:pt x="552926" y="1422965"/>
                  </a:cubicBezTo>
                  <a:cubicBezTo>
                    <a:pt x="556736" y="1412487"/>
                    <a:pt x="560546" y="1402962"/>
                    <a:pt x="565309" y="1393437"/>
                  </a:cubicBezTo>
                  <a:cubicBezTo>
                    <a:pt x="600551" y="1326762"/>
                    <a:pt x="669131" y="1281042"/>
                    <a:pt x="749141" y="1281042"/>
                  </a:cubicBezTo>
                  <a:close/>
                  <a:moveTo>
                    <a:pt x="164306" y="969574"/>
                  </a:moveTo>
                  <a:cubicBezTo>
                    <a:pt x="157639" y="975289"/>
                    <a:pt x="147161" y="975289"/>
                    <a:pt x="140494" y="968622"/>
                  </a:cubicBezTo>
                  <a:cubicBezTo>
                    <a:pt x="54769" y="894327"/>
                    <a:pt x="45244" y="763834"/>
                    <a:pt x="118586" y="678109"/>
                  </a:cubicBezTo>
                  <a:cubicBezTo>
                    <a:pt x="123349" y="672394"/>
                    <a:pt x="129064" y="667632"/>
                    <a:pt x="133826" y="661917"/>
                  </a:cubicBezTo>
                  <a:cubicBezTo>
                    <a:pt x="133826" y="661917"/>
                    <a:pt x="134779" y="661917"/>
                    <a:pt x="134779" y="661917"/>
                  </a:cubicBezTo>
                  <a:lnTo>
                    <a:pt x="153829" y="691444"/>
                  </a:lnTo>
                  <a:cubicBezTo>
                    <a:pt x="153829" y="691444"/>
                    <a:pt x="153829" y="691444"/>
                    <a:pt x="153829" y="692397"/>
                  </a:cubicBezTo>
                  <a:cubicBezTo>
                    <a:pt x="150971" y="695254"/>
                    <a:pt x="148114" y="698112"/>
                    <a:pt x="146209" y="700969"/>
                  </a:cubicBezTo>
                  <a:cubicBezTo>
                    <a:pt x="84296" y="772407"/>
                    <a:pt x="92869" y="880992"/>
                    <a:pt x="165259" y="942904"/>
                  </a:cubicBezTo>
                  <a:cubicBezTo>
                    <a:pt x="172879" y="949572"/>
                    <a:pt x="172879" y="961954"/>
                    <a:pt x="164306" y="969574"/>
                  </a:cubicBezTo>
                  <a:close/>
                </a:path>
              </a:pathLst>
            </a:custGeom>
            <a:solidFill>
              <a:schemeClr val="accent1"/>
            </a:solidFill>
            <a:ln w="9525" cap="flat">
              <a:noFill/>
              <a:prstDash val="solid"/>
              <a:miter/>
            </a:ln>
          </p:spPr>
          <p:txBody>
            <a:bodyPr rtlCol="0" anchor="ctr"/>
            <a:lstStyle/>
            <a:p>
              <a:endParaRPr lang="en-US" sz="2000">
                <a:solidFill>
                  <a:schemeClr val="tx1">
                    <a:lumMod val="85000"/>
                    <a:lumOff val="15000"/>
                  </a:schemeClr>
                </a:solidFill>
                <a:latin typeface="Al Tarikh" pitchFamily="2" charset="-78"/>
                <a:cs typeface="Al Tarikh" pitchFamily="2" charset="-78"/>
              </a:endParaRPr>
            </a:p>
          </p:txBody>
        </p:sp>
        <p:sp>
          <p:nvSpPr>
            <p:cNvPr id="32" name="Freeform: Shape 31">
              <a:extLst>
                <a:ext uri="{FF2B5EF4-FFF2-40B4-BE49-F238E27FC236}">
                  <a16:creationId xmlns:a16="http://schemas.microsoft.com/office/drawing/2014/main" id="{0F23C524-BBAD-4E87-8B8D-2F6ADD7FD518}"/>
                </a:ext>
              </a:extLst>
            </p:cNvPr>
            <p:cNvSpPr/>
            <p:nvPr/>
          </p:nvSpPr>
          <p:spPr>
            <a:xfrm>
              <a:off x="8319409" y="2396187"/>
              <a:ext cx="885825" cy="1647825"/>
            </a:xfrm>
            <a:custGeom>
              <a:avLst/>
              <a:gdLst>
                <a:gd name="connsiteX0" fmla="*/ 320891 w 885825"/>
                <a:gd name="connsiteY0" fmla="*/ 1394389 h 1647825"/>
                <a:gd name="connsiteX1" fmla="*/ 333274 w 885825"/>
                <a:gd name="connsiteY1" fmla="*/ 1423917 h 1647825"/>
                <a:gd name="connsiteX2" fmla="*/ 339941 w 885825"/>
                <a:gd name="connsiteY2" fmla="*/ 1448682 h 1647825"/>
                <a:gd name="connsiteX3" fmla="*/ 333274 w 885825"/>
                <a:gd name="connsiteY3" fmla="*/ 1502022 h 1647825"/>
                <a:gd name="connsiteX4" fmla="*/ 309461 w 885825"/>
                <a:gd name="connsiteY4" fmla="*/ 1498212 h 1647825"/>
                <a:gd name="connsiteX5" fmla="*/ 294221 w 885825"/>
                <a:gd name="connsiteY5" fmla="*/ 1422964 h 1647825"/>
                <a:gd name="connsiteX6" fmla="*/ 278029 w 885825"/>
                <a:gd name="connsiteY6" fmla="*/ 1393437 h 1647825"/>
                <a:gd name="connsiteX7" fmla="*/ 136106 w 885825"/>
                <a:gd name="connsiteY7" fmla="*/ 1318189 h 1647825"/>
                <a:gd name="connsiteX8" fmla="*/ 115151 w 885825"/>
                <a:gd name="connsiteY8" fmla="*/ 1319142 h 1647825"/>
                <a:gd name="connsiteX9" fmla="*/ 95149 w 885825"/>
                <a:gd name="connsiteY9" fmla="*/ 1322952 h 1647825"/>
                <a:gd name="connsiteX10" fmla="*/ 27521 w 885825"/>
                <a:gd name="connsiteY10" fmla="*/ 1492497 h 1647825"/>
                <a:gd name="connsiteX11" fmla="*/ 108484 w 885825"/>
                <a:gd name="connsiteY11" fmla="*/ 1585842 h 1647825"/>
                <a:gd name="connsiteX12" fmla="*/ 129439 w 885825"/>
                <a:gd name="connsiteY12" fmla="*/ 1597272 h 1647825"/>
                <a:gd name="connsiteX13" fmla="*/ 327559 w 885825"/>
                <a:gd name="connsiteY13" fmla="*/ 1637277 h 1647825"/>
                <a:gd name="connsiteX14" fmla="*/ 358991 w 885825"/>
                <a:gd name="connsiteY14" fmla="*/ 1626800 h 1647825"/>
                <a:gd name="connsiteX15" fmla="*/ 503771 w 885825"/>
                <a:gd name="connsiteY15" fmla="*/ 1392484 h 1647825"/>
                <a:gd name="connsiteX16" fmla="*/ 502819 w 885825"/>
                <a:gd name="connsiteY16" fmla="*/ 1370577 h 1647825"/>
                <a:gd name="connsiteX17" fmla="*/ 499961 w 885825"/>
                <a:gd name="connsiteY17" fmla="*/ 1349622 h 1647825"/>
                <a:gd name="connsiteX18" fmla="*/ 512344 w 885825"/>
                <a:gd name="connsiteY18" fmla="*/ 1349622 h 1647825"/>
                <a:gd name="connsiteX19" fmla="*/ 544729 w 885825"/>
                <a:gd name="connsiteY19" fmla="*/ 1346764 h 1647825"/>
                <a:gd name="connsiteX20" fmla="*/ 713321 w 885825"/>
                <a:gd name="connsiteY20" fmla="*/ 1186744 h 1647825"/>
                <a:gd name="connsiteX21" fmla="*/ 570446 w 885825"/>
                <a:gd name="connsiteY21" fmla="*/ 1024819 h 1647825"/>
                <a:gd name="connsiteX22" fmla="*/ 426619 w 885825"/>
                <a:gd name="connsiteY22" fmla="*/ 1182934 h 1647825"/>
                <a:gd name="connsiteX23" fmla="*/ 398044 w 885825"/>
                <a:gd name="connsiteY23" fmla="*/ 1188650 h 1647825"/>
                <a:gd name="connsiteX24" fmla="*/ 368516 w 885825"/>
                <a:gd name="connsiteY24" fmla="*/ 1190554 h 1647825"/>
                <a:gd name="connsiteX25" fmla="*/ 222784 w 885825"/>
                <a:gd name="connsiteY25" fmla="*/ 1130547 h 1647825"/>
                <a:gd name="connsiteX26" fmla="*/ 201829 w 885825"/>
                <a:gd name="connsiteY26" fmla="*/ 1106734 h 1647825"/>
                <a:gd name="connsiteX27" fmla="*/ 164681 w 885825"/>
                <a:gd name="connsiteY27" fmla="*/ 1018152 h 1647825"/>
                <a:gd name="connsiteX28" fmla="*/ 161824 w 885825"/>
                <a:gd name="connsiteY28" fmla="*/ 984814 h 1647825"/>
                <a:gd name="connsiteX29" fmla="*/ 177064 w 885825"/>
                <a:gd name="connsiteY29" fmla="*/ 966717 h 1647825"/>
                <a:gd name="connsiteX30" fmla="*/ 198019 w 885825"/>
                <a:gd name="connsiteY30" fmla="*/ 983862 h 1647825"/>
                <a:gd name="connsiteX31" fmla="*/ 369469 w 885825"/>
                <a:gd name="connsiteY31" fmla="*/ 1155312 h 1647825"/>
                <a:gd name="connsiteX32" fmla="*/ 403759 w 885825"/>
                <a:gd name="connsiteY32" fmla="*/ 1151502 h 1647825"/>
                <a:gd name="connsiteX33" fmla="*/ 435191 w 885825"/>
                <a:gd name="connsiteY33" fmla="*/ 1141977 h 1647825"/>
                <a:gd name="connsiteX34" fmla="*/ 525679 w 885825"/>
                <a:gd name="connsiteY34" fmla="*/ 1053394 h 1647825"/>
                <a:gd name="connsiteX35" fmla="*/ 536156 w 885825"/>
                <a:gd name="connsiteY35" fmla="*/ 1021962 h 1647825"/>
                <a:gd name="connsiteX36" fmla="*/ 539966 w 885825"/>
                <a:gd name="connsiteY36" fmla="*/ 988624 h 1647825"/>
                <a:gd name="connsiteX37" fmla="*/ 503771 w 885825"/>
                <a:gd name="connsiteY37" fmla="*/ 872419 h 1647825"/>
                <a:gd name="connsiteX38" fmla="*/ 519011 w 885825"/>
                <a:gd name="connsiteY38" fmla="*/ 854322 h 1647825"/>
                <a:gd name="connsiteX39" fmla="*/ 539966 w 885825"/>
                <a:gd name="connsiteY39" fmla="*/ 871467 h 1647825"/>
                <a:gd name="connsiteX40" fmla="*/ 711416 w 885825"/>
                <a:gd name="connsiteY40" fmla="*/ 1042917 h 1647825"/>
                <a:gd name="connsiteX41" fmla="*/ 721894 w 885825"/>
                <a:gd name="connsiteY41" fmla="*/ 1042917 h 1647825"/>
                <a:gd name="connsiteX42" fmla="*/ 879056 w 885825"/>
                <a:gd name="connsiteY42" fmla="*/ 818127 h 1647825"/>
                <a:gd name="connsiteX43" fmla="*/ 739991 w 885825"/>
                <a:gd name="connsiteY43" fmla="*/ 600957 h 1647825"/>
                <a:gd name="connsiteX44" fmla="*/ 666649 w 885825"/>
                <a:gd name="connsiteY44" fmla="*/ 618102 h 1647825"/>
                <a:gd name="connsiteX45" fmla="*/ 583781 w 885825"/>
                <a:gd name="connsiteY45" fmla="*/ 597147 h 1647825"/>
                <a:gd name="connsiteX46" fmla="*/ 559969 w 885825"/>
                <a:gd name="connsiteY46" fmla="*/ 580954 h 1647825"/>
                <a:gd name="connsiteX47" fmla="*/ 495199 w 885825"/>
                <a:gd name="connsiteY47" fmla="*/ 424744 h 1647825"/>
                <a:gd name="connsiteX48" fmla="*/ 523774 w 885825"/>
                <a:gd name="connsiteY48" fmla="*/ 415219 h 1647825"/>
                <a:gd name="connsiteX49" fmla="*/ 533299 w 885825"/>
                <a:gd name="connsiteY49" fmla="*/ 465702 h 1647825"/>
                <a:gd name="connsiteX50" fmla="*/ 540919 w 885825"/>
                <a:gd name="connsiteY50" fmla="*/ 490467 h 1647825"/>
                <a:gd name="connsiteX51" fmla="*/ 624739 w 885825"/>
                <a:gd name="connsiteY51" fmla="*/ 575239 h 1647825"/>
                <a:gd name="connsiteX52" fmla="*/ 645694 w 885825"/>
                <a:gd name="connsiteY52" fmla="*/ 580002 h 1647825"/>
                <a:gd name="connsiteX53" fmla="*/ 667601 w 885825"/>
                <a:gd name="connsiteY53" fmla="*/ 581907 h 1647825"/>
                <a:gd name="connsiteX54" fmla="*/ 682841 w 885825"/>
                <a:gd name="connsiteY54" fmla="*/ 580954 h 1647825"/>
                <a:gd name="connsiteX55" fmla="*/ 703796 w 885825"/>
                <a:gd name="connsiteY55" fmla="*/ 532377 h 1647825"/>
                <a:gd name="connsiteX56" fmla="*/ 709511 w 885825"/>
                <a:gd name="connsiteY56" fmla="*/ 505707 h 1647825"/>
                <a:gd name="connsiteX57" fmla="*/ 704749 w 885825"/>
                <a:gd name="connsiteY57" fmla="*/ 376167 h 1647825"/>
                <a:gd name="connsiteX58" fmla="*/ 513296 w 885825"/>
                <a:gd name="connsiteY58" fmla="*/ 293299 h 1647825"/>
                <a:gd name="connsiteX59" fmla="*/ 487579 w 885825"/>
                <a:gd name="connsiteY59" fmla="*/ 301872 h 1647825"/>
                <a:gd name="connsiteX60" fmla="*/ 352324 w 885825"/>
                <a:gd name="connsiteY60" fmla="*/ 368547 h 1647825"/>
                <a:gd name="connsiteX61" fmla="*/ 333274 w 885825"/>
                <a:gd name="connsiteY61" fmla="*/ 370452 h 1647825"/>
                <a:gd name="connsiteX62" fmla="*/ 191351 w 885825"/>
                <a:gd name="connsiteY62" fmla="*/ 445699 h 1647825"/>
                <a:gd name="connsiteX63" fmla="*/ 175159 w 885825"/>
                <a:gd name="connsiteY63" fmla="*/ 475227 h 1647825"/>
                <a:gd name="connsiteX64" fmla="*/ 175159 w 885825"/>
                <a:gd name="connsiteY64" fmla="*/ 608577 h 1647825"/>
                <a:gd name="connsiteX65" fmla="*/ 191351 w 885825"/>
                <a:gd name="connsiteY65" fmla="*/ 638104 h 1647825"/>
                <a:gd name="connsiteX66" fmla="*/ 332321 w 885825"/>
                <a:gd name="connsiteY66" fmla="*/ 716209 h 1647825"/>
                <a:gd name="connsiteX67" fmla="*/ 343751 w 885825"/>
                <a:gd name="connsiteY67" fmla="*/ 717162 h 1647825"/>
                <a:gd name="connsiteX68" fmla="*/ 474244 w 885825"/>
                <a:gd name="connsiteY68" fmla="*/ 639057 h 1647825"/>
                <a:gd name="connsiteX69" fmla="*/ 500914 w 885825"/>
                <a:gd name="connsiteY69" fmla="*/ 635247 h 1647825"/>
                <a:gd name="connsiteX70" fmla="*/ 503771 w 885825"/>
                <a:gd name="connsiteY70" fmla="*/ 658107 h 1647825"/>
                <a:gd name="connsiteX71" fmla="*/ 231356 w 885825"/>
                <a:gd name="connsiteY71" fmla="*/ 728592 h 1647825"/>
                <a:gd name="connsiteX72" fmla="*/ 160871 w 885825"/>
                <a:gd name="connsiteY72" fmla="*/ 820032 h 1647825"/>
                <a:gd name="connsiteX73" fmla="*/ 132296 w 885825"/>
                <a:gd name="connsiteY73" fmla="*/ 830509 h 1647825"/>
                <a:gd name="connsiteX74" fmla="*/ 101816 w 885825"/>
                <a:gd name="connsiteY74" fmla="*/ 835272 h 1647825"/>
                <a:gd name="connsiteX75" fmla="*/ 97054 w 885825"/>
                <a:gd name="connsiteY75" fmla="*/ 799077 h 1647825"/>
                <a:gd name="connsiteX76" fmla="*/ 124676 w 885825"/>
                <a:gd name="connsiteY76" fmla="*/ 796219 h 1647825"/>
                <a:gd name="connsiteX77" fmla="*/ 147536 w 885825"/>
                <a:gd name="connsiteY77" fmla="*/ 786694 h 1647825"/>
                <a:gd name="connsiteX78" fmla="*/ 198019 w 885825"/>
                <a:gd name="connsiteY78" fmla="*/ 706684 h 1647825"/>
                <a:gd name="connsiteX79" fmla="*/ 158014 w 885825"/>
                <a:gd name="connsiteY79" fmla="*/ 661917 h 1647825"/>
                <a:gd name="connsiteX80" fmla="*/ 143726 w 885825"/>
                <a:gd name="connsiteY80" fmla="*/ 637152 h 1647825"/>
                <a:gd name="connsiteX81" fmla="*/ 134201 w 885825"/>
                <a:gd name="connsiteY81" fmla="*/ 611434 h 1647825"/>
                <a:gd name="connsiteX82" fmla="*/ 127534 w 885825"/>
                <a:gd name="connsiteY82" fmla="*/ 584764 h 1647825"/>
                <a:gd name="connsiteX83" fmla="*/ 158966 w 885825"/>
                <a:gd name="connsiteY83" fmla="*/ 432364 h 1647825"/>
                <a:gd name="connsiteX84" fmla="*/ 177064 w 885825"/>
                <a:gd name="connsiteY84" fmla="*/ 407599 h 1647825"/>
                <a:gd name="connsiteX85" fmla="*/ 249454 w 885825"/>
                <a:gd name="connsiteY85" fmla="*/ 353307 h 1647825"/>
                <a:gd name="connsiteX86" fmla="*/ 126581 w 885825"/>
                <a:gd name="connsiteY86" fmla="*/ 164712 h 1647825"/>
                <a:gd name="connsiteX87" fmla="*/ 141821 w 885825"/>
                <a:gd name="connsiteY87" fmla="*/ 146614 h 1647825"/>
                <a:gd name="connsiteX88" fmla="*/ 162776 w 885825"/>
                <a:gd name="connsiteY88" fmla="*/ 163759 h 1647825"/>
                <a:gd name="connsiteX89" fmla="*/ 166586 w 885825"/>
                <a:gd name="connsiteY89" fmla="*/ 198049 h 1647825"/>
                <a:gd name="connsiteX90" fmla="*/ 334226 w 885825"/>
                <a:gd name="connsiteY90" fmla="*/ 335209 h 1647825"/>
                <a:gd name="connsiteX91" fmla="*/ 364706 w 885825"/>
                <a:gd name="connsiteY91" fmla="*/ 332352 h 1647825"/>
                <a:gd name="connsiteX92" fmla="*/ 479959 w 885825"/>
                <a:gd name="connsiteY92" fmla="*/ 253294 h 1647825"/>
                <a:gd name="connsiteX93" fmla="*/ 493294 w 885825"/>
                <a:gd name="connsiteY93" fmla="*/ 227577 h 1647825"/>
                <a:gd name="connsiteX94" fmla="*/ 261836 w 885825"/>
                <a:gd name="connsiteY94" fmla="*/ 8502 h 1647825"/>
                <a:gd name="connsiteX95" fmla="*/ 228499 w 885825"/>
                <a:gd name="connsiteY95" fmla="*/ 12312 h 1647825"/>
                <a:gd name="connsiteX96" fmla="*/ 135154 w 885825"/>
                <a:gd name="connsiteY96" fmla="*/ 50412 h 1647825"/>
                <a:gd name="connsiteX97" fmla="*/ 108484 w 885825"/>
                <a:gd name="connsiteY97" fmla="*/ 71367 h 1647825"/>
                <a:gd name="connsiteX98" fmla="*/ 30379 w 885825"/>
                <a:gd name="connsiteY98" fmla="*/ 221862 h 1647825"/>
                <a:gd name="connsiteX99" fmla="*/ 28474 w 885825"/>
                <a:gd name="connsiteY99" fmla="*/ 220909 h 1647825"/>
                <a:gd name="connsiteX100" fmla="*/ 28474 w 885825"/>
                <a:gd name="connsiteY100" fmla="*/ 280917 h 1647825"/>
                <a:gd name="connsiteX101" fmla="*/ 28474 w 885825"/>
                <a:gd name="connsiteY101" fmla="*/ 311397 h 1647825"/>
                <a:gd name="connsiteX102" fmla="*/ 17044 w 885825"/>
                <a:gd name="connsiteY102" fmla="*/ 619054 h 1647825"/>
                <a:gd name="connsiteX103" fmla="*/ 21806 w 885825"/>
                <a:gd name="connsiteY103" fmla="*/ 650487 h 1647825"/>
                <a:gd name="connsiteX104" fmla="*/ 28474 w 885825"/>
                <a:gd name="connsiteY104" fmla="*/ 681919 h 1647825"/>
                <a:gd name="connsiteX105" fmla="*/ 29426 w 885825"/>
                <a:gd name="connsiteY105" fmla="*/ 707637 h 1647825"/>
                <a:gd name="connsiteX106" fmla="*/ 38951 w 885825"/>
                <a:gd name="connsiteY106" fmla="*/ 891469 h 1647825"/>
                <a:gd name="connsiteX107" fmla="*/ 117056 w 885825"/>
                <a:gd name="connsiteY107" fmla="*/ 857179 h 1647825"/>
                <a:gd name="connsiteX108" fmla="*/ 147536 w 885825"/>
                <a:gd name="connsiteY108" fmla="*/ 854322 h 1647825"/>
                <a:gd name="connsiteX109" fmla="*/ 174206 w 885825"/>
                <a:gd name="connsiteY109" fmla="*/ 859084 h 1647825"/>
                <a:gd name="connsiteX110" fmla="*/ 280886 w 885825"/>
                <a:gd name="connsiteY110" fmla="*/ 1049584 h 1647825"/>
                <a:gd name="connsiteX111" fmla="*/ 266599 w 885825"/>
                <a:gd name="connsiteY111" fmla="*/ 1060062 h 1647825"/>
                <a:gd name="connsiteX112" fmla="*/ 255169 w 885825"/>
                <a:gd name="connsiteY112" fmla="*/ 1042917 h 1647825"/>
                <a:gd name="connsiteX113" fmla="*/ 166586 w 885825"/>
                <a:gd name="connsiteY113" fmla="*/ 884802 h 1647825"/>
                <a:gd name="connsiteX114" fmla="*/ 139916 w 885825"/>
                <a:gd name="connsiteY114" fmla="*/ 880039 h 1647825"/>
                <a:gd name="connsiteX115" fmla="*/ 115151 w 885825"/>
                <a:gd name="connsiteY115" fmla="*/ 880039 h 1647825"/>
                <a:gd name="connsiteX116" fmla="*/ 94196 w 885825"/>
                <a:gd name="connsiteY116" fmla="*/ 885754 h 1647825"/>
                <a:gd name="connsiteX117" fmla="*/ 29426 w 885825"/>
                <a:gd name="connsiteY117" fmla="*/ 975289 h 1647825"/>
                <a:gd name="connsiteX118" fmla="*/ 23711 w 885825"/>
                <a:gd name="connsiteY118" fmla="*/ 1006722 h 1647825"/>
                <a:gd name="connsiteX119" fmla="*/ 26569 w 885825"/>
                <a:gd name="connsiteY119" fmla="*/ 1287709 h 1647825"/>
                <a:gd name="connsiteX120" fmla="*/ 26569 w 885825"/>
                <a:gd name="connsiteY120" fmla="*/ 1312475 h 1647825"/>
                <a:gd name="connsiteX121" fmla="*/ 136106 w 885825"/>
                <a:gd name="connsiteY121" fmla="*/ 1281042 h 1647825"/>
                <a:gd name="connsiteX122" fmla="*/ 320891 w 885825"/>
                <a:gd name="connsiteY122" fmla="*/ 1394389 h 1647825"/>
                <a:gd name="connsiteX123" fmla="*/ 721894 w 885825"/>
                <a:gd name="connsiteY123" fmla="*/ 944809 h 1647825"/>
                <a:gd name="connsiteX124" fmla="*/ 740944 w 885825"/>
                <a:gd name="connsiteY124" fmla="*/ 702874 h 1647825"/>
                <a:gd name="connsiteX125" fmla="*/ 733324 w 885825"/>
                <a:gd name="connsiteY125" fmla="*/ 694302 h 1647825"/>
                <a:gd name="connsiteX126" fmla="*/ 733324 w 885825"/>
                <a:gd name="connsiteY126" fmla="*/ 693349 h 1647825"/>
                <a:gd name="connsiteX127" fmla="*/ 752374 w 885825"/>
                <a:gd name="connsiteY127" fmla="*/ 663822 h 1647825"/>
                <a:gd name="connsiteX128" fmla="*/ 753326 w 885825"/>
                <a:gd name="connsiteY128" fmla="*/ 663822 h 1647825"/>
                <a:gd name="connsiteX129" fmla="*/ 768566 w 885825"/>
                <a:gd name="connsiteY129" fmla="*/ 680014 h 1647825"/>
                <a:gd name="connsiteX130" fmla="*/ 746659 w 885825"/>
                <a:gd name="connsiteY130" fmla="*/ 970527 h 1647825"/>
                <a:gd name="connsiteX131" fmla="*/ 722846 w 885825"/>
                <a:gd name="connsiteY131" fmla="*/ 971479 h 1647825"/>
                <a:gd name="connsiteX132" fmla="*/ 721894 w 885825"/>
                <a:gd name="connsiteY132" fmla="*/ 944809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885825" h="1647825">
                  <a:moveTo>
                    <a:pt x="320891" y="1394389"/>
                  </a:moveTo>
                  <a:cubicBezTo>
                    <a:pt x="325654" y="1403914"/>
                    <a:pt x="330416" y="1413439"/>
                    <a:pt x="333274" y="1423917"/>
                  </a:cubicBezTo>
                  <a:cubicBezTo>
                    <a:pt x="336131" y="1431537"/>
                    <a:pt x="338036" y="1440109"/>
                    <a:pt x="339941" y="1448682"/>
                  </a:cubicBezTo>
                  <a:cubicBezTo>
                    <a:pt x="342799" y="1463922"/>
                    <a:pt x="342799" y="1482972"/>
                    <a:pt x="333274" y="1502022"/>
                  </a:cubicBezTo>
                  <a:cubicBezTo>
                    <a:pt x="320891" y="1503927"/>
                    <a:pt x="314224" y="1502022"/>
                    <a:pt x="309461" y="1498212"/>
                  </a:cubicBezTo>
                  <a:cubicBezTo>
                    <a:pt x="296126" y="1484877"/>
                    <a:pt x="308509" y="1446777"/>
                    <a:pt x="294221" y="1422964"/>
                  </a:cubicBezTo>
                  <a:cubicBezTo>
                    <a:pt x="289459" y="1412487"/>
                    <a:pt x="284696" y="1402962"/>
                    <a:pt x="278029" y="1393437"/>
                  </a:cubicBezTo>
                  <a:cubicBezTo>
                    <a:pt x="247549" y="1347717"/>
                    <a:pt x="195161" y="1318189"/>
                    <a:pt x="136106" y="1318189"/>
                  </a:cubicBezTo>
                  <a:cubicBezTo>
                    <a:pt x="129439" y="1318189"/>
                    <a:pt x="121819" y="1318189"/>
                    <a:pt x="115151" y="1319142"/>
                  </a:cubicBezTo>
                  <a:cubicBezTo>
                    <a:pt x="108484" y="1320095"/>
                    <a:pt x="101816" y="1321047"/>
                    <a:pt x="95149" y="1322952"/>
                  </a:cubicBezTo>
                  <a:cubicBezTo>
                    <a:pt x="8471" y="1340097"/>
                    <a:pt x="-1054" y="1425822"/>
                    <a:pt x="27521" y="1492497"/>
                  </a:cubicBezTo>
                  <a:cubicBezTo>
                    <a:pt x="45619" y="1534407"/>
                    <a:pt x="74194" y="1564887"/>
                    <a:pt x="108484" y="1585842"/>
                  </a:cubicBezTo>
                  <a:cubicBezTo>
                    <a:pt x="115151" y="1589652"/>
                    <a:pt x="122771" y="1593462"/>
                    <a:pt x="129439" y="1597272"/>
                  </a:cubicBezTo>
                  <a:cubicBezTo>
                    <a:pt x="187541" y="1637277"/>
                    <a:pt x="262789" y="1653470"/>
                    <a:pt x="327559" y="1637277"/>
                  </a:cubicBezTo>
                  <a:cubicBezTo>
                    <a:pt x="338036" y="1634420"/>
                    <a:pt x="348514" y="1631562"/>
                    <a:pt x="358991" y="1626800"/>
                  </a:cubicBezTo>
                  <a:cubicBezTo>
                    <a:pt x="464719" y="1596320"/>
                    <a:pt x="512344" y="1501070"/>
                    <a:pt x="503771" y="1392484"/>
                  </a:cubicBezTo>
                  <a:cubicBezTo>
                    <a:pt x="503771" y="1384864"/>
                    <a:pt x="503771" y="1378197"/>
                    <a:pt x="502819" y="1370577"/>
                  </a:cubicBezTo>
                  <a:cubicBezTo>
                    <a:pt x="501866" y="1362957"/>
                    <a:pt x="500914" y="1356289"/>
                    <a:pt x="499961" y="1349622"/>
                  </a:cubicBezTo>
                  <a:cubicBezTo>
                    <a:pt x="503771" y="1349622"/>
                    <a:pt x="507581" y="1349622"/>
                    <a:pt x="512344" y="1349622"/>
                  </a:cubicBezTo>
                  <a:cubicBezTo>
                    <a:pt x="522821" y="1349622"/>
                    <a:pt x="534251" y="1348670"/>
                    <a:pt x="544729" y="1346764"/>
                  </a:cubicBezTo>
                  <a:cubicBezTo>
                    <a:pt x="627596" y="1339145"/>
                    <a:pt x="694271" y="1272470"/>
                    <a:pt x="713321" y="1186744"/>
                  </a:cubicBezTo>
                  <a:cubicBezTo>
                    <a:pt x="732371" y="1072444"/>
                    <a:pt x="637121" y="1072444"/>
                    <a:pt x="570446" y="1024819"/>
                  </a:cubicBezTo>
                  <a:cubicBezTo>
                    <a:pt x="551396" y="1101019"/>
                    <a:pt x="503771" y="1167694"/>
                    <a:pt x="426619" y="1182934"/>
                  </a:cubicBezTo>
                  <a:cubicBezTo>
                    <a:pt x="417094" y="1185792"/>
                    <a:pt x="407569" y="1187697"/>
                    <a:pt x="398044" y="1188650"/>
                  </a:cubicBezTo>
                  <a:cubicBezTo>
                    <a:pt x="388519" y="1189602"/>
                    <a:pt x="378994" y="1190554"/>
                    <a:pt x="368516" y="1190554"/>
                  </a:cubicBezTo>
                  <a:cubicBezTo>
                    <a:pt x="311366" y="1190554"/>
                    <a:pt x="259931" y="1167694"/>
                    <a:pt x="222784" y="1130547"/>
                  </a:cubicBezTo>
                  <a:cubicBezTo>
                    <a:pt x="215164" y="1122927"/>
                    <a:pt x="208496" y="1115307"/>
                    <a:pt x="201829" y="1106734"/>
                  </a:cubicBezTo>
                  <a:cubicBezTo>
                    <a:pt x="189446" y="1072444"/>
                    <a:pt x="160871" y="1053394"/>
                    <a:pt x="164681" y="1018152"/>
                  </a:cubicBezTo>
                  <a:cubicBezTo>
                    <a:pt x="162776" y="1007674"/>
                    <a:pt x="161824" y="996244"/>
                    <a:pt x="161824" y="984814"/>
                  </a:cubicBezTo>
                  <a:cubicBezTo>
                    <a:pt x="161824" y="976242"/>
                    <a:pt x="168491" y="967669"/>
                    <a:pt x="177064" y="966717"/>
                  </a:cubicBezTo>
                  <a:cubicBezTo>
                    <a:pt x="188494" y="964812"/>
                    <a:pt x="198019" y="973384"/>
                    <a:pt x="198019" y="983862"/>
                  </a:cubicBezTo>
                  <a:cubicBezTo>
                    <a:pt x="198019" y="1078159"/>
                    <a:pt x="275171" y="1155312"/>
                    <a:pt x="369469" y="1155312"/>
                  </a:cubicBezTo>
                  <a:cubicBezTo>
                    <a:pt x="380899" y="1155312"/>
                    <a:pt x="392329" y="1154359"/>
                    <a:pt x="403759" y="1151502"/>
                  </a:cubicBezTo>
                  <a:cubicBezTo>
                    <a:pt x="415189" y="1149597"/>
                    <a:pt x="425666" y="1145787"/>
                    <a:pt x="435191" y="1141977"/>
                  </a:cubicBezTo>
                  <a:cubicBezTo>
                    <a:pt x="485674" y="1129594"/>
                    <a:pt x="514249" y="1101019"/>
                    <a:pt x="525679" y="1053394"/>
                  </a:cubicBezTo>
                  <a:cubicBezTo>
                    <a:pt x="530441" y="1042917"/>
                    <a:pt x="533299" y="1032439"/>
                    <a:pt x="536156" y="1021962"/>
                  </a:cubicBezTo>
                  <a:cubicBezTo>
                    <a:pt x="539014" y="1011484"/>
                    <a:pt x="539966" y="1000054"/>
                    <a:pt x="539966" y="988624"/>
                  </a:cubicBezTo>
                  <a:cubicBezTo>
                    <a:pt x="517106" y="955287"/>
                    <a:pt x="503771" y="915282"/>
                    <a:pt x="503771" y="872419"/>
                  </a:cubicBezTo>
                  <a:cubicBezTo>
                    <a:pt x="503771" y="863847"/>
                    <a:pt x="510439" y="855274"/>
                    <a:pt x="519011" y="854322"/>
                  </a:cubicBezTo>
                  <a:cubicBezTo>
                    <a:pt x="530441" y="852417"/>
                    <a:pt x="539966" y="860989"/>
                    <a:pt x="539966" y="871467"/>
                  </a:cubicBezTo>
                  <a:cubicBezTo>
                    <a:pt x="539966" y="965764"/>
                    <a:pt x="617119" y="1042917"/>
                    <a:pt x="711416" y="1042917"/>
                  </a:cubicBezTo>
                  <a:cubicBezTo>
                    <a:pt x="715226" y="1042917"/>
                    <a:pt x="718084" y="1042917"/>
                    <a:pt x="721894" y="1042917"/>
                  </a:cubicBezTo>
                  <a:cubicBezTo>
                    <a:pt x="813334" y="1009579"/>
                    <a:pt x="879056" y="921949"/>
                    <a:pt x="879056" y="818127"/>
                  </a:cubicBezTo>
                  <a:cubicBezTo>
                    <a:pt x="879056" y="721924"/>
                    <a:pt x="821906" y="639057"/>
                    <a:pt x="739991" y="600957"/>
                  </a:cubicBezTo>
                  <a:cubicBezTo>
                    <a:pt x="718084" y="612387"/>
                    <a:pt x="693319" y="618102"/>
                    <a:pt x="666649" y="618102"/>
                  </a:cubicBezTo>
                  <a:cubicBezTo>
                    <a:pt x="637121" y="618102"/>
                    <a:pt x="608546" y="610482"/>
                    <a:pt x="583781" y="597147"/>
                  </a:cubicBezTo>
                  <a:cubicBezTo>
                    <a:pt x="575209" y="592384"/>
                    <a:pt x="567589" y="587622"/>
                    <a:pt x="559969" y="580954"/>
                  </a:cubicBezTo>
                  <a:cubicBezTo>
                    <a:pt x="523774" y="539044"/>
                    <a:pt x="485674" y="481894"/>
                    <a:pt x="495199" y="424744"/>
                  </a:cubicBezTo>
                  <a:cubicBezTo>
                    <a:pt x="495199" y="415219"/>
                    <a:pt x="514249" y="415219"/>
                    <a:pt x="523774" y="415219"/>
                  </a:cubicBezTo>
                  <a:cubicBezTo>
                    <a:pt x="523774" y="434269"/>
                    <a:pt x="523774" y="443794"/>
                    <a:pt x="533299" y="465702"/>
                  </a:cubicBezTo>
                  <a:cubicBezTo>
                    <a:pt x="535204" y="474274"/>
                    <a:pt x="538061" y="482847"/>
                    <a:pt x="540919" y="490467"/>
                  </a:cubicBezTo>
                  <a:cubicBezTo>
                    <a:pt x="555206" y="530472"/>
                    <a:pt x="579019" y="564762"/>
                    <a:pt x="624739" y="575239"/>
                  </a:cubicBezTo>
                  <a:cubicBezTo>
                    <a:pt x="631406" y="577144"/>
                    <a:pt x="639026" y="579049"/>
                    <a:pt x="645694" y="580002"/>
                  </a:cubicBezTo>
                  <a:cubicBezTo>
                    <a:pt x="653314" y="580954"/>
                    <a:pt x="659981" y="581907"/>
                    <a:pt x="667601" y="581907"/>
                  </a:cubicBezTo>
                  <a:cubicBezTo>
                    <a:pt x="672364" y="581907"/>
                    <a:pt x="677126" y="581907"/>
                    <a:pt x="682841" y="580954"/>
                  </a:cubicBezTo>
                  <a:cubicBezTo>
                    <a:pt x="692366" y="565714"/>
                    <a:pt x="699034" y="549522"/>
                    <a:pt x="703796" y="532377"/>
                  </a:cubicBezTo>
                  <a:cubicBezTo>
                    <a:pt x="706654" y="523804"/>
                    <a:pt x="708559" y="515232"/>
                    <a:pt x="709511" y="505707"/>
                  </a:cubicBezTo>
                  <a:cubicBezTo>
                    <a:pt x="723799" y="461892"/>
                    <a:pt x="714274" y="423792"/>
                    <a:pt x="704749" y="376167"/>
                  </a:cubicBezTo>
                  <a:cubicBezTo>
                    <a:pt x="676174" y="299967"/>
                    <a:pt x="590449" y="280917"/>
                    <a:pt x="513296" y="293299"/>
                  </a:cubicBezTo>
                  <a:cubicBezTo>
                    <a:pt x="504724" y="295204"/>
                    <a:pt x="496151" y="299014"/>
                    <a:pt x="487579" y="301872"/>
                  </a:cubicBezTo>
                  <a:cubicBezTo>
                    <a:pt x="444716" y="319017"/>
                    <a:pt x="399949" y="347592"/>
                    <a:pt x="352324" y="368547"/>
                  </a:cubicBezTo>
                  <a:cubicBezTo>
                    <a:pt x="345656" y="369499"/>
                    <a:pt x="338989" y="370452"/>
                    <a:pt x="333274" y="370452"/>
                  </a:cubicBezTo>
                  <a:cubicBezTo>
                    <a:pt x="274219" y="370452"/>
                    <a:pt x="221831" y="400932"/>
                    <a:pt x="191351" y="445699"/>
                  </a:cubicBezTo>
                  <a:cubicBezTo>
                    <a:pt x="185636" y="455224"/>
                    <a:pt x="179921" y="464749"/>
                    <a:pt x="175159" y="475227"/>
                  </a:cubicBezTo>
                  <a:cubicBezTo>
                    <a:pt x="161824" y="519042"/>
                    <a:pt x="152299" y="557142"/>
                    <a:pt x="175159" y="608577"/>
                  </a:cubicBezTo>
                  <a:cubicBezTo>
                    <a:pt x="179921" y="619054"/>
                    <a:pt x="184684" y="628579"/>
                    <a:pt x="191351" y="638104"/>
                  </a:cubicBezTo>
                  <a:cubicBezTo>
                    <a:pt x="221831" y="684777"/>
                    <a:pt x="274219" y="715257"/>
                    <a:pt x="332321" y="716209"/>
                  </a:cubicBezTo>
                  <a:cubicBezTo>
                    <a:pt x="336131" y="716209"/>
                    <a:pt x="339941" y="714304"/>
                    <a:pt x="343751" y="717162"/>
                  </a:cubicBezTo>
                  <a:cubicBezTo>
                    <a:pt x="395186" y="712399"/>
                    <a:pt x="444716" y="685729"/>
                    <a:pt x="474244" y="639057"/>
                  </a:cubicBezTo>
                  <a:cubicBezTo>
                    <a:pt x="479959" y="630484"/>
                    <a:pt x="492341" y="627627"/>
                    <a:pt x="500914" y="635247"/>
                  </a:cubicBezTo>
                  <a:cubicBezTo>
                    <a:pt x="507581" y="640962"/>
                    <a:pt x="508534" y="651439"/>
                    <a:pt x="503771" y="658107"/>
                  </a:cubicBezTo>
                  <a:cubicBezTo>
                    <a:pt x="444716" y="749547"/>
                    <a:pt x="325654" y="779074"/>
                    <a:pt x="231356" y="728592"/>
                  </a:cubicBezTo>
                  <a:cubicBezTo>
                    <a:pt x="222784" y="768597"/>
                    <a:pt x="196114" y="801934"/>
                    <a:pt x="160871" y="820032"/>
                  </a:cubicBezTo>
                  <a:cubicBezTo>
                    <a:pt x="152299" y="824794"/>
                    <a:pt x="142774" y="828604"/>
                    <a:pt x="132296" y="830509"/>
                  </a:cubicBezTo>
                  <a:cubicBezTo>
                    <a:pt x="123724" y="837177"/>
                    <a:pt x="111341" y="838129"/>
                    <a:pt x="101816" y="835272"/>
                  </a:cubicBezTo>
                  <a:cubicBezTo>
                    <a:pt x="85624" y="824794"/>
                    <a:pt x="76099" y="815269"/>
                    <a:pt x="97054" y="799077"/>
                  </a:cubicBezTo>
                  <a:cubicBezTo>
                    <a:pt x="104674" y="794314"/>
                    <a:pt x="114199" y="791457"/>
                    <a:pt x="124676" y="796219"/>
                  </a:cubicBezTo>
                  <a:cubicBezTo>
                    <a:pt x="132296" y="794314"/>
                    <a:pt x="140869" y="790504"/>
                    <a:pt x="147536" y="786694"/>
                  </a:cubicBezTo>
                  <a:cubicBezTo>
                    <a:pt x="176111" y="770502"/>
                    <a:pt x="196114" y="740974"/>
                    <a:pt x="198019" y="706684"/>
                  </a:cubicBezTo>
                  <a:cubicBezTo>
                    <a:pt x="181826" y="693349"/>
                    <a:pt x="168491" y="678109"/>
                    <a:pt x="158014" y="661917"/>
                  </a:cubicBezTo>
                  <a:cubicBezTo>
                    <a:pt x="152299" y="653344"/>
                    <a:pt x="147536" y="645724"/>
                    <a:pt x="143726" y="637152"/>
                  </a:cubicBezTo>
                  <a:cubicBezTo>
                    <a:pt x="139916" y="628579"/>
                    <a:pt x="137059" y="620007"/>
                    <a:pt x="134201" y="611434"/>
                  </a:cubicBezTo>
                  <a:cubicBezTo>
                    <a:pt x="131344" y="602862"/>
                    <a:pt x="129439" y="593337"/>
                    <a:pt x="127534" y="584764"/>
                  </a:cubicBezTo>
                  <a:cubicBezTo>
                    <a:pt x="123724" y="530472"/>
                    <a:pt x="114199" y="473322"/>
                    <a:pt x="158966" y="432364"/>
                  </a:cubicBezTo>
                  <a:cubicBezTo>
                    <a:pt x="164681" y="423792"/>
                    <a:pt x="170396" y="415219"/>
                    <a:pt x="177064" y="407599"/>
                  </a:cubicBezTo>
                  <a:cubicBezTo>
                    <a:pt x="197066" y="384739"/>
                    <a:pt x="221831" y="365689"/>
                    <a:pt x="249454" y="353307"/>
                  </a:cubicBezTo>
                  <a:cubicBezTo>
                    <a:pt x="177064" y="320922"/>
                    <a:pt x="126581" y="248532"/>
                    <a:pt x="126581" y="164712"/>
                  </a:cubicBezTo>
                  <a:cubicBezTo>
                    <a:pt x="126581" y="156139"/>
                    <a:pt x="133249" y="147567"/>
                    <a:pt x="141821" y="146614"/>
                  </a:cubicBezTo>
                  <a:cubicBezTo>
                    <a:pt x="153251" y="144709"/>
                    <a:pt x="162776" y="153282"/>
                    <a:pt x="162776" y="163759"/>
                  </a:cubicBezTo>
                  <a:cubicBezTo>
                    <a:pt x="162776" y="175189"/>
                    <a:pt x="163729" y="187572"/>
                    <a:pt x="166586" y="198049"/>
                  </a:cubicBezTo>
                  <a:cubicBezTo>
                    <a:pt x="182779" y="276154"/>
                    <a:pt x="251359" y="335209"/>
                    <a:pt x="334226" y="335209"/>
                  </a:cubicBezTo>
                  <a:cubicBezTo>
                    <a:pt x="344704" y="335209"/>
                    <a:pt x="354229" y="334257"/>
                    <a:pt x="364706" y="332352"/>
                  </a:cubicBezTo>
                  <a:cubicBezTo>
                    <a:pt x="410426" y="328542"/>
                    <a:pt x="458051" y="290442"/>
                    <a:pt x="479959" y="253294"/>
                  </a:cubicBezTo>
                  <a:cubicBezTo>
                    <a:pt x="484721" y="244722"/>
                    <a:pt x="489484" y="236149"/>
                    <a:pt x="493294" y="227577"/>
                  </a:cubicBezTo>
                  <a:cubicBezTo>
                    <a:pt x="524726" y="80892"/>
                    <a:pt x="381851" y="-4833"/>
                    <a:pt x="261836" y="8502"/>
                  </a:cubicBezTo>
                  <a:cubicBezTo>
                    <a:pt x="250406" y="8502"/>
                    <a:pt x="239929" y="10407"/>
                    <a:pt x="228499" y="12312"/>
                  </a:cubicBezTo>
                  <a:cubicBezTo>
                    <a:pt x="195161" y="18027"/>
                    <a:pt x="163729" y="30409"/>
                    <a:pt x="135154" y="50412"/>
                  </a:cubicBezTo>
                  <a:cubicBezTo>
                    <a:pt x="125629" y="57079"/>
                    <a:pt x="117056" y="63747"/>
                    <a:pt x="108484" y="71367"/>
                  </a:cubicBezTo>
                  <a:cubicBezTo>
                    <a:pt x="66574" y="109467"/>
                    <a:pt x="37046" y="161854"/>
                    <a:pt x="30379" y="221862"/>
                  </a:cubicBezTo>
                  <a:lnTo>
                    <a:pt x="28474" y="220909"/>
                  </a:lnTo>
                  <a:cubicBezTo>
                    <a:pt x="28474" y="220909"/>
                    <a:pt x="28474" y="243769"/>
                    <a:pt x="28474" y="280917"/>
                  </a:cubicBezTo>
                  <a:cubicBezTo>
                    <a:pt x="28474" y="290442"/>
                    <a:pt x="28474" y="299967"/>
                    <a:pt x="28474" y="311397"/>
                  </a:cubicBezTo>
                  <a:cubicBezTo>
                    <a:pt x="20854" y="415219"/>
                    <a:pt x="-7721" y="510469"/>
                    <a:pt x="17044" y="619054"/>
                  </a:cubicBezTo>
                  <a:cubicBezTo>
                    <a:pt x="17996" y="629532"/>
                    <a:pt x="19901" y="640009"/>
                    <a:pt x="21806" y="650487"/>
                  </a:cubicBezTo>
                  <a:cubicBezTo>
                    <a:pt x="23711" y="660964"/>
                    <a:pt x="25616" y="671442"/>
                    <a:pt x="28474" y="681919"/>
                  </a:cubicBezTo>
                  <a:cubicBezTo>
                    <a:pt x="28474" y="690492"/>
                    <a:pt x="29426" y="699064"/>
                    <a:pt x="29426" y="707637"/>
                  </a:cubicBezTo>
                  <a:cubicBezTo>
                    <a:pt x="29426" y="767644"/>
                    <a:pt x="58001" y="834319"/>
                    <a:pt x="38951" y="891469"/>
                  </a:cubicBezTo>
                  <a:cubicBezTo>
                    <a:pt x="67526" y="891469"/>
                    <a:pt x="86576" y="853369"/>
                    <a:pt x="117056" y="857179"/>
                  </a:cubicBezTo>
                  <a:cubicBezTo>
                    <a:pt x="126581" y="855274"/>
                    <a:pt x="137059" y="854322"/>
                    <a:pt x="147536" y="854322"/>
                  </a:cubicBezTo>
                  <a:cubicBezTo>
                    <a:pt x="156109" y="855274"/>
                    <a:pt x="165634" y="857179"/>
                    <a:pt x="174206" y="859084"/>
                  </a:cubicBezTo>
                  <a:cubicBezTo>
                    <a:pt x="256121" y="881944"/>
                    <a:pt x="303746" y="967669"/>
                    <a:pt x="280886" y="1049584"/>
                  </a:cubicBezTo>
                  <a:cubicBezTo>
                    <a:pt x="278981" y="1056252"/>
                    <a:pt x="273266" y="1060062"/>
                    <a:pt x="266599" y="1060062"/>
                  </a:cubicBezTo>
                  <a:cubicBezTo>
                    <a:pt x="258026" y="1059109"/>
                    <a:pt x="253264" y="1050537"/>
                    <a:pt x="255169" y="1042917"/>
                  </a:cubicBezTo>
                  <a:cubicBezTo>
                    <a:pt x="274219" y="974337"/>
                    <a:pt x="235166" y="903852"/>
                    <a:pt x="166586" y="884802"/>
                  </a:cubicBezTo>
                  <a:cubicBezTo>
                    <a:pt x="158014" y="881944"/>
                    <a:pt x="148489" y="880992"/>
                    <a:pt x="139916" y="880039"/>
                  </a:cubicBezTo>
                  <a:cubicBezTo>
                    <a:pt x="131344" y="879087"/>
                    <a:pt x="122771" y="879087"/>
                    <a:pt x="115151" y="880039"/>
                  </a:cubicBezTo>
                  <a:cubicBezTo>
                    <a:pt x="107531" y="880992"/>
                    <a:pt x="99911" y="882897"/>
                    <a:pt x="94196" y="885754"/>
                  </a:cubicBezTo>
                  <a:cubicBezTo>
                    <a:pt x="57049" y="900042"/>
                    <a:pt x="37999" y="938142"/>
                    <a:pt x="29426" y="975289"/>
                  </a:cubicBezTo>
                  <a:cubicBezTo>
                    <a:pt x="27521" y="985767"/>
                    <a:pt x="25616" y="996244"/>
                    <a:pt x="23711" y="1006722"/>
                  </a:cubicBezTo>
                  <a:cubicBezTo>
                    <a:pt x="9424" y="1101019"/>
                    <a:pt x="11329" y="1195317"/>
                    <a:pt x="26569" y="1287709"/>
                  </a:cubicBezTo>
                  <a:cubicBezTo>
                    <a:pt x="26569" y="1302950"/>
                    <a:pt x="26569" y="1312475"/>
                    <a:pt x="26569" y="1312475"/>
                  </a:cubicBezTo>
                  <a:cubicBezTo>
                    <a:pt x="58001" y="1292472"/>
                    <a:pt x="96101" y="1281042"/>
                    <a:pt x="136106" y="1281042"/>
                  </a:cubicBezTo>
                  <a:cubicBezTo>
                    <a:pt x="217069" y="1282947"/>
                    <a:pt x="285649" y="1328667"/>
                    <a:pt x="320891" y="1394389"/>
                  </a:cubicBezTo>
                  <a:close/>
                  <a:moveTo>
                    <a:pt x="721894" y="944809"/>
                  </a:moveTo>
                  <a:cubicBezTo>
                    <a:pt x="793331" y="882897"/>
                    <a:pt x="801904" y="775264"/>
                    <a:pt x="740944" y="702874"/>
                  </a:cubicBezTo>
                  <a:cubicBezTo>
                    <a:pt x="738086" y="700017"/>
                    <a:pt x="736181" y="697159"/>
                    <a:pt x="733324" y="694302"/>
                  </a:cubicBezTo>
                  <a:cubicBezTo>
                    <a:pt x="733324" y="694302"/>
                    <a:pt x="733324" y="694302"/>
                    <a:pt x="733324" y="693349"/>
                  </a:cubicBezTo>
                  <a:lnTo>
                    <a:pt x="752374" y="663822"/>
                  </a:lnTo>
                  <a:cubicBezTo>
                    <a:pt x="752374" y="663822"/>
                    <a:pt x="753326" y="663822"/>
                    <a:pt x="753326" y="663822"/>
                  </a:cubicBezTo>
                  <a:cubicBezTo>
                    <a:pt x="759041" y="668584"/>
                    <a:pt x="763804" y="674299"/>
                    <a:pt x="768566" y="680014"/>
                  </a:cubicBezTo>
                  <a:cubicBezTo>
                    <a:pt x="842861" y="766692"/>
                    <a:pt x="832384" y="896232"/>
                    <a:pt x="746659" y="970527"/>
                  </a:cubicBezTo>
                  <a:cubicBezTo>
                    <a:pt x="739991" y="976242"/>
                    <a:pt x="729514" y="977194"/>
                    <a:pt x="722846" y="971479"/>
                  </a:cubicBezTo>
                  <a:cubicBezTo>
                    <a:pt x="713321" y="963859"/>
                    <a:pt x="714274" y="951477"/>
                    <a:pt x="721894" y="944809"/>
                  </a:cubicBezTo>
                  <a:close/>
                </a:path>
              </a:pathLst>
            </a:custGeom>
            <a:grpFill/>
            <a:ln w="9525" cap="flat">
              <a:noFill/>
              <a:prstDash val="solid"/>
              <a:miter/>
            </a:ln>
          </p:spPr>
          <p:txBody>
            <a:bodyPr rtlCol="0" anchor="ctr"/>
            <a:lstStyle/>
            <a:p>
              <a:endParaRPr lang="en-US" sz="2000">
                <a:solidFill>
                  <a:schemeClr val="tx1">
                    <a:lumMod val="85000"/>
                    <a:lumOff val="15000"/>
                  </a:schemeClr>
                </a:solidFill>
                <a:latin typeface="Al Tarikh" pitchFamily="2" charset="-78"/>
                <a:cs typeface="Al Tarikh" pitchFamily="2" charset="-78"/>
              </a:endParaRPr>
            </a:p>
          </p:txBody>
        </p:sp>
      </p:grpSp>
      <p:grpSp>
        <p:nvGrpSpPr>
          <p:cNvPr id="33" name="Group 9">
            <a:extLst>
              <a:ext uri="{FF2B5EF4-FFF2-40B4-BE49-F238E27FC236}">
                <a16:creationId xmlns:a16="http://schemas.microsoft.com/office/drawing/2014/main" id="{33B938B1-4D74-45DC-B5FC-84949C308336}"/>
              </a:ext>
            </a:extLst>
          </p:cNvPr>
          <p:cNvGrpSpPr/>
          <p:nvPr/>
        </p:nvGrpSpPr>
        <p:grpSpPr>
          <a:xfrm>
            <a:off x="8752986" y="5023704"/>
            <a:ext cx="2654101" cy="979600"/>
            <a:chOff x="-475010" y="1098790"/>
            <a:chExt cx="4241713" cy="979600"/>
          </a:xfrm>
        </p:grpSpPr>
        <p:sp>
          <p:nvSpPr>
            <p:cNvPr id="34" name="TextBox 10">
              <a:extLst>
                <a:ext uri="{FF2B5EF4-FFF2-40B4-BE49-F238E27FC236}">
                  <a16:creationId xmlns:a16="http://schemas.microsoft.com/office/drawing/2014/main" id="{B70F14D2-E7FC-44F4-8D41-7FAB0072151D}"/>
                </a:ext>
              </a:extLst>
            </p:cNvPr>
            <p:cNvSpPr txBox="1"/>
            <p:nvPr/>
          </p:nvSpPr>
          <p:spPr>
            <a:xfrm>
              <a:off x="-475010" y="1098790"/>
              <a:ext cx="4241713" cy="338554"/>
            </a:xfrm>
            <a:prstGeom prst="rect">
              <a:avLst/>
            </a:prstGeom>
            <a:noFill/>
          </p:spPr>
          <p:txBody>
            <a:bodyPr wrap="square" rtlCol="0" anchor="ctr">
              <a:spAutoFit/>
            </a:bodyPr>
            <a:lstStyle/>
            <a:p>
              <a:pPr algn="ctr"/>
              <a:r>
                <a:rPr lang="ar-DZ" altLang="ko-KR" sz="1600" b="1" dirty="0">
                  <a:solidFill>
                    <a:schemeClr val="tx1">
                      <a:lumMod val="85000"/>
                      <a:lumOff val="15000"/>
                    </a:schemeClr>
                  </a:solidFill>
                  <a:latin typeface="Al Tarikh" pitchFamily="2" charset="-78"/>
                  <a:cs typeface="Al Tarikh" pitchFamily="2" charset="-78"/>
                </a:rPr>
                <a:t>العنوان هنا</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35" name="TextBox 11">
              <a:extLst>
                <a:ext uri="{FF2B5EF4-FFF2-40B4-BE49-F238E27FC236}">
                  <a16:creationId xmlns:a16="http://schemas.microsoft.com/office/drawing/2014/main" id="{3D4CE4C7-B608-48D4-A516-01975222150F}"/>
                </a:ext>
              </a:extLst>
            </p:cNvPr>
            <p:cNvSpPr txBox="1"/>
            <p:nvPr/>
          </p:nvSpPr>
          <p:spPr>
            <a:xfrm>
              <a:off x="-475010" y="1339726"/>
              <a:ext cx="4226291" cy="738664"/>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en-US" altLang="ko-KR" sz="1400" dirty="0">
                <a:solidFill>
                  <a:schemeClr val="tx1">
                    <a:lumMod val="85000"/>
                    <a:lumOff val="15000"/>
                  </a:schemeClr>
                </a:solidFill>
                <a:latin typeface="Al Tarikh" pitchFamily="2" charset="-78"/>
                <a:cs typeface="Al Tarikh" pitchFamily="2" charset="-78"/>
              </a:endParaRPr>
            </a:p>
          </p:txBody>
        </p:sp>
      </p:grpSp>
      <p:grpSp>
        <p:nvGrpSpPr>
          <p:cNvPr id="36" name="Group 9">
            <a:extLst>
              <a:ext uri="{FF2B5EF4-FFF2-40B4-BE49-F238E27FC236}">
                <a16:creationId xmlns:a16="http://schemas.microsoft.com/office/drawing/2014/main" id="{33B938B1-4D74-45DC-B5FC-84949C308336}"/>
              </a:ext>
            </a:extLst>
          </p:cNvPr>
          <p:cNvGrpSpPr/>
          <p:nvPr/>
        </p:nvGrpSpPr>
        <p:grpSpPr>
          <a:xfrm>
            <a:off x="784913" y="5023704"/>
            <a:ext cx="2654101" cy="979600"/>
            <a:chOff x="-475010" y="1098790"/>
            <a:chExt cx="4241713" cy="979600"/>
          </a:xfrm>
        </p:grpSpPr>
        <p:sp>
          <p:nvSpPr>
            <p:cNvPr id="37" name="TextBox 10">
              <a:extLst>
                <a:ext uri="{FF2B5EF4-FFF2-40B4-BE49-F238E27FC236}">
                  <a16:creationId xmlns:a16="http://schemas.microsoft.com/office/drawing/2014/main" id="{B70F14D2-E7FC-44F4-8D41-7FAB0072151D}"/>
                </a:ext>
              </a:extLst>
            </p:cNvPr>
            <p:cNvSpPr txBox="1"/>
            <p:nvPr/>
          </p:nvSpPr>
          <p:spPr>
            <a:xfrm>
              <a:off x="-475010" y="1098790"/>
              <a:ext cx="4241713" cy="338554"/>
            </a:xfrm>
            <a:prstGeom prst="rect">
              <a:avLst/>
            </a:prstGeom>
            <a:noFill/>
          </p:spPr>
          <p:txBody>
            <a:bodyPr wrap="square" rtlCol="0" anchor="ctr">
              <a:spAutoFit/>
            </a:bodyPr>
            <a:lstStyle/>
            <a:p>
              <a:pPr algn="ctr"/>
              <a:r>
                <a:rPr lang="ar-DZ" altLang="ko-KR" sz="1600" b="1" dirty="0">
                  <a:solidFill>
                    <a:schemeClr val="tx1">
                      <a:lumMod val="85000"/>
                      <a:lumOff val="15000"/>
                    </a:schemeClr>
                  </a:solidFill>
                  <a:latin typeface="Al Tarikh" pitchFamily="2" charset="-78"/>
                  <a:cs typeface="Al Tarikh" pitchFamily="2" charset="-78"/>
                </a:rPr>
                <a:t>العنوان هنا</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38" name="TextBox 11">
              <a:extLst>
                <a:ext uri="{FF2B5EF4-FFF2-40B4-BE49-F238E27FC236}">
                  <a16:creationId xmlns:a16="http://schemas.microsoft.com/office/drawing/2014/main" id="{3D4CE4C7-B608-48D4-A516-01975222150F}"/>
                </a:ext>
              </a:extLst>
            </p:cNvPr>
            <p:cNvSpPr txBox="1"/>
            <p:nvPr/>
          </p:nvSpPr>
          <p:spPr>
            <a:xfrm>
              <a:off x="-475010" y="1339726"/>
              <a:ext cx="4226291" cy="738664"/>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en-US" altLang="ko-KR" sz="1400" dirty="0">
                <a:solidFill>
                  <a:schemeClr val="tx1">
                    <a:lumMod val="85000"/>
                    <a:lumOff val="15000"/>
                  </a:schemeClr>
                </a:solidFill>
                <a:latin typeface="Al Tarikh" pitchFamily="2" charset="-78"/>
                <a:cs typeface="Al Tarikh" pitchFamily="2" charset="-78"/>
              </a:endParaRPr>
            </a:p>
          </p:txBody>
        </p:sp>
      </p:grpSp>
      <p:grpSp>
        <p:nvGrpSpPr>
          <p:cNvPr id="39" name="Group 9">
            <a:extLst>
              <a:ext uri="{FF2B5EF4-FFF2-40B4-BE49-F238E27FC236}">
                <a16:creationId xmlns:a16="http://schemas.microsoft.com/office/drawing/2014/main" id="{33B938B1-4D74-45DC-B5FC-84949C308336}"/>
              </a:ext>
            </a:extLst>
          </p:cNvPr>
          <p:cNvGrpSpPr/>
          <p:nvPr/>
        </p:nvGrpSpPr>
        <p:grpSpPr>
          <a:xfrm>
            <a:off x="775139" y="2486000"/>
            <a:ext cx="2654101" cy="979600"/>
            <a:chOff x="-475010" y="1098790"/>
            <a:chExt cx="4241713" cy="979600"/>
          </a:xfrm>
        </p:grpSpPr>
        <p:sp>
          <p:nvSpPr>
            <p:cNvPr id="40" name="TextBox 10">
              <a:extLst>
                <a:ext uri="{FF2B5EF4-FFF2-40B4-BE49-F238E27FC236}">
                  <a16:creationId xmlns:a16="http://schemas.microsoft.com/office/drawing/2014/main" id="{B70F14D2-E7FC-44F4-8D41-7FAB0072151D}"/>
                </a:ext>
              </a:extLst>
            </p:cNvPr>
            <p:cNvSpPr txBox="1"/>
            <p:nvPr/>
          </p:nvSpPr>
          <p:spPr>
            <a:xfrm>
              <a:off x="-475010" y="1098790"/>
              <a:ext cx="4241713" cy="338554"/>
            </a:xfrm>
            <a:prstGeom prst="rect">
              <a:avLst/>
            </a:prstGeom>
            <a:noFill/>
          </p:spPr>
          <p:txBody>
            <a:bodyPr wrap="square" rtlCol="0" anchor="ctr">
              <a:spAutoFit/>
            </a:bodyPr>
            <a:lstStyle/>
            <a:p>
              <a:pPr algn="ctr"/>
              <a:r>
                <a:rPr lang="ar-DZ" altLang="ko-KR" sz="1600" b="1" dirty="0">
                  <a:solidFill>
                    <a:schemeClr val="tx1">
                      <a:lumMod val="85000"/>
                      <a:lumOff val="15000"/>
                    </a:schemeClr>
                  </a:solidFill>
                  <a:latin typeface="Al Tarikh" pitchFamily="2" charset="-78"/>
                  <a:cs typeface="Al Tarikh" pitchFamily="2" charset="-78"/>
                </a:rPr>
                <a:t>العنوان هنا</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41" name="TextBox 11">
              <a:extLst>
                <a:ext uri="{FF2B5EF4-FFF2-40B4-BE49-F238E27FC236}">
                  <a16:creationId xmlns:a16="http://schemas.microsoft.com/office/drawing/2014/main" id="{3D4CE4C7-B608-48D4-A516-01975222150F}"/>
                </a:ext>
              </a:extLst>
            </p:cNvPr>
            <p:cNvSpPr txBox="1"/>
            <p:nvPr/>
          </p:nvSpPr>
          <p:spPr>
            <a:xfrm>
              <a:off x="-475010" y="1339726"/>
              <a:ext cx="4226291" cy="738664"/>
            </a:xfrm>
            <a:prstGeom prst="rect">
              <a:avLst/>
            </a:prstGeom>
            <a:noFill/>
          </p:spPr>
          <p:txBody>
            <a:bodyPr wrap="square" rtlCol="0">
              <a:spAutoFit/>
            </a:bodyPr>
            <a:lstStyle/>
            <a:p>
              <a:pPr algn="ctr"/>
              <a:r>
                <a:rPr lang="ar-DZ" altLang="ko-KR" sz="1400" dirty="0">
                  <a:solidFill>
                    <a:schemeClr val="tx1">
                      <a:lumMod val="85000"/>
                      <a:lumOff val="1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en-US" altLang="ko-KR" sz="1400" dirty="0">
                <a:solidFill>
                  <a:schemeClr val="tx1">
                    <a:lumMod val="85000"/>
                    <a:lumOff val="1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55730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 calcmode="lin" valueType="num">
                                      <p:cBhvr additive="base">
                                        <p:cTn id="2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0" end="0"/>
                                            </p:txEl>
                                          </p:spTgt>
                                        </p:tgtEl>
                                        <p:attrNameLst>
                                          <p:attrName>ppt_y</p:attrName>
                                        </p:attrNameLst>
                                      </p:cBhvr>
                                      <p:tavLst>
                                        <p:tav tm="0">
                                          <p:val>
                                            <p:strVal val="1+#ppt_h/2"/>
                                          </p:val>
                                        </p:tav>
                                        <p:tav tm="100000">
                                          <p:val>
                                            <p:strVal val="#ppt_y"/>
                                          </p:val>
                                        </p:tav>
                                      </p:tavLst>
                                    </p:anim>
                                  </p:childTnLst>
                                </p:cTn>
                              </p:par>
                              <p:par>
                                <p:cTn id="25" presetID="32" presetClass="emph" presetSubtype="0" fill="hold" nodeType="withEffect">
                                  <p:stCondLst>
                                    <p:cond delay="0"/>
                                  </p:stCondLst>
                                  <p:childTnLst>
                                    <p:animRot by="120000">
                                      <p:cBhvr>
                                        <p:cTn id="26" dur="100" fill="hold">
                                          <p:stCondLst>
                                            <p:cond delay="0"/>
                                          </p:stCondLst>
                                        </p:cTn>
                                        <p:tgtEl>
                                          <p:spTgt spid="3"/>
                                        </p:tgtEl>
                                        <p:attrNameLst>
                                          <p:attrName>r</p:attrName>
                                        </p:attrNameLst>
                                      </p:cBhvr>
                                    </p:animRot>
                                    <p:animRot by="-240000">
                                      <p:cBhvr>
                                        <p:cTn id="27" dur="200" fill="hold">
                                          <p:stCondLst>
                                            <p:cond delay="200"/>
                                          </p:stCondLst>
                                        </p:cTn>
                                        <p:tgtEl>
                                          <p:spTgt spid="3"/>
                                        </p:tgtEl>
                                        <p:attrNameLst>
                                          <p:attrName>r</p:attrName>
                                        </p:attrNameLst>
                                      </p:cBhvr>
                                    </p:animRot>
                                    <p:animRot by="240000">
                                      <p:cBhvr>
                                        <p:cTn id="28" dur="200" fill="hold">
                                          <p:stCondLst>
                                            <p:cond delay="400"/>
                                          </p:stCondLst>
                                        </p:cTn>
                                        <p:tgtEl>
                                          <p:spTgt spid="3"/>
                                        </p:tgtEl>
                                        <p:attrNameLst>
                                          <p:attrName>r</p:attrName>
                                        </p:attrNameLst>
                                      </p:cBhvr>
                                    </p:animRot>
                                    <p:animRot by="-240000">
                                      <p:cBhvr>
                                        <p:cTn id="29" dur="200" fill="hold">
                                          <p:stCondLst>
                                            <p:cond delay="600"/>
                                          </p:stCondLst>
                                        </p:cTn>
                                        <p:tgtEl>
                                          <p:spTgt spid="3"/>
                                        </p:tgtEl>
                                        <p:attrNameLst>
                                          <p:attrName>r</p:attrName>
                                        </p:attrNameLst>
                                      </p:cBhvr>
                                    </p:animRot>
                                    <p:animRot by="120000">
                                      <p:cBhvr>
                                        <p:cTn id="30" dur="200" fill="hold">
                                          <p:stCondLst>
                                            <p:cond delay="800"/>
                                          </p:stCondLst>
                                        </p:cTn>
                                        <p:tgtEl>
                                          <p:spTgt spid="3"/>
                                        </p:tgtEl>
                                        <p:attrNameLst>
                                          <p:attrName>r</p:attrName>
                                        </p:attrNameLst>
                                      </p:cBhvr>
                                    </p:animRot>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4" grpId="0" animBg="1"/>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A4698C76-08A7-4B04-BDD1-32731BBA4715}"/>
              </a:ext>
            </a:extLst>
          </p:cNvPr>
          <p:cNvGrpSpPr/>
          <p:nvPr/>
        </p:nvGrpSpPr>
        <p:grpSpPr>
          <a:xfrm>
            <a:off x="1989325" y="4498722"/>
            <a:ext cx="8213350" cy="2167833"/>
            <a:chOff x="3960971" y="2777942"/>
            <a:chExt cx="4267200" cy="1310664"/>
          </a:xfrm>
        </p:grpSpPr>
        <p:sp>
          <p:nvSpPr>
            <p:cNvPr id="36" name="Freeform: Shape 35">
              <a:extLst>
                <a:ext uri="{FF2B5EF4-FFF2-40B4-BE49-F238E27FC236}">
                  <a16:creationId xmlns:a16="http://schemas.microsoft.com/office/drawing/2014/main" id="{43E1E110-0525-4759-87AD-4D8068E694F6}"/>
                </a:ext>
              </a:extLst>
            </p:cNvPr>
            <p:cNvSpPr/>
            <p:nvPr/>
          </p:nvSpPr>
          <p:spPr>
            <a:xfrm>
              <a:off x="4033932" y="3469638"/>
              <a:ext cx="4104504" cy="543410"/>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 name="connsiteX0" fmla="*/ 3874770 w 4077652"/>
                <a:gd name="connsiteY0" fmla="*/ 165396 h 731180"/>
                <a:gd name="connsiteX1" fmla="*/ 2042160 w 4077652"/>
                <a:gd name="connsiteY1" fmla="*/ 397806 h 731180"/>
                <a:gd name="connsiteX2" fmla="*/ 2042160 w 4077652"/>
                <a:gd name="connsiteY2" fmla="*/ 392091 h 731180"/>
                <a:gd name="connsiteX3" fmla="*/ 203835 w 4077652"/>
                <a:gd name="connsiteY3" fmla="*/ 156824 h 731180"/>
                <a:gd name="connsiteX4" fmla="*/ 0 w 4077652"/>
                <a:gd name="connsiteY4" fmla="*/ 682604 h 731180"/>
                <a:gd name="connsiteX5" fmla="*/ 1772602 w 4077652"/>
                <a:gd name="connsiteY5" fmla="*/ 454004 h 731180"/>
                <a:gd name="connsiteX6" fmla="*/ 2036445 w 4077652"/>
                <a:gd name="connsiteY6" fmla="*/ 722609 h 731180"/>
                <a:gd name="connsiteX7" fmla="*/ 2036445 w 4077652"/>
                <a:gd name="connsiteY7" fmla="*/ 731181 h 731180"/>
                <a:gd name="connsiteX8" fmla="*/ 2305050 w 4077652"/>
                <a:gd name="connsiteY8" fmla="*/ 462576 h 731180"/>
                <a:gd name="connsiteX9" fmla="*/ 4077652 w 4077652"/>
                <a:gd name="connsiteY9" fmla="*/ 691176 h 731180"/>
                <a:gd name="connsiteX10" fmla="*/ 3874770 w 4077652"/>
                <a:gd name="connsiteY10" fmla="*/ 165396 h 731180"/>
                <a:gd name="connsiteX0" fmla="*/ 3874770 w 4077652"/>
                <a:gd name="connsiteY0" fmla="*/ 153654 h 719439"/>
                <a:gd name="connsiteX1" fmla="*/ 2042160 w 4077652"/>
                <a:gd name="connsiteY1" fmla="*/ 386064 h 719439"/>
                <a:gd name="connsiteX2" fmla="*/ 2042160 w 4077652"/>
                <a:gd name="connsiteY2" fmla="*/ 380349 h 719439"/>
                <a:gd name="connsiteX3" fmla="*/ 203835 w 4077652"/>
                <a:gd name="connsiteY3" fmla="*/ 145082 h 719439"/>
                <a:gd name="connsiteX4" fmla="*/ 0 w 4077652"/>
                <a:gd name="connsiteY4" fmla="*/ 670862 h 719439"/>
                <a:gd name="connsiteX5" fmla="*/ 1772602 w 4077652"/>
                <a:gd name="connsiteY5" fmla="*/ 442262 h 719439"/>
                <a:gd name="connsiteX6" fmla="*/ 2036445 w 4077652"/>
                <a:gd name="connsiteY6" fmla="*/ 710867 h 719439"/>
                <a:gd name="connsiteX7" fmla="*/ 2036445 w 4077652"/>
                <a:gd name="connsiteY7" fmla="*/ 719439 h 719439"/>
                <a:gd name="connsiteX8" fmla="*/ 2305050 w 4077652"/>
                <a:gd name="connsiteY8" fmla="*/ 450834 h 719439"/>
                <a:gd name="connsiteX9" fmla="*/ 4077652 w 4077652"/>
                <a:gd name="connsiteY9" fmla="*/ 679434 h 719439"/>
                <a:gd name="connsiteX10" fmla="*/ 3874770 w 4077652"/>
                <a:gd name="connsiteY10" fmla="*/ 153654 h 719439"/>
                <a:gd name="connsiteX0" fmla="*/ 3897535 w 4100417"/>
                <a:gd name="connsiteY0" fmla="*/ 139748 h 705533"/>
                <a:gd name="connsiteX1" fmla="*/ 2064925 w 4100417"/>
                <a:gd name="connsiteY1" fmla="*/ 372158 h 705533"/>
                <a:gd name="connsiteX2" fmla="*/ 2064925 w 4100417"/>
                <a:gd name="connsiteY2" fmla="*/ 366443 h 705533"/>
                <a:gd name="connsiteX3" fmla="*/ 226600 w 4100417"/>
                <a:gd name="connsiteY3" fmla="*/ 131176 h 705533"/>
                <a:gd name="connsiteX4" fmla="*/ 22765 w 4100417"/>
                <a:gd name="connsiteY4" fmla="*/ 656956 h 705533"/>
                <a:gd name="connsiteX5" fmla="*/ 1795367 w 4100417"/>
                <a:gd name="connsiteY5" fmla="*/ 428356 h 705533"/>
                <a:gd name="connsiteX6" fmla="*/ 2059210 w 4100417"/>
                <a:gd name="connsiteY6" fmla="*/ 696961 h 705533"/>
                <a:gd name="connsiteX7" fmla="*/ 2059210 w 4100417"/>
                <a:gd name="connsiteY7" fmla="*/ 705533 h 705533"/>
                <a:gd name="connsiteX8" fmla="*/ 2327815 w 4100417"/>
                <a:gd name="connsiteY8" fmla="*/ 436928 h 705533"/>
                <a:gd name="connsiteX9" fmla="*/ 4100417 w 4100417"/>
                <a:gd name="connsiteY9" fmla="*/ 665528 h 705533"/>
                <a:gd name="connsiteX10" fmla="*/ 3897535 w 4100417"/>
                <a:gd name="connsiteY10" fmla="*/ 139748 h 705533"/>
                <a:gd name="connsiteX0" fmla="*/ 3897535 w 4100417"/>
                <a:gd name="connsiteY0" fmla="*/ 139748 h 705533"/>
                <a:gd name="connsiteX1" fmla="*/ 2064925 w 4100417"/>
                <a:gd name="connsiteY1" fmla="*/ 372158 h 705533"/>
                <a:gd name="connsiteX2" fmla="*/ 2064925 w 4100417"/>
                <a:gd name="connsiteY2" fmla="*/ 366443 h 705533"/>
                <a:gd name="connsiteX3" fmla="*/ 226600 w 4100417"/>
                <a:gd name="connsiteY3" fmla="*/ 131176 h 705533"/>
                <a:gd name="connsiteX4" fmla="*/ 22765 w 4100417"/>
                <a:gd name="connsiteY4" fmla="*/ 656956 h 705533"/>
                <a:gd name="connsiteX5" fmla="*/ 1795367 w 4100417"/>
                <a:gd name="connsiteY5" fmla="*/ 428356 h 705533"/>
                <a:gd name="connsiteX6" fmla="*/ 2059210 w 4100417"/>
                <a:gd name="connsiteY6" fmla="*/ 696961 h 705533"/>
                <a:gd name="connsiteX7" fmla="*/ 2059210 w 4100417"/>
                <a:gd name="connsiteY7" fmla="*/ 705533 h 705533"/>
                <a:gd name="connsiteX8" fmla="*/ 2327815 w 4100417"/>
                <a:gd name="connsiteY8" fmla="*/ 436928 h 705533"/>
                <a:gd name="connsiteX9" fmla="*/ 4100417 w 4100417"/>
                <a:gd name="connsiteY9" fmla="*/ 665528 h 705533"/>
                <a:gd name="connsiteX10" fmla="*/ 3897535 w 4100417"/>
                <a:gd name="connsiteY10" fmla="*/ 139748 h 705533"/>
                <a:gd name="connsiteX0" fmla="*/ 3897535 w 4100417"/>
                <a:gd name="connsiteY0" fmla="*/ 139748 h 705533"/>
                <a:gd name="connsiteX1" fmla="*/ 2064925 w 4100417"/>
                <a:gd name="connsiteY1" fmla="*/ 372158 h 705533"/>
                <a:gd name="connsiteX2" fmla="*/ 2064925 w 4100417"/>
                <a:gd name="connsiteY2" fmla="*/ 366443 h 705533"/>
                <a:gd name="connsiteX3" fmla="*/ 226600 w 4100417"/>
                <a:gd name="connsiteY3" fmla="*/ 131176 h 705533"/>
                <a:gd name="connsiteX4" fmla="*/ 22765 w 4100417"/>
                <a:gd name="connsiteY4" fmla="*/ 656956 h 705533"/>
                <a:gd name="connsiteX5" fmla="*/ 1795367 w 4100417"/>
                <a:gd name="connsiteY5" fmla="*/ 428356 h 705533"/>
                <a:gd name="connsiteX6" fmla="*/ 2059210 w 4100417"/>
                <a:gd name="connsiteY6" fmla="*/ 696961 h 705533"/>
                <a:gd name="connsiteX7" fmla="*/ 2059210 w 4100417"/>
                <a:gd name="connsiteY7" fmla="*/ 705533 h 705533"/>
                <a:gd name="connsiteX8" fmla="*/ 2327815 w 4100417"/>
                <a:gd name="connsiteY8" fmla="*/ 436928 h 705533"/>
                <a:gd name="connsiteX9" fmla="*/ 4100417 w 4100417"/>
                <a:gd name="connsiteY9" fmla="*/ 665528 h 705533"/>
                <a:gd name="connsiteX10" fmla="*/ 3897535 w 4100417"/>
                <a:gd name="connsiteY10" fmla="*/ 139748 h 705533"/>
                <a:gd name="connsiteX0" fmla="*/ 3897535 w 4100417"/>
                <a:gd name="connsiteY0" fmla="*/ 139748 h 705533"/>
                <a:gd name="connsiteX1" fmla="*/ 2064925 w 4100417"/>
                <a:gd name="connsiteY1" fmla="*/ 372158 h 705533"/>
                <a:gd name="connsiteX2" fmla="*/ 2064925 w 4100417"/>
                <a:gd name="connsiteY2" fmla="*/ 366443 h 705533"/>
                <a:gd name="connsiteX3" fmla="*/ 226600 w 4100417"/>
                <a:gd name="connsiteY3" fmla="*/ 131176 h 705533"/>
                <a:gd name="connsiteX4" fmla="*/ 22765 w 4100417"/>
                <a:gd name="connsiteY4" fmla="*/ 656956 h 705533"/>
                <a:gd name="connsiteX5" fmla="*/ 1795367 w 4100417"/>
                <a:gd name="connsiteY5" fmla="*/ 428356 h 705533"/>
                <a:gd name="connsiteX6" fmla="*/ 2059210 w 4100417"/>
                <a:gd name="connsiteY6" fmla="*/ 696961 h 705533"/>
                <a:gd name="connsiteX7" fmla="*/ 2059210 w 4100417"/>
                <a:gd name="connsiteY7" fmla="*/ 705533 h 705533"/>
                <a:gd name="connsiteX8" fmla="*/ 2327815 w 4100417"/>
                <a:gd name="connsiteY8" fmla="*/ 436928 h 705533"/>
                <a:gd name="connsiteX9" fmla="*/ 4100417 w 4100417"/>
                <a:gd name="connsiteY9" fmla="*/ 665528 h 705533"/>
                <a:gd name="connsiteX10" fmla="*/ 3897535 w 4100417"/>
                <a:gd name="connsiteY10" fmla="*/ 139748 h 705533"/>
                <a:gd name="connsiteX0" fmla="*/ 3897535 w 4100417"/>
                <a:gd name="connsiteY0" fmla="*/ 254978 h 820763"/>
                <a:gd name="connsiteX1" fmla="*/ 2064925 w 4100417"/>
                <a:gd name="connsiteY1" fmla="*/ 487388 h 820763"/>
                <a:gd name="connsiteX2" fmla="*/ 2064925 w 4100417"/>
                <a:gd name="connsiteY2" fmla="*/ 309195 h 820763"/>
                <a:gd name="connsiteX3" fmla="*/ 226600 w 4100417"/>
                <a:gd name="connsiteY3" fmla="*/ 246406 h 820763"/>
                <a:gd name="connsiteX4" fmla="*/ 22765 w 4100417"/>
                <a:gd name="connsiteY4" fmla="*/ 772186 h 820763"/>
                <a:gd name="connsiteX5" fmla="*/ 1795367 w 4100417"/>
                <a:gd name="connsiteY5" fmla="*/ 543586 h 820763"/>
                <a:gd name="connsiteX6" fmla="*/ 2059210 w 4100417"/>
                <a:gd name="connsiteY6" fmla="*/ 812191 h 820763"/>
                <a:gd name="connsiteX7" fmla="*/ 2059210 w 4100417"/>
                <a:gd name="connsiteY7" fmla="*/ 820763 h 820763"/>
                <a:gd name="connsiteX8" fmla="*/ 2327815 w 4100417"/>
                <a:gd name="connsiteY8" fmla="*/ 552158 h 820763"/>
                <a:gd name="connsiteX9" fmla="*/ 4100417 w 4100417"/>
                <a:gd name="connsiteY9" fmla="*/ 780758 h 820763"/>
                <a:gd name="connsiteX10" fmla="*/ 3897535 w 4100417"/>
                <a:gd name="connsiteY10" fmla="*/ 254978 h 820763"/>
                <a:gd name="connsiteX0" fmla="*/ 3897535 w 4100417"/>
                <a:gd name="connsiteY0" fmla="*/ 254978 h 820763"/>
                <a:gd name="connsiteX1" fmla="*/ 2064925 w 4100417"/>
                <a:gd name="connsiteY1" fmla="*/ 487388 h 820763"/>
                <a:gd name="connsiteX2" fmla="*/ 2064925 w 4100417"/>
                <a:gd name="connsiteY2" fmla="*/ 309195 h 820763"/>
                <a:gd name="connsiteX3" fmla="*/ 226600 w 4100417"/>
                <a:gd name="connsiteY3" fmla="*/ 246406 h 820763"/>
                <a:gd name="connsiteX4" fmla="*/ 22765 w 4100417"/>
                <a:gd name="connsiteY4" fmla="*/ 772186 h 820763"/>
                <a:gd name="connsiteX5" fmla="*/ 1795367 w 4100417"/>
                <a:gd name="connsiteY5" fmla="*/ 543586 h 820763"/>
                <a:gd name="connsiteX6" fmla="*/ 2059210 w 4100417"/>
                <a:gd name="connsiteY6" fmla="*/ 812191 h 820763"/>
                <a:gd name="connsiteX7" fmla="*/ 2059210 w 4100417"/>
                <a:gd name="connsiteY7" fmla="*/ 820763 h 820763"/>
                <a:gd name="connsiteX8" fmla="*/ 2327815 w 4100417"/>
                <a:gd name="connsiteY8" fmla="*/ 552158 h 820763"/>
                <a:gd name="connsiteX9" fmla="*/ 4100417 w 4100417"/>
                <a:gd name="connsiteY9" fmla="*/ 780758 h 820763"/>
                <a:gd name="connsiteX10" fmla="*/ 3897535 w 4100417"/>
                <a:gd name="connsiteY10" fmla="*/ 254978 h 820763"/>
                <a:gd name="connsiteX0" fmla="*/ 3897535 w 4100417"/>
                <a:gd name="connsiteY0" fmla="*/ 148746 h 714531"/>
                <a:gd name="connsiteX1" fmla="*/ 2064925 w 4100417"/>
                <a:gd name="connsiteY1" fmla="*/ 381156 h 714531"/>
                <a:gd name="connsiteX2" fmla="*/ 2064925 w 4100417"/>
                <a:gd name="connsiteY2" fmla="*/ 390440 h 714531"/>
                <a:gd name="connsiteX3" fmla="*/ 226600 w 4100417"/>
                <a:gd name="connsiteY3" fmla="*/ 140174 h 714531"/>
                <a:gd name="connsiteX4" fmla="*/ 22765 w 4100417"/>
                <a:gd name="connsiteY4" fmla="*/ 665954 h 714531"/>
                <a:gd name="connsiteX5" fmla="*/ 1795367 w 4100417"/>
                <a:gd name="connsiteY5" fmla="*/ 437354 h 714531"/>
                <a:gd name="connsiteX6" fmla="*/ 2059210 w 4100417"/>
                <a:gd name="connsiteY6" fmla="*/ 705959 h 714531"/>
                <a:gd name="connsiteX7" fmla="*/ 2059210 w 4100417"/>
                <a:gd name="connsiteY7" fmla="*/ 714531 h 714531"/>
                <a:gd name="connsiteX8" fmla="*/ 2327815 w 4100417"/>
                <a:gd name="connsiteY8" fmla="*/ 445926 h 714531"/>
                <a:gd name="connsiteX9" fmla="*/ 4100417 w 4100417"/>
                <a:gd name="connsiteY9" fmla="*/ 674526 h 714531"/>
                <a:gd name="connsiteX10" fmla="*/ 3897535 w 4100417"/>
                <a:gd name="connsiteY10" fmla="*/ 148746 h 714531"/>
                <a:gd name="connsiteX0" fmla="*/ 3897535 w 4100417"/>
                <a:gd name="connsiteY0" fmla="*/ 148746 h 714531"/>
                <a:gd name="connsiteX1" fmla="*/ 2064925 w 4100417"/>
                <a:gd name="connsiteY1" fmla="*/ 381156 h 714531"/>
                <a:gd name="connsiteX2" fmla="*/ 2064925 w 4100417"/>
                <a:gd name="connsiteY2" fmla="*/ 382941 h 714531"/>
                <a:gd name="connsiteX3" fmla="*/ 226600 w 4100417"/>
                <a:gd name="connsiteY3" fmla="*/ 140174 h 714531"/>
                <a:gd name="connsiteX4" fmla="*/ 22765 w 4100417"/>
                <a:gd name="connsiteY4" fmla="*/ 665954 h 714531"/>
                <a:gd name="connsiteX5" fmla="*/ 1795367 w 4100417"/>
                <a:gd name="connsiteY5" fmla="*/ 437354 h 714531"/>
                <a:gd name="connsiteX6" fmla="*/ 2059210 w 4100417"/>
                <a:gd name="connsiteY6" fmla="*/ 705959 h 714531"/>
                <a:gd name="connsiteX7" fmla="*/ 2059210 w 4100417"/>
                <a:gd name="connsiteY7" fmla="*/ 714531 h 714531"/>
                <a:gd name="connsiteX8" fmla="*/ 2327815 w 4100417"/>
                <a:gd name="connsiteY8" fmla="*/ 445926 h 714531"/>
                <a:gd name="connsiteX9" fmla="*/ 4100417 w 4100417"/>
                <a:gd name="connsiteY9" fmla="*/ 674526 h 714531"/>
                <a:gd name="connsiteX10" fmla="*/ 3897535 w 4100417"/>
                <a:gd name="connsiteY10" fmla="*/ 148746 h 714531"/>
                <a:gd name="connsiteX0" fmla="*/ 3976713 w 4100417"/>
                <a:gd name="connsiteY0" fmla="*/ 156842 h 707629"/>
                <a:gd name="connsiteX1" fmla="*/ 2064925 w 4100417"/>
                <a:gd name="connsiteY1" fmla="*/ 374254 h 707629"/>
                <a:gd name="connsiteX2" fmla="*/ 2064925 w 4100417"/>
                <a:gd name="connsiteY2" fmla="*/ 376039 h 707629"/>
                <a:gd name="connsiteX3" fmla="*/ 226600 w 4100417"/>
                <a:gd name="connsiteY3" fmla="*/ 133272 h 707629"/>
                <a:gd name="connsiteX4" fmla="*/ 22765 w 4100417"/>
                <a:gd name="connsiteY4" fmla="*/ 659052 h 707629"/>
                <a:gd name="connsiteX5" fmla="*/ 1795367 w 4100417"/>
                <a:gd name="connsiteY5" fmla="*/ 430452 h 707629"/>
                <a:gd name="connsiteX6" fmla="*/ 2059210 w 4100417"/>
                <a:gd name="connsiteY6" fmla="*/ 699057 h 707629"/>
                <a:gd name="connsiteX7" fmla="*/ 2059210 w 4100417"/>
                <a:gd name="connsiteY7" fmla="*/ 707629 h 707629"/>
                <a:gd name="connsiteX8" fmla="*/ 2327815 w 4100417"/>
                <a:gd name="connsiteY8" fmla="*/ 439024 h 707629"/>
                <a:gd name="connsiteX9" fmla="*/ 4100417 w 4100417"/>
                <a:gd name="connsiteY9" fmla="*/ 667624 h 707629"/>
                <a:gd name="connsiteX10" fmla="*/ 3976713 w 4100417"/>
                <a:gd name="connsiteY10" fmla="*/ 156842 h 707629"/>
                <a:gd name="connsiteX0" fmla="*/ 3961867 w 4100417"/>
                <a:gd name="connsiteY0" fmla="*/ 156842 h 707629"/>
                <a:gd name="connsiteX1" fmla="*/ 2064925 w 4100417"/>
                <a:gd name="connsiteY1" fmla="*/ 374254 h 707629"/>
                <a:gd name="connsiteX2" fmla="*/ 2064925 w 4100417"/>
                <a:gd name="connsiteY2" fmla="*/ 376039 h 707629"/>
                <a:gd name="connsiteX3" fmla="*/ 226600 w 4100417"/>
                <a:gd name="connsiteY3" fmla="*/ 133272 h 707629"/>
                <a:gd name="connsiteX4" fmla="*/ 22765 w 4100417"/>
                <a:gd name="connsiteY4" fmla="*/ 659052 h 707629"/>
                <a:gd name="connsiteX5" fmla="*/ 1795367 w 4100417"/>
                <a:gd name="connsiteY5" fmla="*/ 430452 h 707629"/>
                <a:gd name="connsiteX6" fmla="*/ 2059210 w 4100417"/>
                <a:gd name="connsiteY6" fmla="*/ 699057 h 707629"/>
                <a:gd name="connsiteX7" fmla="*/ 2059210 w 4100417"/>
                <a:gd name="connsiteY7" fmla="*/ 707629 h 707629"/>
                <a:gd name="connsiteX8" fmla="*/ 2327815 w 4100417"/>
                <a:gd name="connsiteY8" fmla="*/ 439024 h 707629"/>
                <a:gd name="connsiteX9" fmla="*/ 4100417 w 4100417"/>
                <a:gd name="connsiteY9" fmla="*/ 667624 h 707629"/>
                <a:gd name="connsiteX10" fmla="*/ 3961867 w 4100417"/>
                <a:gd name="connsiteY10" fmla="*/ 156842 h 707629"/>
                <a:gd name="connsiteX0" fmla="*/ 4045994 w 4100417"/>
                <a:gd name="connsiteY0" fmla="*/ 202705 h 700998"/>
                <a:gd name="connsiteX1" fmla="*/ 2064925 w 4100417"/>
                <a:gd name="connsiteY1" fmla="*/ 367623 h 700998"/>
                <a:gd name="connsiteX2" fmla="*/ 2064925 w 4100417"/>
                <a:gd name="connsiteY2" fmla="*/ 369408 h 700998"/>
                <a:gd name="connsiteX3" fmla="*/ 226600 w 4100417"/>
                <a:gd name="connsiteY3" fmla="*/ 126641 h 700998"/>
                <a:gd name="connsiteX4" fmla="*/ 22765 w 4100417"/>
                <a:gd name="connsiteY4" fmla="*/ 652421 h 700998"/>
                <a:gd name="connsiteX5" fmla="*/ 1795367 w 4100417"/>
                <a:gd name="connsiteY5" fmla="*/ 423821 h 700998"/>
                <a:gd name="connsiteX6" fmla="*/ 2059210 w 4100417"/>
                <a:gd name="connsiteY6" fmla="*/ 692426 h 700998"/>
                <a:gd name="connsiteX7" fmla="*/ 2059210 w 4100417"/>
                <a:gd name="connsiteY7" fmla="*/ 700998 h 700998"/>
                <a:gd name="connsiteX8" fmla="*/ 2327815 w 4100417"/>
                <a:gd name="connsiteY8" fmla="*/ 432393 h 700998"/>
                <a:gd name="connsiteX9" fmla="*/ 4100417 w 4100417"/>
                <a:gd name="connsiteY9" fmla="*/ 660993 h 700998"/>
                <a:gd name="connsiteX10" fmla="*/ 4045994 w 4100417"/>
                <a:gd name="connsiteY10" fmla="*/ 202705 h 700998"/>
                <a:gd name="connsiteX0" fmla="*/ 4045994 w 4178399"/>
                <a:gd name="connsiteY0" fmla="*/ 202705 h 700998"/>
                <a:gd name="connsiteX1" fmla="*/ 2064925 w 4178399"/>
                <a:gd name="connsiteY1" fmla="*/ 367623 h 700998"/>
                <a:gd name="connsiteX2" fmla="*/ 2064925 w 4178399"/>
                <a:gd name="connsiteY2" fmla="*/ 369408 h 700998"/>
                <a:gd name="connsiteX3" fmla="*/ 226600 w 4178399"/>
                <a:gd name="connsiteY3" fmla="*/ 126641 h 700998"/>
                <a:gd name="connsiteX4" fmla="*/ 22765 w 4178399"/>
                <a:gd name="connsiteY4" fmla="*/ 652421 h 700998"/>
                <a:gd name="connsiteX5" fmla="*/ 1795367 w 4178399"/>
                <a:gd name="connsiteY5" fmla="*/ 423821 h 700998"/>
                <a:gd name="connsiteX6" fmla="*/ 2059210 w 4178399"/>
                <a:gd name="connsiteY6" fmla="*/ 692426 h 700998"/>
                <a:gd name="connsiteX7" fmla="*/ 2059210 w 4178399"/>
                <a:gd name="connsiteY7" fmla="*/ 700998 h 700998"/>
                <a:gd name="connsiteX8" fmla="*/ 2327815 w 4178399"/>
                <a:gd name="connsiteY8" fmla="*/ 432393 h 700998"/>
                <a:gd name="connsiteX9" fmla="*/ 4100417 w 4178399"/>
                <a:gd name="connsiteY9" fmla="*/ 660993 h 700998"/>
                <a:gd name="connsiteX10" fmla="*/ 4045994 w 4178399"/>
                <a:gd name="connsiteY10" fmla="*/ 202705 h 700998"/>
                <a:gd name="connsiteX0" fmla="*/ 3867842 w 4100417"/>
                <a:gd name="connsiteY0" fmla="*/ 156841 h 707628"/>
                <a:gd name="connsiteX1" fmla="*/ 2064925 w 4100417"/>
                <a:gd name="connsiteY1" fmla="*/ 374253 h 707628"/>
                <a:gd name="connsiteX2" fmla="*/ 2064925 w 4100417"/>
                <a:gd name="connsiteY2" fmla="*/ 376038 h 707628"/>
                <a:gd name="connsiteX3" fmla="*/ 226600 w 4100417"/>
                <a:gd name="connsiteY3" fmla="*/ 133271 h 707628"/>
                <a:gd name="connsiteX4" fmla="*/ 22765 w 4100417"/>
                <a:gd name="connsiteY4" fmla="*/ 659051 h 707628"/>
                <a:gd name="connsiteX5" fmla="*/ 1795367 w 4100417"/>
                <a:gd name="connsiteY5" fmla="*/ 430451 h 707628"/>
                <a:gd name="connsiteX6" fmla="*/ 2059210 w 4100417"/>
                <a:gd name="connsiteY6" fmla="*/ 699056 h 707628"/>
                <a:gd name="connsiteX7" fmla="*/ 2059210 w 4100417"/>
                <a:gd name="connsiteY7" fmla="*/ 707628 h 707628"/>
                <a:gd name="connsiteX8" fmla="*/ 2327815 w 4100417"/>
                <a:gd name="connsiteY8" fmla="*/ 439023 h 707628"/>
                <a:gd name="connsiteX9" fmla="*/ 4100417 w 4100417"/>
                <a:gd name="connsiteY9" fmla="*/ 667623 h 707628"/>
                <a:gd name="connsiteX10" fmla="*/ 3867842 w 4100417"/>
                <a:gd name="connsiteY10" fmla="*/ 156841 h 707628"/>
                <a:gd name="connsiteX0" fmla="*/ 3867842 w 4104504"/>
                <a:gd name="connsiteY0" fmla="*/ 156841 h 707628"/>
                <a:gd name="connsiteX1" fmla="*/ 2064925 w 4104504"/>
                <a:gd name="connsiteY1" fmla="*/ 374253 h 707628"/>
                <a:gd name="connsiteX2" fmla="*/ 2064925 w 4104504"/>
                <a:gd name="connsiteY2" fmla="*/ 376038 h 707628"/>
                <a:gd name="connsiteX3" fmla="*/ 226600 w 4104504"/>
                <a:gd name="connsiteY3" fmla="*/ 133271 h 707628"/>
                <a:gd name="connsiteX4" fmla="*/ 22765 w 4104504"/>
                <a:gd name="connsiteY4" fmla="*/ 659051 h 707628"/>
                <a:gd name="connsiteX5" fmla="*/ 1795367 w 4104504"/>
                <a:gd name="connsiteY5" fmla="*/ 430451 h 707628"/>
                <a:gd name="connsiteX6" fmla="*/ 2059210 w 4104504"/>
                <a:gd name="connsiteY6" fmla="*/ 699056 h 707628"/>
                <a:gd name="connsiteX7" fmla="*/ 2059210 w 4104504"/>
                <a:gd name="connsiteY7" fmla="*/ 707628 h 707628"/>
                <a:gd name="connsiteX8" fmla="*/ 2327815 w 4104504"/>
                <a:gd name="connsiteY8" fmla="*/ 439023 h 707628"/>
                <a:gd name="connsiteX9" fmla="*/ 4100417 w 4104504"/>
                <a:gd name="connsiteY9" fmla="*/ 667623 h 707628"/>
                <a:gd name="connsiteX10" fmla="*/ 3867842 w 4104504"/>
                <a:gd name="connsiteY10" fmla="*/ 156841 h 707628"/>
                <a:gd name="connsiteX0" fmla="*/ 3867842 w 4104504"/>
                <a:gd name="connsiteY0" fmla="*/ 156841 h 707628"/>
                <a:gd name="connsiteX1" fmla="*/ 2064925 w 4104504"/>
                <a:gd name="connsiteY1" fmla="*/ 374253 h 707628"/>
                <a:gd name="connsiteX2" fmla="*/ 2064925 w 4104504"/>
                <a:gd name="connsiteY2" fmla="*/ 376038 h 707628"/>
                <a:gd name="connsiteX3" fmla="*/ 226600 w 4104504"/>
                <a:gd name="connsiteY3" fmla="*/ 133271 h 707628"/>
                <a:gd name="connsiteX4" fmla="*/ 22765 w 4104504"/>
                <a:gd name="connsiteY4" fmla="*/ 659051 h 707628"/>
                <a:gd name="connsiteX5" fmla="*/ 1795367 w 4104504"/>
                <a:gd name="connsiteY5" fmla="*/ 430451 h 707628"/>
                <a:gd name="connsiteX6" fmla="*/ 2059210 w 4104504"/>
                <a:gd name="connsiteY6" fmla="*/ 699056 h 707628"/>
                <a:gd name="connsiteX7" fmla="*/ 2059210 w 4104504"/>
                <a:gd name="connsiteY7" fmla="*/ 707628 h 707628"/>
                <a:gd name="connsiteX8" fmla="*/ 2327815 w 4104504"/>
                <a:gd name="connsiteY8" fmla="*/ 439023 h 707628"/>
                <a:gd name="connsiteX9" fmla="*/ 4100417 w 4104504"/>
                <a:gd name="connsiteY9" fmla="*/ 667623 h 707628"/>
                <a:gd name="connsiteX10" fmla="*/ 3867842 w 4104504"/>
                <a:gd name="connsiteY10" fmla="*/ 156841 h 707628"/>
                <a:gd name="connsiteX0" fmla="*/ 3867842 w 4104504"/>
                <a:gd name="connsiteY0" fmla="*/ 156841 h 707628"/>
                <a:gd name="connsiteX1" fmla="*/ 2064925 w 4104504"/>
                <a:gd name="connsiteY1" fmla="*/ 374253 h 707628"/>
                <a:gd name="connsiteX2" fmla="*/ 2064925 w 4104504"/>
                <a:gd name="connsiteY2" fmla="*/ 376038 h 707628"/>
                <a:gd name="connsiteX3" fmla="*/ 226600 w 4104504"/>
                <a:gd name="connsiteY3" fmla="*/ 133271 h 707628"/>
                <a:gd name="connsiteX4" fmla="*/ 22765 w 4104504"/>
                <a:gd name="connsiteY4" fmla="*/ 659051 h 707628"/>
                <a:gd name="connsiteX5" fmla="*/ 1795367 w 4104504"/>
                <a:gd name="connsiteY5" fmla="*/ 430451 h 707628"/>
                <a:gd name="connsiteX6" fmla="*/ 2059210 w 4104504"/>
                <a:gd name="connsiteY6" fmla="*/ 699056 h 707628"/>
                <a:gd name="connsiteX7" fmla="*/ 2059210 w 4104504"/>
                <a:gd name="connsiteY7" fmla="*/ 707628 h 707628"/>
                <a:gd name="connsiteX8" fmla="*/ 2327815 w 4104504"/>
                <a:gd name="connsiteY8" fmla="*/ 439023 h 707628"/>
                <a:gd name="connsiteX9" fmla="*/ 4100417 w 4104504"/>
                <a:gd name="connsiteY9" fmla="*/ 667623 h 707628"/>
                <a:gd name="connsiteX10" fmla="*/ 3867842 w 4104504"/>
                <a:gd name="connsiteY10" fmla="*/ 156841 h 707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504" h="707628">
                  <a:moveTo>
                    <a:pt x="3867842" y="156841"/>
                  </a:moveTo>
                  <a:cubicBezTo>
                    <a:pt x="3541134" y="68259"/>
                    <a:pt x="2355762" y="-242317"/>
                    <a:pt x="2064925" y="374253"/>
                  </a:cubicBezTo>
                  <a:cubicBezTo>
                    <a:pt x="2064925" y="372348"/>
                    <a:pt x="2104515" y="370444"/>
                    <a:pt x="2064925" y="376038"/>
                  </a:cubicBezTo>
                  <a:cubicBezTo>
                    <a:pt x="1787027" y="-235891"/>
                    <a:pt x="566960" y="86102"/>
                    <a:pt x="226600" y="133271"/>
                  </a:cubicBezTo>
                  <a:cubicBezTo>
                    <a:pt x="-113760" y="180440"/>
                    <a:pt x="33242" y="349488"/>
                    <a:pt x="22765" y="659051"/>
                  </a:cubicBezTo>
                  <a:lnTo>
                    <a:pt x="1795367" y="430451"/>
                  </a:lnTo>
                  <a:cubicBezTo>
                    <a:pt x="1795367" y="577136"/>
                    <a:pt x="1913477" y="696198"/>
                    <a:pt x="2059210" y="699056"/>
                  </a:cubicBezTo>
                  <a:lnTo>
                    <a:pt x="2059210" y="707628"/>
                  </a:lnTo>
                  <a:cubicBezTo>
                    <a:pt x="2207800" y="707628"/>
                    <a:pt x="2327815" y="587613"/>
                    <a:pt x="2327815" y="439023"/>
                  </a:cubicBezTo>
                  <a:lnTo>
                    <a:pt x="4100417" y="667623"/>
                  </a:lnTo>
                  <a:cubicBezTo>
                    <a:pt x="4091845" y="358061"/>
                    <a:pt x="4174659" y="239330"/>
                    <a:pt x="3867842" y="156841"/>
                  </a:cubicBezTo>
                  <a:close/>
                </a:path>
              </a:pathLst>
            </a:custGeom>
            <a:solidFill>
              <a:schemeClr val="accent1"/>
            </a:solidFill>
            <a:ln w="9525" cap="flat">
              <a:noFill/>
              <a:prstDash val="solid"/>
              <a:miter/>
            </a:ln>
          </p:spPr>
          <p:txBody>
            <a:bodyPr rtlCol="0" anchor="ctr"/>
            <a:lstStyle/>
            <a:p>
              <a:endParaRPr lang="en-US" sz="1400" dirty="0">
                <a:latin typeface="Al Tarikh" pitchFamily="2" charset="-78"/>
                <a:cs typeface="Al Tarikh" pitchFamily="2" charset="-78"/>
              </a:endParaRPr>
            </a:p>
          </p:txBody>
        </p:sp>
        <p:sp>
          <p:nvSpPr>
            <p:cNvPr id="37" name="Freeform: Shape 36">
              <a:extLst>
                <a:ext uri="{FF2B5EF4-FFF2-40B4-BE49-F238E27FC236}">
                  <a16:creationId xmlns:a16="http://schemas.microsoft.com/office/drawing/2014/main" id="{F43B4F3A-A1E9-459A-8FDE-9BF7E290320E}"/>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5">
                <a:lumMod val="50000"/>
              </a:schemeClr>
            </a:solidFill>
            <a:ln w="9525" cap="flat">
              <a:noFill/>
              <a:prstDash val="solid"/>
              <a:miter/>
            </a:ln>
          </p:spPr>
          <p:txBody>
            <a:bodyPr rtlCol="0" anchor="ctr"/>
            <a:lstStyle/>
            <a:p>
              <a:endParaRPr lang="en-US" sz="1400" dirty="0">
                <a:latin typeface="Al Tarikh" pitchFamily="2" charset="-78"/>
                <a:cs typeface="Al Tarikh" pitchFamily="2" charset="-78"/>
              </a:endParaRPr>
            </a:p>
          </p:txBody>
        </p:sp>
        <p:sp>
          <p:nvSpPr>
            <p:cNvPr id="39" name="Freeform: Shape 38">
              <a:extLst>
                <a:ext uri="{FF2B5EF4-FFF2-40B4-BE49-F238E27FC236}">
                  <a16:creationId xmlns:a16="http://schemas.microsoft.com/office/drawing/2014/main" id="{EF410491-612D-4688-91F3-7F2419E00498}"/>
                </a:ext>
              </a:extLst>
            </p:cNvPr>
            <p:cNvSpPr/>
            <p:nvPr/>
          </p:nvSpPr>
          <p:spPr>
            <a:xfrm rot="21335567">
              <a:off x="4052794" y="2777942"/>
              <a:ext cx="2032905" cy="1059250"/>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chemeClr val="accent1"/>
            </a:solidFill>
            <a:ln w="9525" cap="flat">
              <a:noFill/>
              <a:prstDash val="solid"/>
              <a:miter/>
            </a:ln>
          </p:spPr>
          <p:txBody>
            <a:bodyPr rtlCol="0" anchor="ctr"/>
            <a:lstStyle/>
            <a:p>
              <a:endParaRPr lang="en-US" sz="1400">
                <a:latin typeface="Al Tarikh" pitchFamily="2" charset="-78"/>
                <a:cs typeface="Al Tarikh" pitchFamily="2" charset="-78"/>
              </a:endParaRPr>
            </a:p>
          </p:txBody>
        </p:sp>
        <p:sp>
          <p:nvSpPr>
            <p:cNvPr id="56" name="Freeform: Shape 55">
              <a:extLst>
                <a:ext uri="{FF2B5EF4-FFF2-40B4-BE49-F238E27FC236}">
                  <a16:creationId xmlns:a16="http://schemas.microsoft.com/office/drawing/2014/main" id="{64D2CD49-A49A-43DA-B2ED-977A5B280B4C}"/>
                </a:ext>
              </a:extLst>
            </p:cNvPr>
            <p:cNvSpPr/>
            <p:nvPr/>
          </p:nvSpPr>
          <p:spPr>
            <a:xfrm rot="264433" flipH="1">
              <a:off x="6090750" y="2795219"/>
              <a:ext cx="2032905" cy="1059250"/>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chemeClr val="accent1"/>
            </a:solidFill>
            <a:ln w="9525" cap="flat">
              <a:noFill/>
              <a:prstDash val="solid"/>
              <a:miter/>
            </a:ln>
          </p:spPr>
          <p:txBody>
            <a:bodyPr rtlCol="0" anchor="ctr"/>
            <a:lstStyle/>
            <a:p>
              <a:endParaRPr lang="en-US" sz="1400">
                <a:latin typeface="Al Tarikh" pitchFamily="2" charset="-78"/>
                <a:cs typeface="Al Tarikh" pitchFamily="2" charset="-78"/>
              </a:endParaRPr>
            </a:p>
          </p:txBody>
        </p:sp>
      </p:grpSp>
      <p:grpSp>
        <p:nvGrpSpPr>
          <p:cNvPr id="27" name="Group 26">
            <a:extLst>
              <a:ext uri="{FF2B5EF4-FFF2-40B4-BE49-F238E27FC236}">
                <a16:creationId xmlns:a16="http://schemas.microsoft.com/office/drawing/2014/main" id="{C15893B7-1CD8-4093-9471-3A7547C1F92B}"/>
              </a:ext>
            </a:extLst>
          </p:cNvPr>
          <p:cNvGrpSpPr/>
          <p:nvPr/>
        </p:nvGrpSpPr>
        <p:grpSpPr>
          <a:xfrm>
            <a:off x="4152901" y="940082"/>
            <a:ext cx="3846046" cy="1518464"/>
            <a:chOff x="219453" y="2580615"/>
            <a:chExt cx="2625263" cy="1036484"/>
          </a:xfrm>
        </p:grpSpPr>
        <p:sp>
          <p:nvSpPr>
            <p:cNvPr id="28" name="Rectangle 5">
              <a:extLst>
                <a:ext uri="{FF2B5EF4-FFF2-40B4-BE49-F238E27FC236}">
                  <a16:creationId xmlns:a16="http://schemas.microsoft.com/office/drawing/2014/main" id="{10BF8C2B-9770-4494-905B-6D8DA40A6843}"/>
                </a:ext>
              </a:extLst>
            </p:cNvPr>
            <p:cNvSpPr/>
            <p:nvPr/>
          </p:nvSpPr>
          <p:spPr>
            <a:xfrm>
              <a:off x="973343" y="2854561"/>
              <a:ext cx="1123869" cy="762538"/>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29" name="Rectangle 5">
              <a:extLst>
                <a:ext uri="{FF2B5EF4-FFF2-40B4-BE49-F238E27FC236}">
                  <a16:creationId xmlns:a16="http://schemas.microsoft.com/office/drawing/2014/main" id="{B13005B2-E450-4770-88BB-2E9370C5DFC9}"/>
                </a:ext>
              </a:extLst>
            </p:cNvPr>
            <p:cNvSpPr/>
            <p:nvPr/>
          </p:nvSpPr>
          <p:spPr>
            <a:xfrm>
              <a:off x="973343" y="3002891"/>
              <a:ext cx="1123869" cy="367004"/>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30" name="Freeform 22">
              <a:extLst>
                <a:ext uri="{FF2B5EF4-FFF2-40B4-BE49-F238E27FC236}">
                  <a16:creationId xmlns:a16="http://schemas.microsoft.com/office/drawing/2014/main" id="{6C6B07F5-2E80-4377-8DC4-6333B0B3F9A1}"/>
                </a:ext>
              </a:extLst>
            </p:cNvPr>
            <p:cNvSpPr/>
            <p:nvPr/>
          </p:nvSpPr>
          <p:spPr>
            <a:xfrm>
              <a:off x="219453" y="2580615"/>
              <a:ext cx="2625263" cy="671316"/>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31" name="Straight Connector 30">
              <a:extLst>
                <a:ext uri="{FF2B5EF4-FFF2-40B4-BE49-F238E27FC236}">
                  <a16:creationId xmlns:a16="http://schemas.microsoft.com/office/drawing/2014/main" id="{CFADCF3A-306D-4E1E-ABD9-3142DFFB5140}"/>
                </a:ext>
              </a:extLst>
            </p:cNvPr>
            <p:cNvCxnSpPr/>
            <p:nvPr/>
          </p:nvCxnSpPr>
          <p:spPr>
            <a:xfrm>
              <a:off x="1576132" y="2808685"/>
              <a:ext cx="685928" cy="230714"/>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B795A6E-E410-4B0C-8BAB-91DEB3361A6E}"/>
                </a:ext>
              </a:extLst>
            </p:cNvPr>
            <p:cNvCxnSpPr/>
            <p:nvPr/>
          </p:nvCxnSpPr>
          <p:spPr>
            <a:xfrm>
              <a:off x="2262061" y="3039399"/>
              <a:ext cx="0" cy="37928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Isosceles Triangle 32">
              <a:extLst>
                <a:ext uri="{FF2B5EF4-FFF2-40B4-BE49-F238E27FC236}">
                  <a16:creationId xmlns:a16="http://schemas.microsoft.com/office/drawing/2014/main" id="{6CBFE961-D6DA-4913-8CE7-2DF853B97D50}"/>
                </a:ext>
              </a:extLst>
            </p:cNvPr>
            <p:cNvSpPr/>
            <p:nvPr/>
          </p:nvSpPr>
          <p:spPr>
            <a:xfrm>
              <a:off x="2162488" y="3266043"/>
              <a:ext cx="199143" cy="34563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34" name="Oval 33">
              <a:extLst>
                <a:ext uri="{FF2B5EF4-FFF2-40B4-BE49-F238E27FC236}">
                  <a16:creationId xmlns:a16="http://schemas.microsoft.com/office/drawing/2014/main" id="{A08C2D4F-3566-45D7-99A6-C537B7F5D0D2}"/>
                </a:ext>
              </a:extLst>
            </p:cNvPr>
            <p:cNvSpPr/>
            <p:nvPr/>
          </p:nvSpPr>
          <p:spPr>
            <a:xfrm>
              <a:off x="2207175" y="3247601"/>
              <a:ext cx="102082" cy="1020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sp>
        <p:nvSpPr>
          <p:cNvPr id="41" name="Freeform: Shape 40">
            <a:extLst>
              <a:ext uri="{FF2B5EF4-FFF2-40B4-BE49-F238E27FC236}">
                <a16:creationId xmlns:a16="http://schemas.microsoft.com/office/drawing/2014/main" id="{50EA7062-03B0-4EC9-A023-3EAC2C1661EC}"/>
              </a:ext>
            </a:extLst>
          </p:cNvPr>
          <p:cNvSpPr/>
          <p:nvPr/>
        </p:nvSpPr>
        <p:spPr>
          <a:xfrm>
            <a:off x="834933" y="2310183"/>
            <a:ext cx="2709253" cy="3925632"/>
          </a:xfrm>
          <a:custGeom>
            <a:avLst/>
            <a:gdLst>
              <a:gd name="connsiteX0" fmla="*/ 504825 w 3600450"/>
              <a:gd name="connsiteY0" fmla="*/ 3324225 h 3324225"/>
              <a:gd name="connsiteX1" fmla="*/ 0 w 3600450"/>
              <a:gd name="connsiteY1" fmla="*/ 2886075 h 3324225"/>
              <a:gd name="connsiteX2" fmla="*/ 1028700 w 3600450"/>
              <a:gd name="connsiteY2" fmla="*/ 1533525 h 3324225"/>
              <a:gd name="connsiteX3" fmla="*/ 2743200 w 3600450"/>
              <a:gd name="connsiteY3" fmla="*/ 154305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2743200 w 3600450"/>
              <a:gd name="connsiteY3" fmla="*/ 154305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2295525 w 3600450"/>
              <a:gd name="connsiteY3" fmla="*/ 190500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1657350 w 3600450"/>
              <a:gd name="connsiteY3" fmla="*/ 1895475 h 3324225"/>
              <a:gd name="connsiteX4" fmla="*/ 3238500 w 3600450"/>
              <a:gd name="connsiteY4" fmla="*/ 257175 h 3324225"/>
              <a:gd name="connsiteX5" fmla="*/ 3600450 w 3600450"/>
              <a:gd name="connsiteY5" fmla="*/ 0 h 3324225"/>
              <a:gd name="connsiteX0" fmla="*/ 1409700 w 4505325"/>
              <a:gd name="connsiteY0" fmla="*/ 3324225 h 3324225"/>
              <a:gd name="connsiteX1" fmla="*/ 0 w 4505325"/>
              <a:gd name="connsiteY1" fmla="*/ 3048000 h 3324225"/>
              <a:gd name="connsiteX2" fmla="*/ 1543050 w 4505325"/>
              <a:gd name="connsiteY2" fmla="*/ 2114550 h 3324225"/>
              <a:gd name="connsiteX3" fmla="*/ 2562225 w 4505325"/>
              <a:gd name="connsiteY3" fmla="*/ 1895475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562225 w 4505325"/>
              <a:gd name="connsiteY3" fmla="*/ 1895475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028825 w 4505325"/>
              <a:gd name="connsiteY3" fmla="*/ 1638300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028825 w 4505325"/>
              <a:gd name="connsiteY3" fmla="*/ 1638300 h 3324225"/>
              <a:gd name="connsiteX4" fmla="*/ 2495550 w 4505325"/>
              <a:gd name="connsiteY4" fmla="*/ 866775 h 3324225"/>
              <a:gd name="connsiteX5" fmla="*/ 4505325 w 4505325"/>
              <a:gd name="connsiteY5" fmla="*/ 0 h 3324225"/>
              <a:gd name="connsiteX0" fmla="*/ 1409700 w 3971925"/>
              <a:gd name="connsiteY0" fmla="*/ 3228975 h 3228975"/>
              <a:gd name="connsiteX1" fmla="*/ 0 w 3971925"/>
              <a:gd name="connsiteY1" fmla="*/ 2952750 h 3228975"/>
              <a:gd name="connsiteX2" fmla="*/ 571500 w 3971925"/>
              <a:gd name="connsiteY2" fmla="*/ 1905000 h 3228975"/>
              <a:gd name="connsiteX3" fmla="*/ 2028825 w 3971925"/>
              <a:gd name="connsiteY3" fmla="*/ 1543050 h 3228975"/>
              <a:gd name="connsiteX4" fmla="*/ 2495550 w 3971925"/>
              <a:gd name="connsiteY4" fmla="*/ 771525 h 3228975"/>
              <a:gd name="connsiteX5" fmla="*/ 3971925 w 3971925"/>
              <a:gd name="connsiteY5" fmla="*/ 0 h 3228975"/>
              <a:gd name="connsiteX0" fmla="*/ 1409700 w 3971925"/>
              <a:gd name="connsiteY0" fmla="*/ 3228975 h 3228975"/>
              <a:gd name="connsiteX1" fmla="*/ 0 w 3971925"/>
              <a:gd name="connsiteY1" fmla="*/ 2952750 h 3228975"/>
              <a:gd name="connsiteX2" fmla="*/ 571500 w 3971925"/>
              <a:gd name="connsiteY2" fmla="*/ 1905000 h 3228975"/>
              <a:gd name="connsiteX3" fmla="*/ 1724025 w 3971925"/>
              <a:gd name="connsiteY3" fmla="*/ 1562100 h 3228975"/>
              <a:gd name="connsiteX4" fmla="*/ 2495550 w 3971925"/>
              <a:gd name="connsiteY4" fmla="*/ 771525 h 3228975"/>
              <a:gd name="connsiteX5" fmla="*/ 3971925 w 3971925"/>
              <a:gd name="connsiteY5" fmla="*/ 0 h 3228975"/>
              <a:gd name="connsiteX0" fmla="*/ 1409700 w 3162300"/>
              <a:gd name="connsiteY0" fmla="*/ 3276600 h 3276600"/>
              <a:gd name="connsiteX1" fmla="*/ 0 w 3162300"/>
              <a:gd name="connsiteY1" fmla="*/ 3000375 h 3276600"/>
              <a:gd name="connsiteX2" fmla="*/ 571500 w 3162300"/>
              <a:gd name="connsiteY2" fmla="*/ 1952625 h 3276600"/>
              <a:gd name="connsiteX3" fmla="*/ 1724025 w 3162300"/>
              <a:gd name="connsiteY3" fmla="*/ 1609725 h 3276600"/>
              <a:gd name="connsiteX4" fmla="*/ 2495550 w 3162300"/>
              <a:gd name="connsiteY4" fmla="*/ 819150 h 3276600"/>
              <a:gd name="connsiteX5" fmla="*/ 3162300 w 3162300"/>
              <a:gd name="connsiteY5" fmla="*/ 0 h 3276600"/>
              <a:gd name="connsiteX0" fmla="*/ 1409700 w 3162300"/>
              <a:gd name="connsiteY0" fmla="*/ 3276600 h 3276600"/>
              <a:gd name="connsiteX1" fmla="*/ 0 w 3162300"/>
              <a:gd name="connsiteY1" fmla="*/ 3000375 h 3276600"/>
              <a:gd name="connsiteX2" fmla="*/ 571500 w 3162300"/>
              <a:gd name="connsiteY2" fmla="*/ 1952625 h 3276600"/>
              <a:gd name="connsiteX3" fmla="*/ 1724025 w 3162300"/>
              <a:gd name="connsiteY3" fmla="*/ 1609725 h 3276600"/>
              <a:gd name="connsiteX4" fmla="*/ 2247900 w 3162300"/>
              <a:gd name="connsiteY4" fmla="*/ 781050 h 3276600"/>
              <a:gd name="connsiteX5" fmla="*/ 3162300 w 3162300"/>
              <a:gd name="connsiteY5" fmla="*/ 0 h 3276600"/>
              <a:gd name="connsiteX0" fmla="*/ 1409700 w 3324225"/>
              <a:gd name="connsiteY0" fmla="*/ 3114675 h 3114675"/>
              <a:gd name="connsiteX1" fmla="*/ 0 w 3324225"/>
              <a:gd name="connsiteY1" fmla="*/ 2838450 h 3114675"/>
              <a:gd name="connsiteX2" fmla="*/ 571500 w 3324225"/>
              <a:gd name="connsiteY2" fmla="*/ 1790700 h 3114675"/>
              <a:gd name="connsiteX3" fmla="*/ 1724025 w 3324225"/>
              <a:gd name="connsiteY3" fmla="*/ 1447800 h 3114675"/>
              <a:gd name="connsiteX4" fmla="*/ 2247900 w 3324225"/>
              <a:gd name="connsiteY4" fmla="*/ 619125 h 3114675"/>
              <a:gd name="connsiteX5" fmla="*/ 3324225 w 3324225"/>
              <a:gd name="connsiteY5" fmla="*/ 0 h 3114675"/>
              <a:gd name="connsiteX0" fmla="*/ 1409700 w 3324225"/>
              <a:gd name="connsiteY0" fmla="*/ 3114675 h 3116337"/>
              <a:gd name="connsiteX1" fmla="*/ 0 w 3324225"/>
              <a:gd name="connsiteY1" fmla="*/ 2838450 h 3116337"/>
              <a:gd name="connsiteX2" fmla="*/ 571500 w 3324225"/>
              <a:gd name="connsiteY2" fmla="*/ 1790700 h 3116337"/>
              <a:gd name="connsiteX3" fmla="*/ 1724025 w 3324225"/>
              <a:gd name="connsiteY3" fmla="*/ 1447800 h 3116337"/>
              <a:gd name="connsiteX4" fmla="*/ 2247900 w 3324225"/>
              <a:gd name="connsiteY4" fmla="*/ 619125 h 3116337"/>
              <a:gd name="connsiteX5" fmla="*/ 3324225 w 3324225"/>
              <a:gd name="connsiteY5" fmla="*/ 0 h 3116337"/>
              <a:gd name="connsiteX0" fmla="*/ 1463442 w 3377967"/>
              <a:gd name="connsiteY0" fmla="*/ 3114675 h 3116337"/>
              <a:gd name="connsiteX1" fmla="*/ 53742 w 3377967"/>
              <a:gd name="connsiteY1" fmla="*/ 2838450 h 3116337"/>
              <a:gd name="connsiteX2" fmla="*/ 625242 w 3377967"/>
              <a:gd name="connsiteY2" fmla="*/ 1790700 h 3116337"/>
              <a:gd name="connsiteX3" fmla="*/ 1777767 w 3377967"/>
              <a:gd name="connsiteY3" fmla="*/ 1447800 h 3116337"/>
              <a:gd name="connsiteX4" fmla="*/ 2301642 w 3377967"/>
              <a:gd name="connsiteY4" fmla="*/ 619125 h 3116337"/>
              <a:gd name="connsiteX5" fmla="*/ 3377967 w 3377967"/>
              <a:gd name="connsiteY5" fmla="*/ 0 h 3116337"/>
              <a:gd name="connsiteX0" fmla="*/ 1463442 w 3377967"/>
              <a:gd name="connsiteY0" fmla="*/ 3114675 h 3118177"/>
              <a:gd name="connsiteX1" fmla="*/ 53742 w 3377967"/>
              <a:gd name="connsiteY1" fmla="*/ 2838450 h 3118177"/>
              <a:gd name="connsiteX2" fmla="*/ 625242 w 3377967"/>
              <a:gd name="connsiteY2" fmla="*/ 1790700 h 3118177"/>
              <a:gd name="connsiteX3" fmla="*/ 1777767 w 3377967"/>
              <a:gd name="connsiteY3" fmla="*/ 1447800 h 3118177"/>
              <a:gd name="connsiteX4" fmla="*/ 2301642 w 3377967"/>
              <a:gd name="connsiteY4" fmla="*/ 619125 h 3118177"/>
              <a:gd name="connsiteX5" fmla="*/ 3377967 w 3377967"/>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477375 w 3335256"/>
              <a:gd name="connsiteY0" fmla="*/ 3187504 h 3191006"/>
              <a:gd name="connsiteX1" fmla="*/ 67675 w 3335256"/>
              <a:gd name="connsiteY1" fmla="*/ 2911279 h 3191006"/>
              <a:gd name="connsiteX2" fmla="*/ 639175 w 3335256"/>
              <a:gd name="connsiteY2" fmla="*/ 1863529 h 3191006"/>
              <a:gd name="connsiteX3" fmla="*/ 1791700 w 3335256"/>
              <a:gd name="connsiteY3" fmla="*/ 1520629 h 3191006"/>
              <a:gd name="connsiteX4" fmla="*/ 2315575 w 3335256"/>
              <a:gd name="connsiteY4" fmla="*/ 691954 h 3191006"/>
              <a:gd name="connsiteX5" fmla="*/ 3335256 w 3335256"/>
              <a:gd name="connsiteY5" fmla="*/ 0 h 3191006"/>
              <a:gd name="connsiteX0" fmla="*/ 1838604 w 3335256"/>
              <a:gd name="connsiteY0" fmla="*/ 3213292 h 3216143"/>
              <a:gd name="connsiteX1" fmla="*/ 67675 w 3335256"/>
              <a:gd name="connsiteY1" fmla="*/ 2911279 h 3216143"/>
              <a:gd name="connsiteX2" fmla="*/ 639175 w 3335256"/>
              <a:gd name="connsiteY2" fmla="*/ 1863529 h 3216143"/>
              <a:gd name="connsiteX3" fmla="*/ 1791700 w 3335256"/>
              <a:gd name="connsiteY3" fmla="*/ 1520629 h 3216143"/>
              <a:gd name="connsiteX4" fmla="*/ 2315575 w 3335256"/>
              <a:gd name="connsiteY4" fmla="*/ 691954 h 3216143"/>
              <a:gd name="connsiteX5" fmla="*/ 3335256 w 3335256"/>
              <a:gd name="connsiteY5" fmla="*/ 0 h 3216143"/>
              <a:gd name="connsiteX0" fmla="*/ 1838604 w 3335256"/>
              <a:gd name="connsiteY0" fmla="*/ 3213292 h 3218057"/>
              <a:gd name="connsiteX1" fmla="*/ 67675 w 3335256"/>
              <a:gd name="connsiteY1" fmla="*/ 2911279 h 3218057"/>
              <a:gd name="connsiteX2" fmla="*/ 639175 w 3335256"/>
              <a:gd name="connsiteY2" fmla="*/ 1863529 h 3218057"/>
              <a:gd name="connsiteX3" fmla="*/ 1791700 w 3335256"/>
              <a:gd name="connsiteY3" fmla="*/ 1520629 h 3218057"/>
              <a:gd name="connsiteX4" fmla="*/ 2315575 w 3335256"/>
              <a:gd name="connsiteY4" fmla="*/ 691954 h 3218057"/>
              <a:gd name="connsiteX5" fmla="*/ 3335256 w 3335256"/>
              <a:gd name="connsiteY5" fmla="*/ 0 h 3218057"/>
              <a:gd name="connsiteX0" fmla="*/ 1850218 w 3346870"/>
              <a:gd name="connsiteY0" fmla="*/ 3213292 h 3218057"/>
              <a:gd name="connsiteX1" fmla="*/ 79289 w 3346870"/>
              <a:gd name="connsiteY1" fmla="*/ 2911279 h 3218057"/>
              <a:gd name="connsiteX2" fmla="*/ 650789 w 3346870"/>
              <a:gd name="connsiteY2" fmla="*/ 1863529 h 3218057"/>
              <a:gd name="connsiteX3" fmla="*/ 1803314 w 3346870"/>
              <a:gd name="connsiteY3" fmla="*/ 1520629 h 3218057"/>
              <a:gd name="connsiteX4" fmla="*/ 2327189 w 3346870"/>
              <a:gd name="connsiteY4" fmla="*/ 691954 h 3218057"/>
              <a:gd name="connsiteX5" fmla="*/ 3346870 w 3346870"/>
              <a:gd name="connsiteY5" fmla="*/ 0 h 3218057"/>
              <a:gd name="connsiteX0" fmla="*/ 1850218 w 3346870"/>
              <a:gd name="connsiteY0" fmla="*/ 3213292 h 3218057"/>
              <a:gd name="connsiteX1" fmla="*/ 79289 w 3346870"/>
              <a:gd name="connsiteY1" fmla="*/ 2911279 h 3218057"/>
              <a:gd name="connsiteX2" fmla="*/ 650789 w 3346870"/>
              <a:gd name="connsiteY2" fmla="*/ 1863529 h 3218057"/>
              <a:gd name="connsiteX3" fmla="*/ 1803314 w 3346870"/>
              <a:gd name="connsiteY3" fmla="*/ 1520629 h 3218057"/>
              <a:gd name="connsiteX4" fmla="*/ 2327189 w 3346870"/>
              <a:gd name="connsiteY4" fmla="*/ 691954 h 3218057"/>
              <a:gd name="connsiteX5" fmla="*/ 3346870 w 3346870"/>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862820 w 3359472"/>
              <a:gd name="connsiteY0" fmla="*/ 3213292 h 3218057"/>
              <a:gd name="connsiteX1" fmla="*/ 91891 w 3359472"/>
              <a:gd name="connsiteY1" fmla="*/ 2911279 h 3218057"/>
              <a:gd name="connsiteX2" fmla="*/ 663391 w 3359472"/>
              <a:gd name="connsiteY2" fmla="*/ 1863529 h 3218057"/>
              <a:gd name="connsiteX3" fmla="*/ 1815916 w 3359472"/>
              <a:gd name="connsiteY3" fmla="*/ 1520629 h 3218057"/>
              <a:gd name="connsiteX4" fmla="*/ 2339791 w 3359472"/>
              <a:gd name="connsiteY4" fmla="*/ 691954 h 3218057"/>
              <a:gd name="connsiteX5" fmla="*/ 3359472 w 3359472"/>
              <a:gd name="connsiteY5" fmla="*/ 0 h 3218057"/>
              <a:gd name="connsiteX0" fmla="*/ 1626600 w 3359472"/>
              <a:gd name="connsiteY0" fmla="*/ 3987254 h 3987696"/>
              <a:gd name="connsiteX1" fmla="*/ 91891 w 3359472"/>
              <a:gd name="connsiteY1" fmla="*/ 2911279 h 3987696"/>
              <a:gd name="connsiteX2" fmla="*/ 663391 w 3359472"/>
              <a:gd name="connsiteY2" fmla="*/ 1863529 h 3987696"/>
              <a:gd name="connsiteX3" fmla="*/ 1815916 w 3359472"/>
              <a:gd name="connsiteY3" fmla="*/ 1520629 h 3987696"/>
              <a:gd name="connsiteX4" fmla="*/ 2339791 w 3359472"/>
              <a:gd name="connsiteY4" fmla="*/ 691954 h 3987696"/>
              <a:gd name="connsiteX5" fmla="*/ 3359472 w 3359472"/>
              <a:gd name="connsiteY5" fmla="*/ 0 h 3987696"/>
              <a:gd name="connsiteX0" fmla="*/ 1626600 w 3359472"/>
              <a:gd name="connsiteY0" fmla="*/ 3987254 h 3987254"/>
              <a:gd name="connsiteX1" fmla="*/ 91891 w 3359472"/>
              <a:gd name="connsiteY1" fmla="*/ 2911279 h 3987254"/>
              <a:gd name="connsiteX2" fmla="*/ 663391 w 3359472"/>
              <a:gd name="connsiteY2" fmla="*/ 1863529 h 3987254"/>
              <a:gd name="connsiteX3" fmla="*/ 1815916 w 3359472"/>
              <a:gd name="connsiteY3" fmla="*/ 1520629 h 3987254"/>
              <a:gd name="connsiteX4" fmla="*/ 2339791 w 3359472"/>
              <a:gd name="connsiteY4" fmla="*/ 691954 h 3987254"/>
              <a:gd name="connsiteX5" fmla="*/ 3359472 w 3359472"/>
              <a:gd name="connsiteY5" fmla="*/ 0 h 398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9472" h="3987254">
                <a:moveTo>
                  <a:pt x="1626600" y="3987254"/>
                </a:moveTo>
                <a:cubicBezTo>
                  <a:pt x="1154033" y="3864361"/>
                  <a:pt x="346280" y="3187352"/>
                  <a:pt x="91891" y="2911279"/>
                </a:cubicBezTo>
                <a:cubicBezTo>
                  <a:pt x="-176337" y="2557148"/>
                  <a:pt x="181541" y="2144247"/>
                  <a:pt x="663391" y="1863529"/>
                </a:cubicBezTo>
                <a:cubicBezTo>
                  <a:pt x="973908" y="1698101"/>
                  <a:pt x="1568147" y="1689986"/>
                  <a:pt x="1815916" y="1520629"/>
                </a:cubicBezTo>
                <a:cubicBezTo>
                  <a:pt x="2173553" y="1291100"/>
                  <a:pt x="2050358" y="987229"/>
                  <a:pt x="2339791" y="691954"/>
                </a:cubicBezTo>
                <a:cubicBezTo>
                  <a:pt x="2545835" y="490883"/>
                  <a:pt x="3165825" y="478638"/>
                  <a:pt x="3359472" y="0"/>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l Tarikh" pitchFamily="2" charset="-78"/>
              <a:cs typeface="Al Tarikh" pitchFamily="2" charset="-78"/>
            </a:endParaRPr>
          </a:p>
        </p:txBody>
      </p:sp>
      <p:sp>
        <p:nvSpPr>
          <p:cNvPr id="42" name="Freeform: Shape 41">
            <a:extLst>
              <a:ext uri="{FF2B5EF4-FFF2-40B4-BE49-F238E27FC236}">
                <a16:creationId xmlns:a16="http://schemas.microsoft.com/office/drawing/2014/main" id="{1CFD01B3-1CBE-4EF8-A9E3-FB76BECBB0A4}"/>
              </a:ext>
            </a:extLst>
          </p:cNvPr>
          <p:cNvSpPr/>
          <p:nvPr/>
        </p:nvSpPr>
        <p:spPr>
          <a:xfrm flipH="1">
            <a:off x="8756700" y="2173317"/>
            <a:ext cx="2853714" cy="4056953"/>
          </a:xfrm>
          <a:custGeom>
            <a:avLst/>
            <a:gdLst>
              <a:gd name="connsiteX0" fmla="*/ 504825 w 3600450"/>
              <a:gd name="connsiteY0" fmla="*/ 3324225 h 3324225"/>
              <a:gd name="connsiteX1" fmla="*/ 0 w 3600450"/>
              <a:gd name="connsiteY1" fmla="*/ 2886075 h 3324225"/>
              <a:gd name="connsiteX2" fmla="*/ 1028700 w 3600450"/>
              <a:gd name="connsiteY2" fmla="*/ 1533525 h 3324225"/>
              <a:gd name="connsiteX3" fmla="*/ 2743200 w 3600450"/>
              <a:gd name="connsiteY3" fmla="*/ 154305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2743200 w 3600450"/>
              <a:gd name="connsiteY3" fmla="*/ 154305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2295525 w 3600450"/>
              <a:gd name="connsiteY3" fmla="*/ 1905000 h 3324225"/>
              <a:gd name="connsiteX4" fmla="*/ 3238500 w 3600450"/>
              <a:gd name="connsiteY4" fmla="*/ 257175 h 3324225"/>
              <a:gd name="connsiteX5" fmla="*/ 3600450 w 3600450"/>
              <a:gd name="connsiteY5" fmla="*/ 0 h 3324225"/>
              <a:gd name="connsiteX0" fmla="*/ 504825 w 3600450"/>
              <a:gd name="connsiteY0" fmla="*/ 3324225 h 3324225"/>
              <a:gd name="connsiteX1" fmla="*/ 0 w 3600450"/>
              <a:gd name="connsiteY1" fmla="*/ 2886075 h 3324225"/>
              <a:gd name="connsiteX2" fmla="*/ 638175 w 3600450"/>
              <a:gd name="connsiteY2" fmla="*/ 2114550 h 3324225"/>
              <a:gd name="connsiteX3" fmla="*/ 1657350 w 3600450"/>
              <a:gd name="connsiteY3" fmla="*/ 1895475 h 3324225"/>
              <a:gd name="connsiteX4" fmla="*/ 3238500 w 3600450"/>
              <a:gd name="connsiteY4" fmla="*/ 257175 h 3324225"/>
              <a:gd name="connsiteX5" fmla="*/ 3600450 w 3600450"/>
              <a:gd name="connsiteY5" fmla="*/ 0 h 3324225"/>
              <a:gd name="connsiteX0" fmla="*/ 1409700 w 4505325"/>
              <a:gd name="connsiteY0" fmla="*/ 3324225 h 3324225"/>
              <a:gd name="connsiteX1" fmla="*/ 0 w 4505325"/>
              <a:gd name="connsiteY1" fmla="*/ 3048000 h 3324225"/>
              <a:gd name="connsiteX2" fmla="*/ 1543050 w 4505325"/>
              <a:gd name="connsiteY2" fmla="*/ 2114550 h 3324225"/>
              <a:gd name="connsiteX3" fmla="*/ 2562225 w 4505325"/>
              <a:gd name="connsiteY3" fmla="*/ 1895475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562225 w 4505325"/>
              <a:gd name="connsiteY3" fmla="*/ 1895475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028825 w 4505325"/>
              <a:gd name="connsiteY3" fmla="*/ 1638300 h 3324225"/>
              <a:gd name="connsiteX4" fmla="*/ 4143375 w 4505325"/>
              <a:gd name="connsiteY4" fmla="*/ 257175 h 3324225"/>
              <a:gd name="connsiteX5" fmla="*/ 4505325 w 4505325"/>
              <a:gd name="connsiteY5" fmla="*/ 0 h 3324225"/>
              <a:gd name="connsiteX0" fmla="*/ 1409700 w 4505325"/>
              <a:gd name="connsiteY0" fmla="*/ 3324225 h 3324225"/>
              <a:gd name="connsiteX1" fmla="*/ 0 w 4505325"/>
              <a:gd name="connsiteY1" fmla="*/ 3048000 h 3324225"/>
              <a:gd name="connsiteX2" fmla="*/ 571500 w 4505325"/>
              <a:gd name="connsiteY2" fmla="*/ 2000250 h 3324225"/>
              <a:gd name="connsiteX3" fmla="*/ 2028825 w 4505325"/>
              <a:gd name="connsiteY3" fmla="*/ 1638300 h 3324225"/>
              <a:gd name="connsiteX4" fmla="*/ 2495550 w 4505325"/>
              <a:gd name="connsiteY4" fmla="*/ 866775 h 3324225"/>
              <a:gd name="connsiteX5" fmla="*/ 4505325 w 4505325"/>
              <a:gd name="connsiteY5" fmla="*/ 0 h 3324225"/>
              <a:gd name="connsiteX0" fmla="*/ 1409700 w 3971925"/>
              <a:gd name="connsiteY0" fmla="*/ 3228975 h 3228975"/>
              <a:gd name="connsiteX1" fmla="*/ 0 w 3971925"/>
              <a:gd name="connsiteY1" fmla="*/ 2952750 h 3228975"/>
              <a:gd name="connsiteX2" fmla="*/ 571500 w 3971925"/>
              <a:gd name="connsiteY2" fmla="*/ 1905000 h 3228975"/>
              <a:gd name="connsiteX3" fmla="*/ 2028825 w 3971925"/>
              <a:gd name="connsiteY3" fmla="*/ 1543050 h 3228975"/>
              <a:gd name="connsiteX4" fmla="*/ 2495550 w 3971925"/>
              <a:gd name="connsiteY4" fmla="*/ 771525 h 3228975"/>
              <a:gd name="connsiteX5" fmla="*/ 3971925 w 3971925"/>
              <a:gd name="connsiteY5" fmla="*/ 0 h 3228975"/>
              <a:gd name="connsiteX0" fmla="*/ 1409700 w 3971925"/>
              <a:gd name="connsiteY0" fmla="*/ 3228975 h 3228975"/>
              <a:gd name="connsiteX1" fmla="*/ 0 w 3971925"/>
              <a:gd name="connsiteY1" fmla="*/ 2952750 h 3228975"/>
              <a:gd name="connsiteX2" fmla="*/ 571500 w 3971925"/>
              <a:gd name="connsiteY2" fmla="*/ 1905000 h 3228975"/>
              <a:gd name="connsiteX3" fmla="*/ 1724025 w 3971925"/>
              <a:gd name="connsiteY3" fmla="*/ 1562100 h 3228975"/>
              <a:gd name="connsiteX4" fmla="*/ 2495550 w 3971925"/>
              <a:gd name="connsiteY4" fmla="*/ 771525 h 3228975"/>
              <a:gd name="connsiteX5" fmla="*/ 3971925 w 3971925"/>
              <a:gd name="connsiteY5" fmla="*/ 0 h 3228975"/>
              <a:gd name="connsiteX0" fmla="*/ 1409700 w 3162300"/>
              <a:gd name="connsiteY0" fmla="*/ 3276600 h 3276600"/>
              <a:gd name="connsiteX1" fmla="*/ 0 w 3162300"/>
              <a:gd name="connsiteY1" fmla="*/ 3000375 h 3276600"/>
              <a:gd name="connsiteX2" fmla="*/ 571500 w 3162300"/>
              <a:gd name="connsiteY2" fmla="*/ 1952625 h 3276600"/>
              <a:gd name="connsiteX3" fmla="*/ 1724025 w 3162300"/>
              <a:gd name="connsiteY3" fmla="*/ 1609725 h 3276600"/>
              <a:gd name="connsiteX4" fmla="*/ 2495550 w 3162300"/>
              <a:gd name="connsiteY4" fmla="*/ 819150 h 3276600"/>
              <a:gd name="connsiteX5" fmla="*/ 3162300 w 3162300"/>
              <a:gd name="connsiteY5" fmla="*/ 0 h 3276600"/>
              <a:gd name="connsiteX0" fmla="*/ 1409700 w 3162300"/>
              <a:gd name="connsiteY0" fmla="*/ 3276600 h 3276600"/>
              <a:gd name="connsiteX1" fmla="*/ 0 w 3162300"/>
              <a:gd name="connsiteY1" fmla="*/ 3000375 h 3276600"/>
              <a:gd name="connsiteX2" fmla="*/ 571500 w 3162300"/>
              <a:gd name="connsiteY2" fmla="*/ 1952625 h 3276600"/>
              <a:gd name="connsiteX3" fmla="*/ 1724025 w 3162300"/>
              <a:gd name="connsiteY3" fmla="*/ 1609725 h 3276600"/>
              <a:gd name="connsiteX4" fmla="*/ 2247900 w 3162300"/>
              <a:gd name="connsiteY4" fmla="*/ 781050 h 3276600"/>
              <a:gd name="connsiteX5" fmla="*/ 3162300 w 3162300"/>
              <a:gd name="connsiteY5" fmla="*/ 0 h 3276600"/>
              <a:gd name="connsiteX0" fmla="*/ 1409700 w 3324225"/>
              <a:gd name="connsiteY0" fmla="*/ 3114675 h 3114675"/>
              <a:gd name="connsiteX1" fmla="*/ 0 w 3324225"/>
              <a:gd name="connsiteY1" fmla="*/ 2838450 h 3114675"/>
              <a:gd name="connsiteX2" fmla="*/ 571500 w 3324225"/>
              <a:gd name="connsiteY2" fmla="*/ 1790700 h 3114675"/>
              <a:gd name="connsiteX3" fmla="*/ 1724025 w 3324225"/>
              <a:gd name="connsiteY3" fmla="*/ 1447800 h 3114675"/>
              <a:gd name="connsiteX4" fmla="*/ 2247900 w 3324225"/>
              <a:gd name="connsiteY4" fmla="*/ 619125 h 3114675"/>
              <a:gd name="connsiteX5" fmla="*/ 3324225 w 3324225"/>
              <a:gd name="connsiteY5" fmla="*/ 0 h 3114675"/>
              <a:gd name="connsiteX0" fmla="*/ 1409700 w 3324225"/>
              <a:gd name="connsiteY0" fmla="*/ 3114675 h 3116337"/>
              <a:gd name="connsiteX1" fmla="*/ 0 w 3324225"/>
              <a:gd name="connsiteY1" fmla="*/ 2838450 h 3116337"/>
              <a:gd name="connsiteX2" fmla="*/ 571500 w 3324225"/>
              <a:gd name="connsiteY2" fmla="*/ 1790700 h 3116337"/>
              <a:gd name="connsiteX3" fmla="*/ 1724025 w 3324225"/>
              <a:gd name="connsiteY3" fmla="*/ 1447800 h 3116337"/>
              <a:gd name="connsiteX4" fmla="*/ 2247900 w 3324225"/>
              <a:gd name="connsiteY4" fmla="*/ 619125 h 3116337"/>
              <a:gd name="connsiteX5" fmla="*/ 3324225 w 3324225"/>
              <a:gd name="connsiteY5" fmla="*/ 0 h 3116337"/>
              <a:gd name="connsiteX0" fmla="*/ 1463442 w 3377967"/>
              <a:gd name="connsiteY0" fmla="*/ 3114675 h 3116337"/>
              <a:gd name="connsiteX1" fmla="*/ 53742 w 3377967"/>
              <a:gd name="connsiteY1" fmla="*/ 2838450 h 3116337"/>
              <a:gd name="connsiteX2" fmla="*/ 625242 w 3377967"/>
              <a:gd name="connsiteY2" fmla="*/ 1790700 h 3116337"/>
              <a:gd name="connsiteX3" fmla="*/ 1777767 w 3377967"/>
              <a:gd name="connsiteY3" fmla="*/ 1447800 h 3116337"/>
              <a:gd name="connsiteX4" fmla="*/ 2301642 w 3377967"/>
              <a:gd name="connsiteY4" fmla="*/ 619125 h 3116337"/>
              <a:gd name="connsiteX5" fmla="*/ 3377967 w 3377967"/>
              <a:gd name="connsiteY5" fmla="*/ 0 h 3116337"/>
              <a:gd name="connsiteX0" fmla="*/ 1463442 w 3377967"/>
              <a:gd name="connsiteY0" fmla="*/ 3114675 h 3118177"/>
              <a:gd name="connsiteX1" fmla="*/ 53742 w 3377967"/>
              <a:gd name="connsiteY1" fmla="*/ 2838450 h 3118177"/>
              <a:gd name="connsiteX2" fmla="*/ 625242 w 3377967"/>
              <a:gd name="connsiteY2" fmla="*/ 1790700 h 3118177"/>
              <a:gd name="connsiteX3" fmla="*/ 1777767 w 3377967"/>
              <a:gd name="connsiteY3" fmla="*/ 1447800 h 3118177"/>
              <a:gd name="connsiteX4" fmla="*/ 2301642 w 3377967"/>
              <a:gd name="connsiteY4" fmla="*/ 619125 h 3118177"/>
              <a:gd name="connsiteX5" fmla="*/ 3377967 w 3377967"/>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477375 w 3391900"/>
              <a:gd name="connsiteY0" fmla="*/ 3114675 h 3118177"/>
              <a:gd name="connsiteX1" fmla="*/ 67675 w 3391900"/>
              <a:gd name="connsiteY1" fmla="*/ 2838450 h 3118177"/>
              <a:gd name="connsiteX2" fmla="*/ 639175 w 3391900"/>
              <a:gd name="connsiteY2" fmla="*/ 1790700 h 3118177"/>
              <a:gd name="connsiteX3" fmla="*/ 1791700 w 3391900"/>
              <a:gd name="connsiteY3" fmla="*/ 1447800 h 3118177"/>
              <a:gd name="connsiteX4" fmla="*/ 2315575 w 3391900"/>
              <a:gd name="connsiteY4" fmla="*/ 619125 h 3118177"/>
              <a:gd name="connsiteX5" fmla="*/ 3391900 w 3391900"/>
              <a:gd name="connsiteY5" fmla="*/ 0 h 3118177"/>
              <a:gd name="connsiteX0" fmla="*/ 1652654 w 3567179"/>
              <a:gd name="connsiteY0" fmla="*/ 3114675 h 3115660"/>
              <a:gd name="connsiteX1" fmla="*/ 52454 w 3567179"/>
              <a:gd name="connsiteY1" fmla="*/ 2562225 h 3115660"/>
              <a:gd name="connsiteX2" fmla="*/ 814454 w 3567179"/>
              <a:gd name="connsiteY2" fmla="*/ 1790700 h 3115660"/>
              <a:gd name="connsiteX3" fmla="*/ 1966979 w 3567179"/>
              <a:gd name="connsiteY3" fmla="*/ 1447800 h 3115660"/>
              <a:gd name="connsiteX4" fmla="*/ 2490854 w 3567179"/>
              <a:gd name="connsiteY4" fmla="*/ 619125 h 3115660"/>
              <a:gd name="connsiteX5" fmla="*/ 3567179 w 3567179"/>
              <a:gd name="connsiteY5" fmla="*/ 0 h 3115660"/>
              <a:gd name="connsiteX0" fmla="*/ 1637924 w 3552449"/>
              <a:gd name="connsiteY0" fmla="*/ 3114675 h 3115660"/>
              <a:gd name="connsiteX1" fmla="*/ 37724 w 3552449"/>
              <a:gd name="connsiteY1" fmla="*/ 2562225 h 3115660"/>
              <a:gd name="connsiteX2" fmla="*/ 1123574 w 3552449"/>
              <a:gd name="connsiteY2" fmla="*/ 2028825 h 3115660"/>
              <a:gd name="connsiteX3" fmla="*/ 1952249 w 3552449"/>
              <a:gd name="connsiteY3" fmla="*/ 1447800 h 3115660"/>
              <a:gd name="connsiteX4" fmla="*/ 2476124 w 3552449"/>
              <a:gd name="connsiteY4" fmla="*/ 619125 h 3115660"/>
              <a:gd name="connsiteX5" fmla="*/ 3552449 w 3552449"/>
              <a:gd name="connsiteY5" fmla="*/ 0 h 3115660"/>
              <a:gd name="connsiteX0" fmla="*/ 1637924 w 3552449"/>
              <a:gd name="connsiteY0" fmla="*/ 3114675 h 3115660"/>
              <a:gd name="connsiteX1" fmla="*/ 37724 w 3552449"/>
              <a:gd name="connsiteY1" fmla="*/ 2562225 h 3115660"/>
              <a:gd name="connsiteX2" fmla="*/ 1123574 w 3552449"/>
              <a:gd name="connsiteY2" fmla="*/ 2028825 h 3115660"/>
              <a:gd name="connsiteX3" fmla="*/ 1418849 w 3552449"/>
              <a:gd name="connsiteY3" fmla="*/ 1104900 h 3115660"/>
              <a:gd name="connsiteX4" fmla="*/ 2476124 w 3552449"/>
              <a:gd name="connsiteY4" fmla="*/ 619125 h 3115660"/>
              <a:gd name="connsiteX5" fmla="*/ 3552449 w 3552449"/>
              <a:gd name="connsiteY5" fmla="*/ 0 h 3115660"/>
              <a:gd name="connsiteX0" fmla="*/ 1637924 w 3552449"/>
              <a:gd name="connsiteY0" fmla="*/ 3114675 h 3115660"/>
              <a:gd name="connsiteX1" fmla="*/ 37724 w 3552449"/>
              <a:gd name="connsiteY1" fmla="*/ 2562225 h 3115660"/>
              <a:gd name="connsiteX2" fmla="*/ 1123574 w 3552449"/>
              <a:gd name="connsiteY2" fmla="*/ 2028825 h 3115660"/>
              <a:gd name="connsiteX3" fmla="*/ 1418849 w 3552449"/>
              <a:gd name="connsiteY3" fmla="*/ 1104900 h 3115660"/>
              <a:gd name="connsiteX4" fmla="*/ 2476124 w 3552449"/>
              <a:gd name="connsiteY4" fmla="*/ 619125 h 3115660"/>
              <a:gd name="connsiteX5" fmla="*/ 3552449 w 3552449"/>
              <a:gd name="connsiteY5" fmla="*/ 0 h 3115660"/>
              <a:gd name="connsiteX0" fmla="*/ 1637924 w 3552449"/>
              <a:gd name="connsiteY0" fmla="*/ 3114675 h 3115660"/>
              <a:gd name="connsiteX1" fmla="*/ 37724 w 3552449"/>
              <a:gd name="connsiteY1" fmla="*/ 2562225 h 3115660"/>
              <a:gd name="connsiteX2" fmla="*/ 1123574 w 3552449"/>
              <a:gd name="connsiteY2" fmla="*/ 2028825 h 3115660"/>
              <a:gd name="connsiteX3" fmla="*/ 1418849 w 3552449"/>
              <a:gd name="connsiteY3" fmla="*/ 1104900 h 3115660"/>
              <a:gd name="connsiteX4" fmla="*/ 2476124 w 3552449"/>
              <a:gd name="connsiteY4" fmla="*/ 619125 h 3115660"/>
              <a:gd name="connsiteX5" fmla="*/ 3552449 w 3552449"/>
              <a:gd name="connsiteY5" fmla="*/ 0 h 3115660"/>
              <a:gd name="connsiteX0" fmla="*/ 1688711 w 3603236"/>
              <a:gd name="connsiteY0" fmla="*/ 3114675 h 3115660"/>
              <a:gd name="connsiteX1" fmla="*/ 88511 w 3603236"/>
              <a:gd name="connsiteY1" fmla="*/ 2562225 h 3115660"/>
              <a:gd name="connsiteX2" fmla="*/ 1174361 w 3603236"/>
              <a:gd name="connsiteY2" fmla="*/ 2028825 h 3115660"/>
              <a:gd name="connsiteX3" fmla="*/ 1469636 w 3603236"/>
              <a:gd name="connsiteY3" fmla="*/ 1104900 h 3115660"/>
              <a:gd name="connsiteX4" fmla="*/ 2526911 w 3603236"/>
              <a:gd name="connsiteY4" fmla="*/ 619125 h 3115660"/>
              <a:gd name="connsiteX5" fmla="*/ 3603236 w 3603236"/>
              <a:gd name="connsiteY5" fmla="*/ 0 h 3115660"/>
              <a:gd name="connsiteX0" fmla="*/ 1688711 w 3603236"/>
              <a:gd name="connsiteY0" fmla="*/ 3114675 h 3115660"/>
              <a:gd name="connsiteX1" fmla="*/ 88511 w 3603236"/>
              <a:gd name="connsiteY1" fmla="*/ 2562225 h 3115660"/>
              <a:gd name="connsiteX2" fmla="*/ 1174361 w 3603236"/>
              <a:gd name="connsiteY2" fmla="*/ 2028825 h 3115660"/>
              <a:gd name="connsiteX3" fmla="*/ 1088636 w 3603236"/>
              <a:gd name="connsiteY3" fmla="*/ 942975 h 3115660"/>
              <a:gd name="connsiteX4" fmla="*/ 2526911 w 3603236"/>
              <a:gd name="connsiteY4" fmla="*/ 619125 h 3115660"/>
              <a:gd name="connsiteX5" fmla="*/ 3603236 w 3603236"/>
              <a:gd name="connsiteY5" fmla="*/ 0 h 3115660"/>
              <a:gd name="connsiteX0" fmla="*/ 1688711 w 3603236"/>
              <a:gd name="connsiteY0" fmla="*/ 3114675 h 3115660"/>
              <a:gd name="connsiteX1" fmla="*/ 88511 w 3603236"/>
              <a:gd name="connsiteY1" fmla="*/ 2562225 h 3115660"/>
              <a:gd name="connsiteX2" fmla="*/ 1174361 w 3603236"/>
              <a:gd name="connsiteY2" fmla="*/ 2028825 h 3115660"/>
              <a:gd name="connsiteX3" fmla="*/ 1088636 w 3603236"/>
              <a:gd name="connsiteY3" fmla="*/ 942975 h 3115660"/>
              <a:gd name="connsiteX4" fmla="*/ 2098286 w 3603236"/>
              <a:gd name="connsiteY4" fmla="*/ 695325 h 3115660"/>
              <a:gd name="connsiteX5" fmla="*/ 3603236 w 3603236"/>
              <a:gd name="connsiteY5" fmla="*/ 0 h 31156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946011"/>
              <a:gd name="connsiteY0" fmla="*/ 3000375 h 3001360"/>
              <a:gd name="connsiteX1" fmla="*/ 88511 w 2946011"/>
              <a:gd name="connsiteY1" fmla="*/ 2447925 h 3001360"/>
              <a:gd name="connsiteX2" fmla="*/ 1174361 w 2946011"/>
              <a:gd name="connsiteY2" fmla="*/ 1914525 h 3001360"/>
              <a:gd name="connsiteX3" fmla="*/ 1088636 w 2946011"/>
              <a:gd name="connsiteY3" fmla="*/ 828675 h 3001360"/>
              <a:gd name="connsiteX4" fmla="*/ 2098286 w 2946011"/>
              <a:gd name="connsiteY4" fmla="*/ 581025 h 3001360"/>
              <a:gd name="connsiteX5" fmla="*/ 2946011 w 2946011"/>
              <a:gd name="connsiteY5" fmla="*/ 0 h 3001360"/>
              <a:gd name="connsiteX0" fmla="*/ 1688711 w 2707886"/>
              <a:gd name="connsiteY0" fmla="*/ 2927451 h 2928436"/>
              <a:gd name="connsiteX1" fmla="*/ 88511 w 2707886"/>
              <a:gd name="connsiteY1" fmla="*/ 2375001 h 2928436"/>
              <a:gd name="connsiteX2" fmla="*/ 1174361 w 2707886"/>
              <a:gd name="connsiteY2" fmla="*/ 1841601 h 2928436"/>
              <a:gd name="connsiteX3" fmla="*/ 1088636 w 2707886"/>
              <a:gd name="connsiteY3" fmla="*/ 755751 h 2928436"/>
              <a:gd name="connsiteX4" fmla="*/ 2098286 w 2707886"/>
              <a:gd name="connsiteY4" fmla="*/ 508101 h 2928436"/>
              <a:gd name="connsiteX5" fmla="*/ 2707886 w 2707886"/>
              <a:gd name="connsiteY5" fmla="*/ 0 h 2928436"/>
              <a:gd name="connsiteX0" fmla="*/ 1688711 w 2707886"/>
              <a:gd name="connsiteY0" fmla="*/ 2927451 h 2928436"/>
              <a:gd name="connsiteX1" fmla="*/ 88511 w 2707886"/>
              <a:gd name="connsiteY1" fmla="*/ 2375001 h 2928436"/>
              <a:gd name="connsiteX2" fmla="*/ 1174361 w 2707886"/>
              <a:gd name="connsiteY2" fmla="*/ 1841601 h 2928436"/>
              <a:gd name="connsiteX3" fmla="*/ 1088636 w 2707886"/>
              <a:gd name="connsiteY3" fmla="*/ 755751 h 2928436"/>
              <a:gd name="connsiteX4" fmla="*/ 1879211 w 2707886"/>
              <a:gd name="connsiteY4" fmla="*/ 508101 h 2928436"/>
              <a:gd name="connsiteX5" fmla="*/ 2707886 w 2707886"/>
              <a:gd name="connsiteY5" fmla="*/ 0 h 2928436"/>
              <a:gd name="connsiteX0" fmla="*/ 1688711 w 2707886"/>
              <a:gd name="connsiteY0" fmla="*/ 2927451 h 2928436"/>
              <a:gd name="connsiteX1" fmla="*/ 88511 w 2707886"/>
              <a:gd name="connsiteY1" fmla="*/ 2375001 h 2928436"/>
              <a:gd name="connsiteX2" fmla="*/ 1174361 w 2707886"/>
              <a:gd name="connsiteY2" fmla="*/ 1841601 h 2928436"/>
              <a:gd name="connsiteX3" fmla="*/ 1088636 w 2707886"/>
              <a:gd name="connsiteY3" fmla="*/ 755751 h 2928436"/>
              <a:gd name="connsiteX4" fmla="*/ 1879211 w 2707886"/>
              <a:gd name="connsiteY4" fmla="*/ 508101 h 2928436"/>
              <a:gd name="connsiteX5" fmla="*/ 2707886 w 2707886"/>
              <a:gd name="connsiteY5" fmla="*/ 0 h 2928436"/>
              <a:gd name="connsiteX0" fmla="*/ 1688711 w 2707886"/>
              <a:gd name="connsiteY0" fmla="*/ 2927451 h 2928436"/>
              <a:gd name="connsiteX1" fmla="*/ 88511 w 2707886"/>
              <a:gd name="connsiteY1" fmla="*/ 2375001 h 2928436"/>
              <a:gd name="connsiteX2" fmla="*/ 1174361 w 2707886"/>
              <a:gd name="connsiteY2" fmla="*/ 1841601 h 2928436"/>
              <a:gd name="connsiteX3" fmla="*/ 1088636 w 2707886"/>
              <a:gd name="connsiteY3" fmla="*/ 755751 h 2928436"/>
              <a:gd name="connsiteX4" fmla="*/ 1879211 w 2707886"/>
              <a:gd name="connsiteY4" fmla="*/ 508101 h 2928436"/>
              <a:gd name="connsiteX5" fmla="*/ 2707886 w 2707886"/>
              <a:gd name="connsiteY5" fmla="*/ 0 h 2928436"/>
              <a:gd name="connsiteX0" fmla="*/ 1479161 w 2707886"/>
              <a:gd name="connsiteY0" fmla="*/ 4242268 h 4242487"/>
              <a:gd name="connsiteX1" fmla="*/ 88511 w 2707886"/>
              <a:gd name="connsiteY1" fmla="*/ 2375001 h 4242487"/>
              <a:gd name="connsiteX2" fmla="*/ 1174361 w 2707886"/>
              <a:gd name="connsiteY2" fmla="*/ 1841601 h 4242487"/>
              <a:gd name="connsiteX3" fmla="*/ 1088636 w 2707886"/>
              <a:gd name="connsiteY3" fmla="*/ 755751 h 4242487"/>
              <a:gd name="connsiteX4" fmla="*/ 1879211 w 2707886"/>
              <a:gd name="connsiteY4" fmla="*/ 508101 h 4242487"/>
              <a:gd name="connsiteX5" fmla="*/ 2707886 w 2707886"/>
              <a:gd name="connsiteY5" fmla="*/ 0 h 4242487"/>
              <a:gd name="connsiteX0" fmla="*/ 1659357 w 2888082"/>
              <a:gd name="connsiteY0" fmla="*/ 4242268 h 4242528"/>
              <a:gd name="connsiteX1" fmla="*/ 78207 w 2888082"/>
              <a:gd name="connsiteY1" fmla="*/ 2643941 h 4242528"/>
              <a:gd name="connsiteX2" fmla="*/ 1354557 w 2888082"/>
              <a:gd name="connsiteY2" fmla="*/ 1841601 h 4242528"/>
              <a:gd name="connsiteX3" fmla="*/ 1268832 w 2888082"/>
              <a:gd name="connsiteY3" fmla="*/ 755751 h 4242528"/>
              <a:gd name="connsiteX4" fmla="*/ 2059407 w 2888082"/>
              <a:gd name="connsiteY4" fmla="*/ 508101 h 4242528"/>
              <a:gd name="connsiteX5" fmla="*/ 2888082 w 2888082"/>
              <a:gd name="connsiteY5" fmla="*/ 0 h 4242528"/>
              <a:gd name="connsiteX0" fmla="*/ 1624989 w 2853714"/>
              <a:gd name="connsiteY0" fmla="*/ 4242268 h 4242528"/>
              <a:gd name="connsiteX1" fmla="*/ 43839 w 2853714"/>
              <a:gd name="connsiteY1" fmla="*/ 2643941 h 4242528"/>
              <a:gd name="connsiteX2" fmla="*/ 1320189 w 2853714"/>
              <a:gd name="connsiteY2" fmla="*/ 1841601 h 4242528"/>
              <a:gd name="connsiteX3" fmla="*/ 1234464 w 2853714"/>
              <a:gd name="connsiteY3" fmla="*/ 755751 h 4242528"/>
              <a:gd name="connsiteX4" fmla="*/ 2025039 w 2853714"/>
              <a:gd name="connsiteY4" fmla="*/ 508101 h 4242528"/>
              <a:gd name="connsiteX5" fmla="*/ 2853714 w 2853714"/>
              <a:gd name="connsiteY5" fmla="*/ 0 h 4242528"/>
              <a:gd name="connsiteX0" fmla="*/ 1624989 w 2853714"/>
              <a:gd name="connsiteY0" fmla="*/ 4242268 h 4242546"/>
              <a:gd name="connsiteX1" fmla="*/ 43839 w 2853714"/>
              <a:gd name="connsiteY1" fmla="*/ 2643941 h 4242546"/>
              <a:gd name="connsiteX2" fmla="*/ 1320189 w 2853714"/>
              <a:gd name="connsiteY2" fmla="*/ 1841601 h 4242546"/>
              <a:gd name="connsiteX3" fmla="*/ 1234464 w 2853714"/>
              <a:gd name="connsiteY3" fmla="*/ 755751 h 4242546"/>
              <a:gd name="connsiteX4" fmla="*/ 2025039 w 2853714"/>
              <a:gd name="connsiteY4" fmla="*/ 508101 h 4242546"/>
              <a:gd name="connsiteX5" fmla="*/ 2853714 w 2853714"/>
              <a:gd name="connsiteY5" fmla="*/ 0 h 4242546"/>
              <a:gd name="connsiteX0" fmla="*/ 1644039 w 2853714"/>
              <a:gd name="connsiteY0" fmla="*/ 4242268 h 4242546"/>
              <a:gd name="connsiteX1" fmla="*/ 43839 w 2853714"/>
              <a:gd name="connsiteY1" fmla="*/ 2643941 h 4242546"/>
              <a:gd name="connsiteX2" fmla="*/ 1320189 w 2853714"/>
              <a:gd name="connsiteY2" fmla="*/ 1841601 h 4242546"/>
              <a:gd name="connsiteX3" fmla="*/ 1234464 w 2853714"/>
              <a:gd name="connsiteY3" fmla="*/ 755751 h 4242546"/>
              <a:gd name="connsiteX4" fmla="*/ 2025039 w 2853714"/>
              <a:gd name="connsiteY4" fmla="*/ 508101 h 4242546"/>
              <a:gd name="connsiteX5" fmla="*/ 2853714 w 2853714"/>
              <a:gd name="connsiteY5" fmla="*/ 0 h 424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3714" h="4242546">
                <a:moveTo>
                  <a:pt x="1644039" y="4242268"/>
                </a:moveTo>
                <a:cubicBezTo>
                  <a:pt x="1136039" y="4264493"/>
                  <a:pt x="218464" y="2949488"/>
                  <a:pt x="43839" y="2643941"/>
                </a:cubicBezTo>
                <a:cubicBezTo>
                  <a:pt x="-241911" y="2068644"/>
                  <a:pt x="948714" y="2105126"/>
                  <a:pt x="1320189" y="1841601"/>
                </a:cubicBezTo>
                <a:cubicBezTo>
                  <a:pt x="1675789" y="1546326"/>
                  <a:pt x="907439" y="993876"/>
                  <a:pt x="1234464" y="755751"/>
                </a:cubicBezTo>
                <a:cubicBezTo>
                  <a:pt x="1437664" y="622401"/>
                  <a:pt x="1650389" y="539060"/>
                  <a:pt x="2025039" y="508101"/>
                </a:cubicBezTo>
                <a:cubicBezTo>
                  <a:pt x="2345714" y="466329"/>
                  <a:pt x="2599714" y="549275"/>
                  <a:pt x="2853714" y="0"/>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grpSp>
        <p:nvGrpSpPr>
          <p:cNvPr id="43" name="Group 42">
            <a:extLst>
              <a:ext uri="{FF2B5EF4-FFF2-40B4-BE49-F238E27FC236}">
                <a16:creationId xmlns:a16="http://schemas.microsoft.com/office/drawing/2014/main" id="{56A63B63-FB4C-410D-9AF7-2D7C734B43B1}"/>
              </a:ext>
            </a:extLst>
          </p:cNvPr>
          <p:cNvGrpSpPr/>
          <p:nvPr/>
        </p:nvGrpSpPr>
        <p:grpSpPr>
          <a:xfrm rot="19591271">
            <a:off x="8185093" y="1320837"/>
            <a:ext cx="614009" cy="1057220"/>
            <a:chOff x="6231659" y="1257727"/>
            <a:chExt cx="1207366" cy="2078880"/>
          </a:xfrm>
        </p:grpSpPr>
        <p:sp>
          <p:nvSpPr>
            <p:cNvPr id="44" name="Chord 43">
              <a:extLst>
                <a:ext uri="{FF2B5EF4-FFF2-40B4-BE49-F238E27FC236}">
                  <a16:creationId xmlns:a16="http://schemas.microsoft.com/office/drawing/2014/main" id="{F05E6309-9C2A-4838-8B82-4DC92AB6CFF2}"/>
                </a:ext>
              </a:extLst>
            </p:cNvPr>
            <p:cNvSpPr/>
            <p:nvPr/>
          </p:nvSpPr>
          <p:spPr>
            <a:xfrm rot="14400000">
              <a:off x="6524625" y="1638300"/>
              <a:ext cx="914400" cy="914400"/>
            </a:xfrm>
            <a:prstGeom prst="chor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45" name="Rectangle: Rounded Corners 44">
              <a:extLst>
                <a:ext uri="{FF2B5EF4-FFF2-40B4-BE49-F238E27FC236}">
                  <a16:creationId xmlns:a16="http://schemas.microsoft.com/office/drawing/2014/main" id="{F65C3AD8-EAD6-4DA4-96BF-E21DFCB49846}"/>
                </a:ext>
              </a:extLst>
            </p:cNvPr>
            <p:cNvSpPr/>
            <p:nvPr/>
          </p:nvSpPr>
          <p:spPr>
            <a:xfrm rot="1072930">
              <a:off x="6905486" y="2083358"/>
              <a:ext cx="341803" cy="1253249"/>
            </a:xfrm>
            <a:prstGeom prst="roundRect">
              <a:avLst>
                <a:gd name="adj" fmla="val 299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46" name="Rectangle: Rounded Corners 45">
              <a:extLst>
                <a:ext uri="{FF2B5EF4-FFF2-40B4-BE49-F238E27FC236}">
                  <a16:creationId xmlns:a16="http://schemas.microsoft.com/office/drawing/2014/main" id="{ED437D43-28A3-49A6-ADDB-16475F5CC999}"/>
                </a:ext>
              </a:extLst>
            </p:cNvPr>
            <p:cNvSpPr/>
            <p:nvPr/>
          </p:nvSpPr>
          <p:spPr>
            <a:xfrm rot="2245720">
              <a:off x="6719738" y="1466521"/>
              <a:ext cx="91440"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47" name="Freeform: Shape 46">
              <a:extLst>
                <a:ext uri="{FF2B5EF4-FFF2-40B4-BE49-F238E27FC236}">
                  <a16:creationId xmlns:a16="http://schemas.microsoft.com/office/drawing/2014/main" id="{901AE38A-D5C6-48AD-8492-2BA72EEBD4A4}"/>
                </a:ext>
              </a:extLst>
            </p:cNvPr>
            <p:cNvSpPr/>
            <p:nvPr/>
          </p:nvSpPr>
          <p:spPr>
            <a:xfrm rot="18420000">
              <a:off x="6037697" y="1451689"/>
              <a:ext cx="892749" cy="504825"/>
            </a:xfrm>
            <a:custGeom>
              <a:avLst/>
              <a:gdLst>
                <a:gd name="connsiteX0" fmla="*/ 211695 w 890175"/>
                <a:gd name="connsiteY0" fmla="*/ 0 h 504825"/>
                <a:gd name="connsiteX1" fmla="*/ 677901 w 890175"/>
                <a:gd name="connsiteY1" fmla="*/ 0 h 504825"/>
                <a:gd name="connsiteX2" fmla="*/ 743029 w 890175"/>
                <a:gd name="connsiteY2" fmla="*/ 13149 h 504825"/>
                <a:gd name="connsiteX3" fmla="*/ 832077 w 890175"/>
                <a:gd name="connsiteY3" fmla="*/ 102198 h 504825"/>
                <a:gd name="connsiteX4" fmla="*/ 845226 w 890175"/>
                <a:gd name="connsiteY4" fmla="*/ 167325 h 504825"/>
                <a:gd name="connsiteX5" fmla="*/ 845226 w 890175"/>
                <a:gd name="connsiteY5" fmla="*/ 155726 h 504825"/>
                <a:gd name="connsiteX6" fmla="*/ 890175 w 890175"/>
                <a:gd name="connsiteY6" fmla="*/ 430285 h 504825"/>
                <a:gd name="connsiteX7" fmla="*/ 815634 w 890175"/>
                <a:gd name="connsiteY7" fmla="*/ 504825 h 504825"/>
                <a:gd name="connsiteX8" fmla="*/ 73435 w 890175"/>
                <a:gd name="connsiteY8" fmla="*/ 504825 h 504825"/>
                <a:gd name="connsiteX9" fmla="*/ 0 w 890175"/>
                <a:gd name="connsiteY9" fmla="*/ 431389 h 504825"/>
                <a:gd name="connsiteX10" fmla="*/ 44370 w 890175"/>
                <a:gd name="connsiteY10" fmla="*/ 160357 h 504825"/>
                <a:gd name="connsiteX11" fmla="*/ 44370 w 890175"/>
                <a:gd name="connsiteY11" fmla="*/ 167325 h 504825"/>
                <a:gd name="connsiteX12" fmla="*/ 57519 w 890175"/>
                <a:gd name="connsiteY12" fmla="*/ 102197 h 504825"/>
                <a:gd name="connsiteX13" fmla="*/ 146568 w 890175"/>
                <a:gd name="connsiteY13" fmla="*/ 13149 h 504825"/>
                <a:gd name="connsiteX0" fmla="*/ 211695 w 890175"/>
                <a:gd name="connsiteY0" fmla="*/ 0 h 504825"/>
                <a:gd name="connsiteX1" fmla="*/ 677901 w 890175"/>
                <a:gd name="connsiteY1" fmla="*/ 0 h 504825"/>
                <a:gd name="connsiteX2" fmla="*/ 743029 w 890175"/>
                <a:gd name="connsiteY2" fmla="*/ 13149 h 504825"/>
                <a:gd name="connsiteX3" fmla="*/ 832077 w 890175"/>
                <a:gd name="connsiteY3" fmla="*/ 102198 h 504825"/>
                <a:gd name="connsiteX4" fmla="*/ 845226 w 890175"/>
                <a:gd name="connsiteY4" fmla="*/ 167325 h 504825"/>
                <a:gd name="connsiteX5" fmla="*/ 845226 w 890175"/>
                <a:gd name="connsiteY5" fmla="*/ 155726 h 504825"/>
                <a:gd name="connsiteX6" fmla="*/ 890175 w 890175"/>
                <a:gd name="connsiteY6" fmla="*/ 430285 h 504825"/>
                <a:gd name="connsiteX7" fmla="*/ 815634 w 890175"/>
                <a:gd name="connsiteY7" fmla="*/ 504825 h 504825"/>
                <a:gd name="connsiteX8" fmla="*/ 73435 w 890175"/>
                <a:gd name="connsiteY8" fmla="*/ 504825 h 504825"/>
                <a:gd name="connsiteX9" fmla="*/ 0 w 890175"/>
                <a:gd name="connsiteY9" fmla="*/ 431389 h 504825"/>
                <a:gd name="connsiteX10" fmla="*/ 44370 w 890175"/>
                <a:gd name="connsiteY10" fmla="*/ 160357 h 504825"/>
                <a:gd name="connsiteX11" fmla="*/ 44370 w 890175"/>
                <a:gd name="connsiteY11" fmla="*/ 167325 h 504825"/>
                <a:gd name="connsiteX12" fmla="*/ 57519 w 890175"/>
                <a:gd name="connsiteY12" fmla="*/ 102197 h 504825"/>
                <a:gd name="connsiteX13" fmla="*/ 146568 w 890175"/>
                <a:gd name="connsiteY13" fmla="*/ 13149 h 504825"/>
                <a:gd name="connsiteX14" fmla="*/ 211695 w 890175"/>
                <a:gd name="connsiteY14" fmla="*/ 0 h 504825"/>
                <a:gd name="connsiteX0" fmla="*/ 212374 w 890854"/>
                <a:gd name="connsiteY0" fmla="*/ 0 h 504825"/>
                <a:gd name="connsiteX1" fmla="*/ 678580 w 890854"/>
                <a:gd name="connsiteY1" fmla="*/ 0 h 504825"/>
                <a:gd name="connsiteX2" fmla="*/ 743708 w 890854"/>
                <a:gd name="connsiteY2" fmla="*/ 13149 h 504825"/>
                <a:gd name="connsiteX3" fmla="*/ 832756 w 890854"/>
                <a:gd name="connsiteY3" fmla="*/ 102198 h 504825"/>
                <a:gd name="connsiteX4" fmla="*/ 845905 w 890854"/>
                <a:gd name="connsiteY4" fmla="*/ 167325 h 504825"/>
                <a:gd name="connsiteX5" fmla="*/ 845905 w 890854"/>
                <a:gd name="connsiteY5" fmla="*/ 155726 h 504825"/>
                <a:gd name="connsiteX6" fmla="*/ 890854 w 890854"/>
                <a:gd name="connsiteY6" fmla="*/ 430285 h 504825"/>
                <a:gd name="connsiteX7" fmla="*/ 816313 w 890854"/>
                <a:gd name="connsiteY7" fmla="*/ 504825 h 504825"/>
                <a:gd name="connsiteX8" fmla="*/ 74114 w 890854"/>
                <a:gd name="connsiteY8" fmla="*/ 504825 h 504825"/>
                <a:gd name="connsiteX9" fmla="*/ 679 w 890854"/>
                <a:gd name="connsiteY9" fmla="*/ 431389 h 504825"/>
                <a:gd name="connsiteX10" fmla="*/ 45049 w 890854"/>
                <a:gd name="connsiteY10" fmla="*/ 160357 h 504825"/>
                <a:gd name="connsiteX11" fmla="*/ 45049 w 890854"/>
                <a:gd name="connsiteY11" fmla="*/ 167325 h 504825"/>
                <a:gd name="connsiteX12" fmla="*/ 58198 w 890854"/>
                <a:gd name="connsiteY12" fmla="*/ 102197 h 504825"/>
                <a:gd name="connsiteX13" fmla="*/ 147247 w 890854"/>
                <a:gd name="connsiteY13" fmla="*/ 13149 h 504825"/>
                <a:gd name="connsiteX14" fmla="*/ 212374 w 890854"/>
                <a:gd name="connsiteY14" fmla="*/ 0 h 504825"/>
                <a:gd name="connsiteX0" fmla="*/ 212374 w 890854"/>
                <a:gd name="connsiteY0" fmla="*/ 0 h 504825"/>
                <a:gd name="connsiteX1" fmla="*/ 678580 w 890854"/>
                <a:gd name="connsiteY1" fmla="*/ 0 h 504825"/>
                <a:gd name="connsiteX2" fmla="*/ 743708 w 890854"/>
                <a:gd name="connsiteY2" fmla="*/ 13149 h 504825"/>
                <a:gd name="connsiteX3" fmla="*/ 832756 w 890854"/>
                <a:gd name="connsiteY3" fmla="*/ 102198 h 504825"/>
                <a:gd name="connsiteX4" fmla="*/ 845905 w 890854"/>
                <a:gd name="connsiteY4" fmla="*/ 167325 h 504825"/>
                <a:gd name="connsiteX5" fmla="*/ 845905 w 890854"/>
                <a:gd name="connsiteY5" fmla="*/ 155726 h 504825"/>
                <a:gd name="connsiteX6" fmla="*/ 890854 w 890854"/>
                <a:gd name="connsiteY6" fmla="*/ 430285 h 504825"/>
                <a:gd name="connsiteX7" fmla="*/ 816313 w 890854"/>
                <a:gd name="connsiteY7" fmla="*/ 504825 h 504825"/>
                <a:gd name="connsiteX8" fmla="*/ 74114 w 890854"/>
                <a:gd name="connsiteY8" fmla="*/ 504825 h 504825"/>
                <a:gd name="connsiteX9" fmla="*/ 679 w 890854"/>
                <a:gd name="connsiteY9" fmla="*/ 431389 h 504825"/>
                <a:gd name="connsiteX10" fmla="*/ 45049 w 890854"/>
                <a:gd name="connsiteY10" fmla="*/ 160357 h 504825"/>
                <a:gd name="connsiteX11" fmla="*/ 45049 w 890854"/>
                <a:gd name="connsiteY11" fmla="*/ 167325 h 504825"/>
                <a:gd name="connsiteX12" fmla="*/ 58198 w 890854"/>
                <a:gd name="connsiteY12" fmla="*/ 102197 h 504825"/>
                <a:gd name="connsiteX13" fmla="*/ 147247 w 890854"/>
                <a:gd name="connsiteY13" fmla="*/ 13149 h 504825"/>
                <a:gd name="connsiteX14" fmla="*/ 212374 w 890854"/>
                <a:gd name="connsiteY14" fmla="*/ 0 h 504825"/>
                <a:gd name="connsiteX0" fmla="*/ 212374 w 892750"/>
                <a:gd name="connsiteY0" fmla="*/ 0 h 504825"/>
                <a:gd name="connsiteX1" fmla="*/ 678580 w 892750"/>
                <a:gd name="connsiteY1" fmla="*/ 0 h 504825"/>
                <a:gd name="connsiteX2" fmla="*/ 743708 w 892750"/>
                <a:gd name="connsiteY2" fmla="*/ 13149 h 504825"/>
                <a:gd name="connsiteX3" fmla="*/ 832756 w 892750"/>
                <a:gd name="connsiteY3" fmla="*/ 102198 h 504825"/>
                <a:gd name="connsiteX4" fmla="*/ 845905 w 892750"/>
                <a:gd name="connsiteY4" fmla="*/ 167325 h 504825"/>
                <a:gd name="connsiteX5" fmla="*/ 845905 w 892750"/>
                <a:gd name="connsiteY5" fmla="*/ 155726 h 504825"/>
                <a:gd name="connsiteX6" fmla="*/ 890854 w 892750"/>
                <a:gd name="connsiteY6" fmla="*/ 430285 h 504825"/>
                <a:gd name="connsiteX7" fmla="*/ 816313 w 892750"/>
                <a:gd name="connsiteY7" fmla="*/ 504825 h 504825"/>
                <a:gd name="connsiteX8" fmla="*/ 74114 w 892750"/>
                <a:gd name="connsiteY8" fmla="*/ 504825 h 504825"/>
                <a:gd name="connsiteX9" fmla="*/ 679 w 892750"/>
                <a:gd name="connsiteY9" fmla="*/ 431389 h 504825"/>
                <a:gd name="connsiteX10" fmla="*/ 45049 w 892750"/>
                <a:gd name="connsiteY10" fmla="*/ 160357 h 504825"/>
                <a:gd name="connsiteX11" fmla="*/ 45049 w 892750"/>
                <a:gd name="connsiteY11" fmla="*/ 167325 h 504825"/>
                <a:gd name="connsiteX12" fmla="*/ 58198 w 892750"/>
                <a:gd name="connsiteY12" fmla="*/ 102197 h 504825"/>
                <a:gd name="connsiteX13" fmla="*/ 147247 w 892750"/>
                <a:gd name="connsiteY13" fmla="*/ 13149 h 504825"/>
                <a:gd name="connsiteX14" fmla="*/ 212374 w 892750"/>
                <a:gd name="connsiteY14"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2750" h="504825">
                  <a:moveTo>
                    <a:pt x="212374" y="0"/>
                  </a:moveTo>
                  <a:lnTo>
                    <a:pt x="678580" y="0"/>
                  </a:lnTo>
                  <a:lnTo>
                    <a:pt x="743708" y="13149"/>
                  </a:lnTo>
                  <a:cubicBezTo>
                    <a:pt x="783746" y="30084"/>
                    <a:pt x="815821" y="62159"/>
                    <a:pt x="832756" y="102198"/>
                  </a:cubicBezTo>
                  <a:lnTo>
                    <a:pt x="845905" y="167325"/>
                  </a:lnTo>
                  <a:lnTo>
                    <a:pt x="845905" y="155726"/>
                  </a:lnTo>
                  <a:lnTo>
                    <a:pt x="890854" y="430285"/>
                  </a:lnTo>
                  <a:cubicBezTo>
                    <a:pt x="902688" y="468233"/>
                    <a:pt x="856881" y="503559"/>
                    <a:pt x="816313" y="504825"/>
                  </a:cubicBezTo>
                  <a:lnTo>
                    <a:pt x="74114" y="504825"/>
                  </a:lnTo>
                  <a:cubicBezTo>
                    <a:pt x="41776" y="501307"/>
                    <a:pt x="-6283" y="461108"/>
                    <a:pt x="679" y="431389"/>
                  </a:cubicBezTo>
                  <a:lnTo>
                    <a:pt x="45049" y="160357"/>
                  </a:lnTo>
                  <a:lnTo>
                    <a:pt x="45049" y="167325"/>
                  </a:lnTo>
                  <a:lnTo>
                    <a:pt x="58198" y="102197"/>
                  </a:lnTo>
                  <a:cubicBezTo>
                    <a:pt x="75133" y="62159"/>
                    <a:pt x="107208" y="30084"/>
                    <a:pt x="147247" y="13149"/>
                  </a:cubicBezTo>
                  <a:lnTo>
                    <a:pt x="21237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l Tarikh" pitchFamily="2" charset="-78"/>
                <a:cs typeface="Al Tarikh" pitchFamily="2" charset="-78"/>
              </a:endParaRPr>
            </a:p>
          </p:txBody>
        </p:sp>
      </p:grpSp>
      <p:grpSp>
        <p:nvGrpSpPr>
          <p:cNvPr id="48" name="Group 47">
            <a:extLst>
              <a:ext uri="{FF2B5EF4-FFF2-40B4-BE49-F238E27FC236}">
                <a16:creationId xmlns:a16="http://schemas.microsoft.com/office/drawing/2014/main" id="{4E4B2D73-DBB1-477F-9FB5-A21770477C34}"/>
              </a:ext>
            </a:extLst>
          </p:cNvPr>
          <p:cNvGrpSpPr/>
          <p:nvPr/>
        </p:nvGrpSpPr>
        <p:grpSpPr>
          <a:xfrm rot="1441980" flipH="1">
            <a:off x="3486203" y="1352604"/>
            <a:ext cx="611355" cy="1063441"/>
            <a:chOff x="6236878" y="1245493"/>
            <a:chExt cx="1202147" cy="2091114"/>
          </a:xfrm>
        </p:grpSpPr>
        <p:sp>
          <p:nvSpPr>
            <p:cNvPr id="49" name="Chord 48">
              <a:extLst>
                <a:ext uri="{FF2B5EF4-FFF2-40B4-BE49-F238E27FC236}">
                  <a16:creationId xmlns:a16="http://schemas.microsoft.com/office/drawing/2014/main" id="{16A09B64-AAE3-45A1-97C5-F3C6E3E5F650}"/>
                </a:ext>
              </a:extLst>
            </p:cNvPr>
            <p:cNvSpPr/>
            <p:nvPr/>
          </p:nvSpPr>
          <p:spPr>
            <a:xfrm rot="14400000">
              <a:off x="6524625" y="1638300"/>
              <a:ext cx="914400" cy="914400"/>
            </a:xfrm>
            <a:prstGeom prst="chor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50" name="Rectangle: Rounded Corners 49">
              <a:extLst>
                <a:ext uri="{FF2B5EF4-FFF2-40B4-BE49-F238E27FC236}">
                  <a16:creationId xmlns:a16="http://schemas.microsoft.com/office/drawing/2014/main" id="{168469CC-FCA9-442B-80F9-07C420390F8D}"/>
                </a:ext>
              </a:extLst>
            </p:cNvPr>
            <p:cNvSpPr/>
            <p:nvPr/>
          </p:nvSpPr>
          <p:spPr>
            <a:xfrm rot="1072930">
              <a:off x="6905486" y="2083358"/>
              <a:ext cx="341803" cy="1253249"/>
            </a:xfrm>
            <a:prstGeom prst="roundRect">
              <a:avLst>
                <a:gd name="adj" fmla="val 299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51" name="Rectangle: Rounded Corners 50">
              <a:extLst>
                <a:ext uri="{FF2B5EF4-FFF2-40B4-BE49-F238E27FC236}">
                  <a16:creationId xmlns:a16="http://schemas.microsoft.com/office/drawing/2014/main" id="{1D65B90D-2B9F-4220-A163-0B9F6F2F2AC6}"/>
                </a:ext>
              </a:extLst>
            </p:cNvPr>
            <p:cNvSpPr/>
            <p:nvPr/>
          </p:nvSpPr>
          <p:spPr>
            <a:xfrm rot="2245720">
              <a:off x="6719738" y="1466521"/>
              <a:ext cx="91440"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l Tarikh" pitchFamily="2" charset="-78"/>
                <a:cs typeface="Al Tarikh" pitchFamily="2" charset="-78"/>
              </a:endParaRPr>
            </a:p>
          </p:txBody>
        </p:sp>
        <p:sp>
          <p:nvSpPr>
            <p:cNvPr id="52" name="Freeform: Shape 51">
              <a:extLst>
                <a:ext uri="{FF2B5EF4-FFF2-40B4-BE49-F238E27FC236}">
                  <a16:creationId xmlns:a16="http://schemas.microsoft.com/office/drawing/2014/main" id="{A268F769-E218-4918-BC0A-87933D741808}"/>
                </a:ext>
              </a:extLst>
            </p:cNvPr>
            <p:cNvSpPr/>
            <p:nvPr/>
          </p:nvSpPr>
          <p:spPr>
            <a:xfrm rot="18420000">
              <a:off x="6042916" y="1439455"/>
              <a:ext cx="892749" cy="504825"/>
            </a:xfrm>
            <a:custGeom>
              <a:avLst/>
              <a:gdLst>
                <a:gd name="connsiteX0" fmla="*/ 211695 w 890175"/>
                <a:gd name="connsiteY0" fmla="*/ 0 h 504825"/>
                <a:gd name="connsiteX1" fmla="*/ 677901 w 890175"/>
                <a:gd name="connsiteY1" fmla="*/ 0 h 504825"/>
                <a:gd name="connsiteX2" fmla="*/ 743029 w 890175"/>
                <a:gd name="connsiteY2" fmla="*/ 13149 h 504825"/>
                <a:gd name="connsiteX3" fmla="*/ 832077 w 890175"/>
                <a:gd name="connsiteY3" fmla="*/ 102198 h 504825"/>
                <a:gd name="connsiteX4" fmla="*/ 845226 w 890175"/>
                <a:gd name="connsiteY4" fmla="*/ 167325 h 504825"/>
                <a:gd name="connsiteX5" fmla="*/ 845226 w 890175"/>
                <a:gd name="connsiteY5" fmla="*/ 155726 h 504825"/>
                <a:gd name="connsiteX6" fmla="*/ 890175 w 890175"/>
                <a:gd name="connsiteY6" fmla="*/ 430285 h 504825"/>
                <a:gd name="connsiteX7" fmla="*/ 815634 w 890175"/>
                <a:gd name="connsiteY7" fmla="*/ 504825 h 504825"/>
                <a:gd name="connsiteX8" fmla="*/ 73435 w 890175"/>
                <a:gd name="connsiteY8" fmla="*/ 504825 h 504825"/>
                <a:gd name="connsiteX9" fmla="*/ 0 w 890175"/>
                <a:gd name="connsiteY9" fmla="*/ 431389 h 504825"/>
                <a:gd name="connsiteX10" fmla="*/ 44370 w 890175"/>
                <a:gd name="connsiteY10" fmla="*/ 160357 h 504825"/>
                <a:gd name="connsiteX11" fmla="*/ 44370 w 890175"/>
                <a:gd name="connsiteY11" fmla="*/ 167325 h 504825"/>
                <a:gd name="connsiteX12" fmla="*/ 57519 w 890175"/>
                <a:gd name="connsiteY12" fmla="*/ 102197 h 504825"/>
                <a:gd name="connsiteX13" fmla="*/ 146568 w 890175"/>
                <a:gd name="connsiteY13" fmla="*/ 13149 h 504825"/>
                <a:gd name="connsiteX0" fmla="*/ 211695 w 890175"/>
                <a:gd name="connsiteY0" fmla="*/ 0 h 504825"/>
                <a:gd name="connsiteX1" fmla="*/ 677901 w 890175"/>
                <a:gd name="connsiteY1" fmla="*/ 0 h 504825"/>
                <a:gd name="connsiteX2" fmla="*/ 743029 w 890175"/>
                <a:gd name="connsiteY2" fmla="*/ 13149 h 504825"/>
                <a:gd name="connsiteX3" fmla="*/ 832077 w 890175"/>
                <a:gd name="connsiteY3" fmla="*/ 102198 h 504825"/>
                <a:gd name="connsiteX4" fmla="*/ 845226 w 890175"/>
                <a:gd name="connsiteY4" fmla="*/ 167325 h 504825"/>
                <a:gd name="connsiteX5" fmla="*/ 845226 w 890175"/>
                <a:gd name="connsiteY5" fmla="*/ 155726 h 504825"/>
                <a:gd name="connsiteX6" fmla="*/ 890175 w 890175"/>
                <a:gd name="connsiteY6" fmla="*/ 430285 h 504825"/>
                <a:gd name="connsiteX7" fmla="*/ 815634 w 890175"/>
                <a:gd name="connsiteY7" fmla="*/ 504825 h 504825"/>
                <a:gd name="connsiteX8" fmla="*/ 73435 w 890175"/>
                <a:gd name="connsiteY8" fmla="*/ 504825 h 504825"/>
                <a:gd name="connsiteX9" fmla="*/ 0 w 890175"/>
                <a:gd name="connsiteY9" fmla="*/ 431389 h 504825"/>
                <a:gd name="connsiteX10" fmla="*/ 44370 w 890175"/>
                <a:gd name="connsiteY10" fmla="*/ 160357 h 504825"/>
                <a:gd name="connsiteX11" fmla="*/ 44370 w 890175"/>
                <a:gd name="connsiteY11" fmla="*/ 167325 h 504825"/>
                <a:gd name="connsiteX12" fmla="*/ 57519 w 890175"/>
                <a:gd name="connsiteY12" fmla="*/ 102197 h 504825"/>
                <a:gd name="connsiteX13" fmla="*/ 146568 w 890175"/>
                <a:gd name="connsiteY13" fmla="*/ 13149 h 504825"/>
                <a:gd name="connsiteX14" fmla="*/ 211695 w 890175"/>
                <a:gd name="connsiteY14" fmla="*/ 0 h 504825"/>
                <a:gd name="connsiteX0" fmla="*/ 212374 w 890854"/>
                <a:gd name="connsiteY0" fmla="*/ 0 h 504825"/>
                <a:gd name="connsiteX1" fmla="*/ 678580 w 890854"/>
                <a:gd name="connsiteY1" fmla="*/ 0 h 504825"/>
                <a:gd name="connsiteX2" fmla="*/ 743708 w 890854"/>
                <a:gd name="connsiteY2" fmla="*/ 13149 h 504825"/>
                <a:gd name="connsiteX3" fmla="*/ 832756 w 890854"/>
                <a:gd name="connsiteY3" fmla="*/ 102198 h 504825"/>
                <a:gd name="connsiteX4" fmla="*/ 845905 w 890854"/>
                <a:gd name="connsiteY4" fmla="*/ 167325 h 504825"/>
                <a:gd name="connsiteX5" fmla="*/ 845905 w 890854"/>
                <a:gd name="connsiteY5" fmla="*/ 155726 h 504825"/>
                <a:gd name="connsiteX6" fmla="*/ 890854 w 890854"/>
                <a:gd name="connsiteY6" fmla="*/ 430285 h 504825"/>
                <a:gd name="connsiteX7" fmla="*/ 816313 w 890854"/>
                <a:gd name="connsiteY7" fmla="*/ 504825 h 504825"/>
                <a:gd name="connsiteX8" fmla="*/ 74114 w 890854"/>
                <a:gd name="connsiteY8" fmla="*/ 504825 h 504825"/>
                <a:gd name="connsiteX9" fmla="*/ 679 w 890854"/>
                <a:gd name="connsiteY9" fmla="*/ 431389 h 504825"/>
                <a:gd name="connsiteX10" fmla="*/ 45049 w 890854"/>
                <a:gd name="connsiteY10" fmla="*/ 160357 h 504825"/>
                <a:gd name="connsiteX11" fmla="*/ 45049 w 890854"/>
                <a:gd name="connsiteY11" fmla="*/ 167325 h 504825"/>
                <a:gd name="connsiteX12" fmla="*/ 58198 w 890854"/>
                <a:gd name="connsiteY12" fmla="*/ 102197 h 504825"/>
                <a:gd name="connsiteX13" fmla="*/ 147247 w 890854"/>
                <a:gd name="connsiteY13" fmla="*/ 13149 h 504825"/>
                <a:gd name="connsiteX14" fmla="*/ 212374 w 890854"/>
                <a:gd name="connsiteY14" fmla="*/ 0 h 504825"/>
                <a:gd name="connsiteX0" fmla="*/ 212374 w 890854"/>
                <a:gd name="connsiteY0" fmla="*/ 0 h 504825"/>
                <a:gd name="connsiteX1" fmla="*/ 678580 w 890854"/>
                <a:gd name="connsiteY1" fmla="*/ 0 h 504825"/>
                <a:gd name="connsiteX2" fmla="*/ 743708 w 890854"/>
                <a:gd name="connsiteY2" fmla="*/ 13149 h 504825"/>
                <a:gd name="connsiteX3" fmla="*/ 832756 w 890854"/>
                <a:gd name="connsiteY3" fmla="*/ 102198 h 504825"/>
                <a:gd name="connsiteX4" fmla="*/ 845905 w 890854"/>
                <a:gd name="connsiteY4" fmla="*/ 167325 h 504825"/>
                <a:gd name="connsiteX5" fmla="*/ 845905 w 890854"/>
                <a:gd name="connsiteY5" fmla="*/ 155726 h 504825"/>
                <a:gd name="connsiteX6" fmla="*/ 890854 w 890854"/>
                <a:gd name="connsiteY6" fmla="*/ 430285 h 504825"/>
                <a:gd name="connsiteX7" fmla="*/ 816313 w 890854"/>
                <a:gd name="connsiteY7" fmla="*/ 504825 h 504825"/>
                <a:gd name="connsiteX8" fmla="*/ 74114 w 890854"/>
                <a:gd name="connsiteY8" fmla="*/ 504825 h 504825"/>
                <a:gd name="connsiteX9" fmla="*/ 679 w 890854"/>
                <a:gd name="connsiteY9" fmla="*/ 431389 h 504825"/>
                <a:gd name="connsiteX10" fmla="*/ 45049 w 890854"/>
                <a:gd name="connsiteY10" fmla="*/ 160357 h 504825"/>
                <a:gd name="connsiteX11" fmla="*/ 45049 w 890854"/>
                <a:gd name="connsiteY11" fmla="*/ 167325 h 504825"/>
                <a:gd name="connsiteX12" fmla="*/ 58198 w 890854"/>
                <a:gd name="connsiteY12" fmla="*/ 102197 h 504825"/>
                <a:gd name="connsiteX13" fmla="*/ 147247 w 890854"/>
                <a:gd name="connsiteY13" fmla="*/ 13149 h 504825"/>
                <a:gd name="connsiteX14" fmla="*/ 212374 w 890854"/>
                <a:gd name="connsiteY14" fmla="*/ 0 h 504825"/>
                <a:gd name="connsiteX0" fmla="*/ 212374 w 892750"/>
                <a:gd name="connsiteY0" fmla="*/ 0 h 504825"/>
                <a:gd name="connsiteX1" fmla="*/ 678580 w 892750"/>
                <a:gd name="connsiteY1" fmla="*/ 0 h 504825"/>
                <a:gd name="connsiteX2" fmla="*/ 743708 w 892750"/>
                <a:gd name="connsiteY2" fmla="*/ 13149 h 504825"/>
                <a:gd name="connsiteX3" fmla="*/ 832756 w 892750"/>
                <a:gd name="connsiteY3" fmla="*/ 102198 h 504825"/>
                <a:gd name="connsiteX4" fmla="*/ 845905 w 892750"/>
                <a:gd name="connsiteY4" fmla="*/ 167325 h 504825"/>
                <a:gd name="connsiteX5" fmla="*/ 845905 w 892750"/>
                <a:gd name="connsiteY5" fmla="*/ 155726 h 504825"/>
                <a:gd name="connsiteX6" fmla="*/ 890854 w 892750"/>
                <a:gd name="connsiteY6" fmla="*/ 430285 h 504825"/>
                <a:gd name="connsiteX7" fmla="*/ 816313 w 892750"/>
                <a:gd name="connsiteY7" fmla="*/ 504825 h 504825"/>
                <a:gd name="connsiteX8" fmla="*/ 74114 w 892750"/>
                <a:gd name="connsiteY8" fmla="*/ 504825 h 504825"/>
                <a:gd name="connsiteX9" fmla="*/ 679 w 892750"/>
                <a:gd name="connsiteY9" fmla="*/ 431389 h 504825"/>
                <a:gd name="connsiteX10" fmla="*/ 45049 w 892750"/>
                <a:gd name="connsiteY10" fmla="*/ 160357 h 504825"/>
                <a:gd name="connsiteX11" fmla="*/ 45049 w 892750"/>
                <a:gd name="connsiteY11" fmla="*/ 167325 h 504825"/>
                <a:gd name="connsiteX12" fmla="*/ 58198 w 892750"/>
                <a:gd name="connsiteY12" fmla="*/ 102197 h 504825"/>
                <a:gd name="connsiteX13" fmla="*/ 147247 w 892750"/>
                <a:gd name="connsiteY13" fmla="*/ 13149 h 504825"/>
                <a:gd name="connsiteX14" fmla="*/ 212374 w 892750"/>
                <a:gd name="connsiteY14"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2750" h="504825">
                  <a:moveTo>
                    <a:pt x="212374" y="0"/>
                  </a:moveTo>
                  <a:lnTo>
                    <a:pt x="678580" y="0"/>
                  </a:lnTo>
                  <a:lnTo>
                    <a:pt x="743708" y="13149"/>
                  </a:lnTo>
                  <a:cubicBezTo>
                    <a:pt x="783746" y="30084"/>
                    <a:pt x="815821" y="62159"/>
                    <a:pt x="832756" y="102198"/>
                  </a:cubicBezTo>
                  <a:lnTo>
                    <a:pt x="845905" y="167325"/>
                  </a:lnTo>
                  <a:lnTo>
                    <a:pt x="845905" y="155726"/>
                  </a:lnTo>
                  <a:lnTo>
                    <a:pt x="890854" y="430285"/>
                  </a:lnTo>
                  <a:cubicBezTo>
                    <a:pt x="902688" y="468233"/>
                    <a:pt x="856881" y="503559"/>
                    <a:pt x="816313" y="504825"/>
                  </a:cubicBezTo>
                  <a:lnTo>
                    <a:pt x="74114" y="504825"/>
                  </a:lnTo>
                  <a:cubicBezTo>
                    <a:pt x="41776" y="501307"/>
                    <a:pt x="-6283" y="461108"/>
                    <a:pt x="679" y="431389"/>
                  </a:cubicBezTo>
                  <a:lnTo>
                    <a:pt x="45049" y="160357"/>
                  </a:lnTo>
                  <a:lnTo>
                    <a:pt x="45049" y="167325"/>
                  </a:lnTo>
                  <a:lnTo>
                    <a:pt x="58198" y="102197"/>
                  </a:lnTo>
                  <a:cubicBezTo>
                    <a:pt x="75133" y="62159"/>
                    <a:pt x="107208" y="30084"/>
                    <a:pt x="147247" y="13149"/>
                  </a:cubicBezTo>
                  <a:lnTo>
                    <a:pt x="21237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l Tarikh" pitchFamily="2" charset="-78"/>
                <a:cs typeface="Al Tarikh" pitchFamily="2" charset="-78"/>
              </a:endParaRPr>
            </a:p>
          </p:txBody>
        </p:sp>
      </p:grpSp>
      <p:sp>
        <p:nvSpPr>
          <p:cNvPr id="53" name="TextBox 52">
            <a:extLst>
              <a:ext uri="{FF2B5EF4-FFF2-40B4-BE49-F238E27FC236}">
                <a16:creationId xmlns:a16="http://schemas.microsoft.com/office/drawing/2014/main" id="{22300499-6FB6-4606-8097-B6A9D8084EE8}"/>
              </a:ext>
            </a:extLst>
          </p:cNvPr>
          <p:cNvSpPr txBox="1"/>
          <p:nvPr/>
        </p:nvSpPr>
        <p:spPr>
          <a:xfrm>
            <a:off x="6924411" y="2487896"/>
            <a:ext cx="2241327" cy="1938992"/>
          </a:xfrm>
          <a:prstGeom prst="rect">
            <a:avLst/>
          </a:prstGeom>
          <a:noFill/>
        </p:spPr>
        <p:txBody>
          <a:bodyPr wrap="square" rtlCol="0" anchor="ctr">
            <a:spAutoFit/>
          </a:bodyPr>
          <a:lstStyle/>
          <a:p>
            <a:pPr algn="r"/>
            <a:r>
              <a:rPr lang="ar-DZ" altLang="ko-KR" sz="2400" dirty="0">
                <a:solidFill>
                  <a:schemeClr val="accent4"/>
                </a:solidFill>
                <a:latin typeface="Al Tarikh" pitchFamily="2" charset="-78"/>
                <a:cs typeface="Al Tarikh" pitchFamily="2" charset="-78"/>
              </a:rPr>
              <a:t>عنوان</a:t>
            </a:r>
            <a:endParaRPr lang="en-GB" altLang="ko-KR" sz="2400" dirty="0">
              <a:solidFill>
                <a:schemeClr val="tx1">
                  <a:lumMod val="75000"/>
                  <a:lumOff val="25000"/>
                </a:schemeClr>
              </a:solidFill>
              <a:latin typeface="Al Tarikh" pitchFamily="2" charset="-78"/>
              <a:cs typeface="Al Tarikh" pitchFamily="2" charset="-78"/>
            </a:endParaRPr>
          </a:p>
          <a:p>
            <a:pPr algn="r"/>
            <a:r>
              <a:rPr lang="ar-DZ" altLang="ko-KR" sz="2400" dirty="0">
                <a:solidFill>
                  <a:schemeClr val="tx1">
                    <a:lumMod val="75000"/>
                    <a:lumOff val="25000"/>
                  </a:schemeClr>
                </a:solidFill>
                <a:latin typeface="Al Tarikh" pitchFamily="2" charset="-78"/>
                <a:cs typeface="Al Tarikh" pitchFamily="2" charset="-78"/>
              </a:rPr>
              <a:t>او مقدمة</a:t>
            </a:r>
          </a:p>
          <a:p>
            <a:pPr algn="r"/>
            <a:r>
              <a:rPr lang="ar-DZ" altLang="ko-KR" sz="2400" dirty="0">
                <a:solidFill>
                  <a:schemeClr val="tx1">
                    <a:lumMod val="75000"/>
                    <a:lumOff val="25000"/>
                  </a:schemeClr>
                </a:solidFill>
                <a:latin typeface="Al Tarikh" pitchFamily="2" charset="-78"/>
                <a:cs typeface="Al Tarikh" pitchFamily="2" charset="-78"/>
              </a:rPr>
              <a:t>او شرح بسيط</a:t>
            </a:r>
          </a:p>
          <a:p>
            <a:pPr algn="r"/>
            <a:r>
              <a:rPr lang="ar-DZ" altLang="ko-KR" sz="2400" dirty="0">
                <a:solidFill>
                  <a:schemeClr val="tx1">
                    <a:lumMod val="75000"/>
                    <a:lumOff val="25000"/>
                  </a:schemeClr>
                </a:solidFill>
                <a:latin typeface="Al Tarikh" pitchFamily="2" charset="-78"/>
                <a:cs typeface="Al Tarikh" pitchFamily="2" charset="-78"/>
              </a:rPr>
              <a:t>لهذا القسم</a:t>
            </a:r>
          </a:p>
          <a:p>
            <a:pPr algn="r"/>
            <a:r>
              <a:rPr lang="ar-DZ" altLang="ko-KR" sz="2400" dirty="0">
                <a:solidFill>
                  <a:schemeClr val="tx1">
                    <a:lumMod val="75000"/>
                    <a:lumOff val="25000"/>
                  </a:schemeClr>
                </a:solidFill>
                <a:latin typeface="Al Tarikh" pitchFamily="2" charset="-78"/>
                <a:cs typeface="Al Tarikh" pitchFamily="2" charset="-78"/>
              </a:rPr>
              <a:t>من العرض</a:t>
            </a:r>
            <a:endParaRPr lang="ko-KR" altLang="en-US" sz="2400" dirty="0">
              <a:solidFill>
                <a:schemeClr val="tx1">
                  <a:lumMod val="75000"/>
                  <a:lumOff val="25000"/>
                </a:schemeClr>
              </a:solidFill>
              <a:latin typeface="Al Tarikh" pitchFamily="2" charset="-78"/>
              <a:cs typeface="Al Tarikh" pitchFamily="2" charset="-78"/>
            </a:endParaRPr>
          </a:p>
        </p:txBody>
      </p:sp>
      <p:sp>
        <p:nvSpPr>
          <p:cNvPr id="54" name="TextBox 53">
            <a:extLst>
              <a:ext uri="{FF2B5EF4-FFF2-40B4-BE49-F238E27FC236}">
                <a16:creationId xmlns:a16="http://schemas.microsoft.com/office/drawing/2014/main" id="{DF6F6E20-C881-4BBB-88AE-BE8F2C133C17}"/>
              </a:ext>
            </a:extLst>
          </p:cNvPr>
          <p:cNvSpPr txBox="1"/>
          <p:nvPr/>
        </p:nvSpPr>
        <p:spPr>
          <a:xfrm>
            <a:off x="3894776" y="2734696"/>
            <a:ext cx="3044345" cy="1569660"/>
          </a:xfrm>
          <a:prstGeom prst="rect">
            <a:avLst/>
          </a:prstGeom>
          <a:noFill/>
        </p:spPr>
        <p:txBody>
          <a:bodyPr wrap="square" rtlCol="0">
            <a:spAutoFit/>
          </a:bodyPr>
          <a:lstStyle/>
          <a:p>
            <a:pPr algn="r"/>
            <a:r>
              <a:rPr lang="ar-DZ" altLang="ko-KR" sz="16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 آمل وأعتقد أن هذا النموذج سيوفر وقتك ومالك وسمعتك.</a:t>
            </a:r>
          </a:p>
          <a:p>
            <a:pPr algn="r"/>
            <a:endParaRPr lang="ar-DZ" altLang="ko-KR" sz="1600" dirty="0">
              <a:solidFill>
                <a:schemeClr val="tx1">
                  <a:lumMod val="75000"/>
                  <a:lumOff val="25000"/>
                </a:schemeClr>
              </a:solidFill>
              <a:latin typeface="Al Tarikh" pitchFamily="2" charset="-78"/>
              <a:cs typeface="Al Tarikh" pitchFamily="2" charset="-78"/>
            </a:endParaRPr>
          </a:p>
          <a:p>
            <a:pPr algn="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62469553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22" presetClass="entr" presetSubtype="4"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par>
                                <p:cTn id="25" presetID="22" presetClass="entr" presetSubtype="4"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cxnSp>
        <p:nvCxnSpPr>
          <p:cNvPr id="3" name="Straight Connector 11">
            <a:extLst>
              <a:ext uri="{FF2B5EF4-FFF2-40B4-BE49-F238E27FC236}">
                <a16:creationId xmlns:a16="http://schemas.microsoft.com/office/drawing/2014/main" id="{2D429D4C-08C5-49DB-B222-CFC1AFF22747}"/>
              </a:ext>
            </a:extLst>
          </p:cNvPr>
          <p:cNvCxnSpPr>
            <a:cxnSpLocks/>
            <a:endCxn id="8" idx="3"/>
          </p:cNvCxnSpPr>
          <p:nvPr/>
        </p:nvCxnSpPr>
        <p:spPr>
          <a:xfrm flipV="1">
            <a:off x="-8546" y="3975498"/>
            <a:ext cx="3612383" cy="1030354"/>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 name="Straight Connector 12">
            <a:extLst>
              <a:ext uri="{FF2B5EF4-FFF2-40B4-BE49-F238E27FC236}">
                <a16:creationId xmlns:a16="http://schemas.microsoft.com/office/drawing/2014/main" id="{7E5AD633-365D-477A-AFAB-D32DE48A4DCB}"/>
              </a:ext>
            </a:extLst>
          </p:cNvPr>
          <p:cNvCxnSpPr>
            <a:cxnSpLocks/>
            <a:stCxn id="8" idx="5"/>
            <a:endCxn id="9" idx="2"/>
          </p:cNvCxnSpPr>
          <p:nvPr/>
        </p:nvCxnSpPr>
        <p:spPr>
          <a:xfrm>
            <a:off x="3719621" y="3975498"/>
            <a:ext cx="1834827" cy="435548"/>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 name="Straight Connector 13">
            <a:extLst>
              <a:ext uri="{FF2B5EF4-FFF2-40B4-BE49-F238E27FC236}">
                <a16:creationId xmlns:a16="http://schemas.microsoft.com/office/drawing/2014/main" id="{1A02A814-25E4-495C-91D8-1378793DDD86}"/>
              </a:ext>
            </a:extLst>
          </p:cNvPr>
          <p:cNvCxnSpPr>
            <a:cxnSpLocks/>
            <a:stCxn id="9" idx="7"/>
            <a:endCxn id="10" idx="3"/>
          </p:cNvCxnSpPr>
          <p:nvPr/>
        </p:nvCxnSpPr>
        <p:spPr>
          <a:xfrm flipV="1">
            <a:off x="5694211" y="2548757"/>
            <a:ext cx="1918721" cy="1804397"/>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15">
            <a:extLst>
              <a:ext uri="{FF2B5EF4-FFF2-40B4-BE49-F238E27FC236}">
                <a16:creationId xmlns:a16="http://schemas.microsoft.com/office/drawing/2014/main" id="{43542752-7952-4C3F-8ADC-855AB7069224}"/>
              </a:ext>
            </a:extLst>
          </p:cNvPr>
          <p:cNvCxnSpPr>
            <a:cxnSpLocks/>
            <a:stCxn id="10" idx="6"/>
            <a:endCxn id="11" idx="1"/>
          </p:cNvCxnSpPr>
          <p:nvPr/>
        </p:nvCxnSpPr>
        <p:spPr>
          <a:xfrm>
            <a:off x="7752695" y="2490865"/>
            <a:ext cx="1816809" cy="734044"/>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 name="Straight Connector 16">
            <a:extLst>
              <a:ext uri="{FF2B5EF4-FFF2-40B4-BE49-F238E27FC236}">
                <a16:creationId xmlns:a16="http://schemas.microsoft.com/office/drawing/2014/main" id="{ECBA4D40-CC11-4CED-9632-CC10785D36FD}"/>
              </a:ext>
            </a:extLst>
          </p:cNvPr>
          <p:cNvCxnSpPr>
            <a:cxnSpLocks/>
            <a:stCxn id="11" idx="7"/>
          </p:cNvCxnSpPr>
          <p:nvPr/>
        </p:nvCxnSpPr>
        <p:spPr>
          <a:xfrm flipV="1">
            <a:off x="9685288" y="1632086"/>
            <a:ext cx="2506712" cy="159282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18">
            <a:extLst>
              <a:ext uri="{FF2B5EF4-FFF2-40B4-BE49-F238E27FC236}">
                <a16:creationId xmlns:a16="http://schemas.microsoft.com/office/drawing/2014/main" id="{7CCA07C9-C0A2-400B-8B98-BE31AD547576}"/>
              </a:ext>
            </a:extLst>
          </p:cNvPr>
          <p:cNvSpPr/>
          <p:nvPr/>
        </p:nvSpPr>
        <p:spPr>
          <a:xfrm>
            <a:off x="3579858" y="3835735"/>
            <a:ext cx="163742" cy="163742"/>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9" name="Oval 19">
            <a:extLst>
              <a:ext uri="{FF2B5EF4-FFF2-40B4-BE49-F238E27FC236}">
                <a16:creationId xmlns:a16="http://schemas.microsoft.com/office/drawing/2014/main" id="{4C484C61-3565-4332-9201-91292643DEC2}"/>
              </a:ext>
            </a:extLst>
          </p:cNvPr>
          <p:cNvSpPr/>
          <p:nvPr/>
        </p:nvSpPr>
        <p:spPr>
          <a:xfrm>
            <a:off x="5554448" y="4329175"/>
            <a:ext cx="163742" cy="163742"/>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0" name="Oval 20">
            <a:extLst>
              <a:ext uri="{FF2B5EF4-FFF2-40B4-BE49-F238E27FC236}">
                <a16:creationId xmlns:a16="http://schemas.microsoft.com/office/drawing/2014/main" id="{046F31F5-E91B-4E08-939C-E7A0D0B87957}"/>
              </a:ext>
            </a:extLst>
          </p:cNvPr>
          <p:cNvSpPr/>
          <p:nvPr/>
        </p:nvSpPr>
        <p:spPr>
          <a:xfrm>
            <a:off x="7588953" y="2408994"/>
            <a:ext cx="163742" cy="163742"/>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1" name="Oval 21">
            <a:extLst>
              <a:ext uri="{FF2B5EF4-FFF2-40B4-BE49-F238E27FC236}">
                <a16:creationId xmlns:a16="http://schemas.microsoft.com/office/drawing/2014/main" id="{731827A1-179D-4446-A71E-0DFDD5A9F3D0}"/>
              </a:ext>
            </a:extLst>
          </p:cNvPr>
          <p:cNvSpPr/>
          <p:nvPr/>
        </p:nvSpPr>
        <p:spPr>
          <a:xfrm>
            <a:off x="9545525" y="3200930"/>
            <a:ext cx="163742" cy="163742"/>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61E67421-7321-48F4-8750-14FFA2748339}"/>
              </a:ext>
            </a:extLst>
          </p:cNvPr>
          <p:cNvSpPr txBox="1"/>
          <p:nvPr/>
        </p:nvSpPr>
        <p:spPr>
          <a:xfrm>
            <a:off x="3298022" y="3112036"/>
            <a:ext cx="744506" cy="646331"/>
          </a:xfrm>
          <a:prstGeom prst="rect">
            <a:avLst/>
          </a:prstGeom>
          <a:noFill/>
        </p:spPr>
        <p:txBody>
          <a:bodyPr wrap="square" rtlCol="0" anchor="ctr">
            <a:spAutoFit/>
          </a:bodyPr>
          <a:lstStyle/>
          <a:p>
            <a:pPr algn="ctr"/>
            <a:r>
              <a:rPr lang="en-US" altLang="ko-KR" sz="3600" b="1" dirty="0">
                <a:solidFill>
                  <a:schemeClr val="accent2"/>
                </a:solidFill>
                <a:latin typeface="Al Tarikh" pitchFamily="2" charset="-78"/>
                <a:cs typeface="Al Tarikh" pitchFamily="2" charset="-78"/>
              </a:rPr>
              <a:t>01</a:t>
            </a:r>
            <a:endParaRPr lang="ko-KR" altLang="en-US" sz="3600" b="1" dirty="0">
              <a:solidFill>
                <a:schemeClr val="accent2"/>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37345429-177E-46DA-8E07-A2E33D22C0E9}"/>
              </a:ext>
            </a:extLst>
          </p:cNvPr>
          <p:cNvSpPr txBox="1"/>
          <p:nvPr/>
        </p:nvSpPr>
        <p:spPr>
          <a:xfrm>
            <a:off x="5145582" y="3450013"/>
            <a:ext cx="744506" cy="646331"/>
          </a:xfrm>
          <a:prstGeom prst="rect">
            <a:avLst/>
          </a:prstGeom>
          <a:noFill/>
        </p:spPr>
        <p:txBody>
          <a:bodyPr wrap="square" rtlCol="0" anchor="ctr">
            <a:spAutoFit/>
          </a:bodyPr>
          <a:lstStyle/>
          <a:p>
            <a:pPr algn="ctr"/>
            <a:r>
              <a:rPr lang="en-US" altLang="ko-KR" sz="3600" b="1" dirty="0">
                <a:solidFill>
                  <a:schemeClr val="accent4"/>
                </a:solidFill>
                <a:latin typeface="Al Tarikh" pitchFamily="2" charset="-78"/>
                <a:cs typeface="Al Tarikh" pitchFamily="2" charset="-78"/>
              </a:rPr>
              <a:t>02</a:t>
            </a:r>
            <a:endParaRPr lang="ko-KR" altLang="en-US" sz="3600" b="1" dirty="0">
              <a:solidFill>
                <a:schemeClr val="accent4"/>
              </a:solidFill>
              <a:latin typeface="Al Tarikh" pitchFamily="2" charset="-78"/>
              <a:cs typeface="Al Tarikh" pitchFamily="2" charset="-78"/>
            </a:endParaRPr>
          </a:p>
        </p:txBody>
      </p:sp>
      <p:sp>
        <p:nvSpPr>
          <p:cNvPr id="14" name="TextBox 13">
            <a:extLst>
              <a:ext uri="{FF2B5EF4-FFF2-40B4-BE49-F238E27FC236}">
                <a16:creationId xmlns:a16="http://schemas.microsoft.com/office/drawing/2014/main" id="{007E46FC-701A-4F6E-92FC-A9029571EB57}"/>
              </a:ext>
            </a:extLst>
          </p:cNvPr>
          <p:cNvSpPr txBox="1"/>
          <p:nvPr/>
        </p:nvSpPr>
        <p:spPr>
          <a:xfrm>
            <a:off x="7769348" y="1770600"/>
            <a:ext cx="744506" cy="646331"/>
          </a:xfrm>
          <a:prstGeom prst="rect">
            <a:avLst/>
          </a:prstGeom>
          <a:noFill/>
        </p:spPr>
        <p:txBody>
          <a:bodyPr wrap="square" rtlCol="0" anchor="ctr">
            <a:spAutoFit/>
          </a:bodyPr>
          <a:lstStyle/>
          <a:p>
            <a:pPr algn="ctr"/>
            <a:r>
              <a:rPr lang="en-US" altLang="ko-KR" sz="3600" b="1" dirty="0">
                <a:solidFill>
                  <a:schemeClr val="accent2"/>
                </a:solidFill>
                <a:latin typeface="Al Tarikh" pitchFamily="2" charset="-78"/>
                <a:cs typeface="Al Tarikh" pitchFamily="2" charset="-78"/>
              </a:rPr>
              <a:t>03</a:t>
            </a:r>
            <a:endParaRPr lang="ko-KR" altLang="en-US" sz="3600" b="1" dirty="0">
              <a:solidFill>
                <a:schemeClr val="accent2"/>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E9D073AE-F644-4943-B646-47783B29841C}"/>
              </a:ext>
            </a:extLst>
          </p:cNvPr>
          <p:cNvSpPr txBox="1"/>
          <p:nvPr/>
        </p:nvSpPr>
        <p:spPr>
          <a:xfrm>
            <a:off x="8730045" y="3236686"/>
            <a:ext cx="744506" cy="646331"/>
          </a:xfrm>
          <a:prstGeom prst="rect">
            <a:avLst/>
          </a:prstGeom>
          <a:noFill/>
        </p:spPr>
        <p:txBody>
          <a:bodyPr wrap="square" rtlCol="0" anchor="ctr">
            <a:spAutoFit/>
          </a:bodyPr>
          <a:lstStyle/>
          <a:p>
            <a:pPr algn="ctr"/>
            <a:r>
              <a:rPr lang="en-US" altLang="ko-KR" sz="3600" b="1" dirty="0">
                <a:solidFill>
                  <a:schemeClr val="accent4"/>
                </a:solidFill>
                <a:latin typeface="Al Tarikh" pitchFamily="2" charset="-78"/>
                <a:cs typeface="Al Tarikh" pitchFamily="2" charset="-78"/>
              </a:rPr>
              <a:t>04</a:t>
            </a:r>
            <a:endParaRPr lang="ko-KR" altLang="en-US" sz="3600" b="1" dirty="0">
              <a:solidFill>
                <a:schemeClr val="accent4"/>
              </a:solidFill>
              <a:latin typeface="Al Tarikh" pitchFamily="2" charset="-78"/>
              <a:cs typeface="Al Tarikh" pitchFamily="2" charset="-78"/>
            </a:endParaRPr>
          </a:p>
        </p:txBody>
      </p:sp>
      <p:grpSp>
        <p:nvGrpSpPr>
          <p:cNvPr id="16" name="Group 30">
            <a:extLst>
              <a:ext uri="{FF2B5EF4-FFF2-40B4-BE49-F238E27FC236}">
                <a16:creationId xmlns:a16="http://schemas.microsoft.com/office/drawing/2014/main" id="{BE6AC49D-C564-43CB-97DB-B0A8E40A143F}"/>
              </a:ext>
            </a:extLst>
          </p:cNvPr>
          <p:cNvGrpSpPr/>
          <p:nvPr/>
        </p:nvGrpSpPr>
        <p:grpSpPr>
          <a:xfrm>
            <a:off x="1506529" y="2843189"/>
            <a:ext cx="1731699" cy="806879"/>
            <a:chOff x="993672" y="3632214"/>
            <a:chExt cx="1989414" cy="806879"/>
          </a:xfrm>
        </p:grpSpPr>
        <p:sp>
          <p:nvSpPr>
            <p:cNvPr id="17" name="TextBox 16">
              <a:extLst>
                <a:ext uri="{FF2B5EF4-FFF2-40B4-BE49-F238E27FC236}">
                  <a16:creationId xmlns:a16="http://schemas.microsoft.com/office/drawing/2014/main" id="{D5F87951-6248-4172-8721-EBB28DF29FE2}"/>
                </a:ext>
              </a:extLst>
            </p:cNvPr>
            <p:cNvSpPr txBox="1"/>
            <p:nvPr/>
          </p:nvSpPr>
          <p:spPr>
            <a:xfrm>
              <a:off x="993672" y="3632214"/>
              <a:ext cx="1989414" cy="338554"/>
            </a:xfrm>
            <a:prstGeom prst="rect">
              <a:avLst/>
            </a:prstGeom>
            <a:noFill/>
          </p:spPr>
          <p:txBody>
            <a:bodyPr wrap="square" rtlCol="0">
              <a:spAutoFit/>
            </a:bodyPr>
            <a:lstStyle/>
            <a:p>
              <a:pPr algn="r"/>
              <a:r>
                <a:rPr lang="ar-DZ" altLang="ko-KR" sz="1600" b="1" dirty="0">
                  <a:solidFill>
                    <a:schemeClr val="tx1">
                      <a:lumMod val="85000"/>
                      <a:lumOff val="15000"/>
                    </a:schemeClr>
                  </a:solidFill>
                  <a:latin typeface="Al Tarikh" pitchFamily="2" charset="-78"/>
                  <a:cs typeface="Al Tarikh" pitchFamily="2" charset="-78"/>
                </a:rPr>
                <a:t>أكتب نص فرعي</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9D3B8D31-85AB-4E87-89B6-CB8598841C32}"/>
                </a:ext>
              </a:extLst>
            </p:cNvPr>
            <p:cNvSpPr txBox="1"/>
            <p:nvPr/>
          </p:nvSpPr>
          <p:spPr>
            <a:xfrm>
              <a:off x="993672" y="3915873"/>
              <a:ext cx="1989414" cy="523220"/>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a:t>
              </a:r>
              <a:r>
                <a:rPr lang="ar-DZ" altLang="ko-KR" sz="1400" dirty="0" err="1">
                  <a:solidFill>
                    <a:schemeClr val="tx1">
                      <a:lumMod val="85000"/>
                      <a:lumOff val="15000"/>
                    </a:schemeClr>
                  </a:solidFill>
                  <a:latin typeface="Al Tarikh" pitchFamily="2" charset="-78"/>
                  <a:cs typeface="Al Tarikh" pitchFamily="2" charset="-78"/>
                </a:rPr>
                <a:t>زينغ</a:t>
              </a:r>
              <a:r>
                <a:rPr lang="ar-DZ" altLang="ko-KR" sz="1400" dirty="0">
                  <a:solidFill>
                    <a:schemeClr val="tx1">
                      <a:lumMod val="85000"/>
                      <a:lumOff val="15000"/>
                    </a:schemeClr>
                  </a:solidFill>
                  <a:latin typeface="Al Tarikh" pitchFamily="2" charset="-78"/>
                  <a:cs typeface="Al Tarikh" pitchFamily="2" charset="-78"/>
                </a:rPr>
                <a:t> فريد.</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19" name="Group 33">
            <a:extLst>
              <a:ext uri="{FF2B5EF4-FFF2-40B4-BE49-F238E27FC236}">
                <a16:creationId xmlns:a16="http://schemas.microsoft.com/office/drawing/2014/main" id="{F741E027-EC46-40D0-80C3-A4428973D8F3}"/>
              </a:ext>
            </a:extLst>
          </p:cNvPr>
          <p:cNvGrpSpPr/>
          <p:nvPr/>
        </p:nvGrpSpPr>
        <p:grpSpPr>
          <a:xfrm>
            <a:off x="4651986" y="2368646"/>
            <a:ext cx="1731699" cy="806879"/>
            <a:chOff x="993672" y="3632214"/>
            <a:chExt cx="1989414" cy="806879"/>
          </a:xfrm>
        </p:grpSpPr>
        <p:sp>
          <p:nvSpPr>
            <p:cNvPr id="20" name="TextBox 19">
              <a:extLst>
                <a:ext uri="{FF2B5EF4-FFF2-40B4-BE49-F238E27FC236}">
                  <a16:creationId xmlns:a16="http://schemas.microsoft.com/office/drawing/2014/main" id="{A3B8FA38-A7A7-499A-8F08-E20EFACFA86C}"/>
                </a:ext>
              </a:extLst>
            </p:cNvPr>
            <p:cNvSpPr txBox="1"/>
            <p:nvPr/>
          </p:nvSpPr>
          <p:spPr>
            <a:xfrm>
              <a:off x="993672" y="3632214"/>
              <a:ext cx="1989414" cy="338554"/>
            </a:xfrm>
            <a:prstGeom prst="rect">
              <a:avLst/>
            </a:prstGeom>
            <a:noFill/>
          </p:spPr>
          <p:txBody>
            <a:bodyPr wrap="square" rtlCol="0">
              <a:spAutoFit/>
            </a:bodyPr>
            <a:lstStyle/>
            <a:p>
              <a:pPr algn="r"/>
              <a:r>
                <a:rPr lang="ar-DZ" altLang="ko-KR" sz="1600" b="1" dirty="0">
                  <a:solidFill>
                    <a:schemeClr val="tx1">
                      <a:lumMod val="85000"/>
                      <a:lumOff val="15000"/>
                    </a:schemeClr>
                  </a:solidFill>
                  <a:latin typeface="Al Tarikh" pitchFamily="2" charset="-78"/>
                  <a:cs typeface="Al Tarikh" pitchFamily="2" charset="-78"/>
                </a:rPr>
                <a:t>أكتب نص فرعي</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21E18713-E85C-48C6-89A1-BD610926913A}"/>
                </a:ext>
              </a:extLst>
            </p:cNvPr>
            <p:cNvSpPr txBox="1"/>
            <p:nvPr/>
          </p:nvSpPr>
          <p:spPr>
            <a:xfrm>
              <a:off x="993672" y="3915873"/>
              <a:ext cx="1989414" cy="523220"/>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a:t>
              </a:r>
              <a:r>
                <a:rPr lang="ar-DZ" altLang="ko-KR" sz="1400" dirty="0" err="1">
                  <a:solidFill>
                    <a:schemeClr val="tx1">
                      <a:lumMod val="85000"/>
                      <a:lumOff val="15000"/>
                    </a:schemeClr>
                  </a:solidFill>
                  <a:latin typeface="Al Tarikh" pitchFamily="2" charset="-78"/>
                  <a:cs typeface="Al Tarikh" pitchFamily="2" charset="-78"/>
                </a:rPr>
                <a:t>زينغ</a:t>
              </a:r>
              <a:r>
                <a:rPr lang="ar-DZ" altLang="ko-KR" sz="1400" dirty="0">
                  <a:solidFill>
                    <a:schemeClr val="tx1">
                      <a:lumMod val="85000"/>
                      <a:lumOff val="15000"/>
                    </a:schemeClr>
                  </a:solidFill>
                  <a:latin typeface="Al Tarikh" pitchFamily="2" charset="-78"/>
                  <a:cs typeface="Al Tarikh" pitchFamily="2" charset="-78"/>
                </a:rPr>
                <a:t> فريد.</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22" name="Group 36">
            <a:extLst>
              <a:ext uri="{FF2B5EF4-FFF2-40B4-BE49-F238E27FC236}">
                <a16:creationId xmlns:a16="http://schemas.microsoft.com/office/drawing/2014/main" id="{8E0D5E96-B0E6-49F8-A2C7-8710A80A4A34}"/>
              </a:ext>
            </a:extLst>
          </p:cNvPr>
          <p:cNvGrpSpPr/>
          <p:nvPr/>
        </p:nvGrpSpPr>
        <p:grpSpPr>
          <a:xfrm>
            <a:off x="8570143" y="1628769"/>
            <a:ext cx="1731699" cy="806879"/>
            <a:chOff x="993672" y="3632214"/>
            <a:chExt cx="1989414" cy="806879"/>
          </a:xfrm>
        </p:grpSpPr>
        <p:sp>
          <p:nvSpPr>
            <p:cNvPr id="23" name="TextBox 22">
              <a:extLst>
                <a:ext uri="{FF2B5EF4-FFF2-40B4-BE49-F238E27FC236}">
                  <a16:creationId xmlns:a16="http://schemas.microsoft.com/office/drawing/2014/main" id="{E320675F-8C1D-4085-AE62-0004F9A83E86}"/>
                </a:ext>
              </a:extLst>
            </p:cNvPr>
            <p:cNvSpPr txBox="1"/>
            <p:nvPr/>
          </p:nvSpPr>
          <p:spPr>
            <a:xfrm>
              <a:off x="993672" y="3632214"/>
              <a:ext cx="1989414" cy="338554"/>
            </a:xfrm>
            <a:prstGeom prst="rect">
              <a:avLst/>
            </a:prstGeom>
            <a:noFill/>
          </p:spPr>
          <p:txBody>
            <a:bodyPr wrap="square" rtlCol="0">
              <a:spAutoFit/>
            </a:bodyPr>
            <a:lstStyle/>
            <a:p>
              <a:pPr algn="r"/>
              <a:r>
                <a:rPr lang="ar-DZ" altLang="ko-KR" sz="1600" b="1" dirty="0">
                  <a:solidFill>
                    <a:schemeClr val="tx1">
                      <a:lumMod val="85000"/>
                      <a:lumOff val="15000"/>
                    </a:schemeClr>
                  </a:solidFill>
                  <a:latin typeface="Al Tarikh" pitchFamily="2" charset="-78"/>
                  <a:cs typeface="Al Tarikh" pitchFamily="2" charset="-78"/>
                </a:rPr>
                <a:t>أكتب نص فرعي</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6F0480A5-AEF2-43DB-B82A-FED1CF445545}"/>
                </a:ext>
              </a:extLst>
            </p:cNvPr>
            <p:cNvSpPr txBox="1"/>
            <p:nvPr/>
          </p:nvSpPr>
          <p:spPr>
            <a:xfrm>
              <a:off x="993672" y="3915873"/>
              <a:ext cx="1989414" cy="523220"/>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a:t>
              </a:r>
              <a:r>
                <a:rPr lang="ar-DZ" altLang="ko-KR" sz="1400" dirty="0" err="1">
                  <a:solidFill>
                    <a:schemeClr val="tx1">
                      <a:lumMod val="85000"/>
                      <a:lumOff val="15000"/>
                    </a:schemeClr>
                  </a:solidFill>
                  <a:latin typeface="Al Tarikh" pitchFamily="2" charset="-78"/>
                  <a:cs typeface="Al Tarikh" pitchFamily="2" charset="-78"/>
                </a:rPr>
                <a:t>زينغ</a:t>
              </a:r>
              <a:r>
                <a:rPr lang="ar-DZ" altLang="ko-KR" sz="1400" dirty="0">
                  <a:solidFill>
                    <a:schemeClr val="tx1">
                      <a:lumMod val="85000"/>
                      <a:lumOff val="15000"/>
                    </a:schemeClr>
                  </a:solidFill>
                  <a:latin typeface="Al Tarikh" pitchFamily="2" charset="-78"/>
                  <a:cs typeface="Al Tarikh" pitchFamily="2" charset="-78"/>
                </a:rPr>
                <a:t> فريد.</a:t>
              </a:r>
              <a:endParaRPr lang="ko-KR" altLang="en-US" sz="1400" dirty="0">
                <a:solidFill>
                  <a:schemeClr val="tx1">
                    <a:lumMod val="85000"/>
                    <a:lumOff val="15000"/>
                  </a:schemeClr>
                </a:solidFill>
                <a:latin typeface="Al Tarikh" pitchFamily="2" charset="-78"/>
                <a:cs typeface="Al Tarikh" pitchFamily="2" charset="-78"/>
              </a:endParaRPr>
            </a:p>
          </p:txBody>
        </p:sp>
      </p:grpSp>
      <p:grpSp>
        <p:nvGrpSpPr>
          <p:cNvPr id="25" name="Group 39">
            <a:extLst>
              <a:ext uri="{FF2B5EF4-FFF2-40B4-BE49-F238E27FC236}">
                <a16:creationId xmlns:a16="http://schemas.microsoft.com/office/drawing/2014/main" id="{A70058EB-D592-46E8-A532-15A280E8017A}"/>
              </a:ext>
            </a:extLst>
          </p:cNvPr>
          <p:cNvGrpSpPr/>
          <p:nvPr/>
        </p:nvGrpSpPr>
        <p:grpSpPr>
          <a:xfrm>
            <a:off x="6854551" y="2989521"/>
            <a:ext cx="1731699" cy="806879"/>
            <a:chOff x="993672" y="3632214"/>
            <a:chExt cx="1989414" cy="806879"/>
          </a:xfrm>
        </p:grpSpPr>
        <p:sp>
          <p:nvSpPr>
            <p:cNvPr id="26" name="TextBox 25">
              <a:extLst>
                <a:ext uri="{FF2B5EF4-FFF2-40B4-BE49-F238E27FC236}">
                  <a16:creationId xmlns:a16="http://schemas.microsoft.com/office/drawing/2014/main" id="{F282D5A5-47DD-41BF-81F1-2FB1872517DB}"/>
                </a:ext>
              </a:extLst>
            </p:cNvPr>
            <p:cNvSpPr txBox="1"/>
            <p:nvPr/>
          </p:nvSpPr>
          <p:spPr>
            <a:xfrm>
              <a:off x="993672" y="3632214"/>
              <a:ext cx="1989414" cy="338554"/>
            </a:xfrm>
            <a:prstGeom prst="rect">
              <a:avLst/>
            </a:prstGeom>
            <a:noFill/>
          </p:spPr>
          <p:txBody>
            <a:bodyPr wrap="square" rtlCol="0">
              <a:spAutoFit/>
            </a:bodyPr>
            <a:lstStyle/>
            <a:p>
              <a:pPr algn="r"/>
              <a:r>
                <a:rPr lang="ar-DZ" altLang="ko-KR" sz="1600" b="1" dirty="0">
                  <a:solidFill>
                    <a:schemeClr val="tx1">
                      <a:lumMod val="85000"/>
                      <a:lumOff val="15000"/>
                    </a:schemeClr>
                  </a:solidFill>
                  <a:latin typeface="Al Tarikh" pitchFamily="2" charset="-78"/>
                  <a:cs typeface="Al Tarikh" pitchFamily="2" charset="-78"/>
                </a:rPr>
                <a:t>أكتب نص فرعي</a:t>
              </a:r>
              <a:endParaRPr lang="ko-KR" altLang="en-US" sz="1600" b="1" dirty="0">
                <a:solidFill>
                  <a:schemeClr val="tx1">
                    <a:lumMod val="85000"/>
                    <a:lumOff val="15000"/>
                  </a:schemeClr>
                </a:solidFill>
                <a:latin typeface="Al Tarikh" pitchFamily="2" charset="-78"/>
                <a:cs typeface="Al Tarikh" pitchFamily="2" charset="-78"/>
              </a:endParaRPr>
            </a:p>
          </p:txBody>
        </p:sp>
        <p:sp>
          <p:nvSpPr>
            <p:cNvPr id="27" name="TextBox 26">
              <a:extLst>
                <a:ext uri="{FF2B5EF4-FFF2-40B4-BE49-F238E27FC236}">
                  <a16:creationId xmlns:a16="http://schemas.microsoft.com/office/drawing/2014/main" id="{F98FF002-A81A-4FCF-ABB3-C3434DF2B177}"/>
                </a:ext>
              </a:extLst>
            </p:cNvPr>
            <p:cNvSpPr txBox="1"/>
            <p:nvPr/>
          </p:nvSpPr>
          <p:spPr>
            <a:xfrm>
              <a:off x="993672" y="3915873"/>
              <a:ext cx="1989414" cy="523220"/>
            </a:xfrm>
            <a:prstGeom prst="rect">
              <a:avLst/>
            </a:prstGeom>
            <a:noFill/>
          </p:spPr>
          <p:txBody>
            <a:bodyPr wrap="square" rtlCol="0">
              <a:spAutoFit/>
            </a:bodyPr>
            <a:lstStyle/>
            <a:p>
              <a:pPr algn="r"/>
              <a:r>
                <a:rPr lang="ar-DZ" altLang="ko-KR" sz="1400" dirty="0">
                  <a:solidFill>
                    <a:schemeClr val="tx1">
                      <a:lumMod val="85000"/>
                      <a:lumOff val="15000"/>
                    </a:schemeClr>
                  </a:solidFill>
                  <a:latin typeface="Al Tarikh" pitchFamily="2" charset="-78"/>
                  <a:cs typeface="Al Tarikh" pitchFamily="2" charset="-78"/>
                </a:rPr>
                <a:t>يمكنك ببساطة إقناع جمهورك وإضافة </a:t>
              </a:r>
              <a:r>
                <a:rPr lang="ar-DZ" altLang="ko-KR" sz="1400" dirty="0" err="1">
                  <a:solidFill>
                    <a:schemeClr val="tx1">
                      <a:lumMod val="85000"/>
                      <a:lumOff val="15000"/>
                    </a:schemeClr>
                  </a:solidFill>
                  <a:latin typeface="Al Tarikh" pitchFamily="2" charset="-78"/>
                  <a:cs typeface="Al Tarikh" pitchFamily="2" charset="-78"/>
                </a:rPr>
                <a:t>زينغ</a:t>
              </a:r>
              <a:r>
                <a:rPr lang="ar-DZ" altLang="ko-KR" sz="1400" dirty="0">
                  <a:solidFill>
                    <a:schemeClr val="tx1">
                      <a:lumMod val="85000"/>
                      <a:lumOff val="15000"/>
                    </a:schemeClr>
                  </a:solidFill>
                  <a:latin typeface="Al Tarikh" pitchFamily="2" charset="-78"/>
                  <a:cs typeface="Al Tarikh" pitchFamily="2" charset="-78"/>
                </a:rPr>
                <a:t> فريد.</a:t>
              </a:r>
              <a:endParaRPr lang="ko-KR" altLang="en-US" sz="1400" dirty="0">
                <a:solidFill>
                  <a:schemeClr val="tx1">
                    <a:lumMod val="85000"/>
                    <a:lumOff val="15000"/>
                  </a:schemeClr>
                </a:solidFill>
                <a:latin typeface="Al Tarikh" pitchFamily="2" charset="-78"/>
                <a:cs typeface="Al Tarikh" pitchFamily="2" charset="-78"/>
              </a:endParaRPr>
            </a:p>
          </p:txBody>
        </p:sp>
      </p:grpSp>
      <p:sp>
        <p:nvSpPr>
          <p:cNvPr id="63" name="Freeform: Shape 62">
            <a:extLst>
              <a:ext uri="{FF2B5EF4-FFF2-40B4-BE49-F238E27FC236}">
                <a16:creationId xmlns:a16="http://schemas.microsoft.com/office/drawing/2014/main" id="{6922A540-E2AB-4022-9919-C1798E4FACF9}"/>
              </a:ext>
            </a:extLst>
          </p:cNvPr>
          <p:cNvSpPr/>
          <p:nvPr/>
        </p:nvSpPr>
        <p:spPr>
          <a:xfrm>
            <a:off x="10673993" y="4801108"/>
            <a:ext cx="82477" cy="7171"/>
          </a:xfrm>
          <a:custGeom>
            <a:avLst/>
            <a:gdLst>
              <a:gd name="connsiteX0" fmla="*/ 104440 w 105356"/>
              <a:gd name="connsiteY0" fmla="*/ 11396 h 9161"/>
              <a:gd name="connsiteX1" fmla="*/ 69169 w 105356"/>
              <a:gd name="connsiteY1" fmla="*/ 9564 h 9161"/>
              <a:gd name="connsiteX2" fmla="*/ 0 w 105356"/>
              <a:gd name="connsiteY2" fmla="*/ 6357 h 9161"/>
              <a:gd name="connsiteX3" fmla="*/ 5039 w 105356"/>
              <a:gd name="connsiteY3" fmla="*/ 3609 h 9161"/>
              <a:gd name="connsiteX4" fmla="*/ 95279 w 105356"/>
              <a:gd name="connsiteY4" fmla="*/ 4983 h 9161"/>
              <a:gd name="connsiteX5" fmla="*/ 105357 w 105356"/>
              <a:gd name="connsiteY5" fmla="*/ 6357 h 9161"/>
              <a:gd name="connsiteX6" fmla="*/ 104440 w 105356"/>
              <a:gd name="connsiteY6" fmla="*/ 11396 h 9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56" h="9161">
                <a:moveTo>
                  <a:pt x="104440" y="11396"/>
                </a:moveTo>
                <a:cubicBezTo>
                  <a:pt x="92989" y="6816"/>
                  <a:pt x="81079" y="9564"/>
                  <a:pt x="69169" y="9564"/>
                </a:cubicBezTo>
                <a:cubicBezTo>
                  <a:pt x="46265" y="9106"/>
                  <a:pt x="22904" y="10022"/>
                  <a:pt x="0" y="6357"/>
                </a:cubicBezTo>
                <a:cubicBezTo>
                  <a:pt x="1832" y="5441"/>
                  <a:pt x="3206" y="3609"/>
                  <a:pt x="5039" y="3609"/>
                </a:cubicBezTo>
                <a:cubicBezTo>
                  <a:pt x="35271" y="-514"/>
                  <a:pt x="65504" y="-2346"/>
                  <a:pt x="95279" y="4983"/>
                </a:cubicBezTo>
                <a:cubicBezTo>
                  <a:pt x="98485" y="5899"/>
                  <a:pt x="102150" y="5899"/>
                  <a:pt x="105357" y="6357"/>
                </a:cubicBezTo>
                <a:cubicBezTo>
                  <a:pt x="109479" y="8648"/>
                  <a:pt x="106731" y="10022"/>
                  <a:pt x="104440" y="11396"/>
                </a:cubicBezTo>
                <a:close/>
              </a:path>
            </a:pathLst>
          </a:custGeom>
          <a:solidFill>
            <a:srgbClr val="006000"/>
          </a:solidFill>
          <a:ln w="4572" cap="flat">
            <a:noFill/>
            <a:prstDash val="solid"/>
            <a:miter/>
          </a:ln>
        </p:spPr>
        <p:txBody>
          <a:bodyPr rtlCol="0" anchor="ctr"/>
          <a:lstStyle/>
          <a:p>
            <a:endParaRPr lang="en-US" sz="2000">
              <a:latin typeface="Al Tarikh" pitchFamily="2" charset="-78"/>
              <a:cs typeface="Al Tarikh" pitchFamily="2" charset="-78"/>
            </a:endParaRPr>
          </a:p>
        </p:txBody>
      </p:sp>
      <p:grpSp>
        <p:nvGrpSpPr>
          <p:cNvPr id="203" name="Group 202">
            <a:extLst>
              <a:ext uri="{FF2B5EF4-FFF2-40B4-BE49-F238E27FC236}">
                <a16:creationId xmlns:a16="http://schemas.microsoft.com/office/drawing/2014/main" id="{A219417A-1647-4A2A-83E1-509A9A28E112}"/>
              </a:ext>
            </a:extLst>
          </p:cNvPr>
          <p:cNvGrpSpPr/>
          <p:nvPr/>
        </p:nvGrpSpPr>
        <p:grpSpPr>
          <a:xfrm>
            <a:off x="8911020" y="3649622"/>
            <a:ext cx="2239070" cy="2666157"/>
            <a:chOff x="8911020" y="3649622"/>
            <a:chExt cx="2239070" cy="2666157"/>
          </a:xfrm>
        </p:grpSpPr>
        <p:grpSp>
          <p:nvGrpSpPr>
            <p:cNvPr id="62" name="Group 61">
              <a:extLst>
                <a:ext uri="{FF2B5EF4-FFF2-40B4-BE49-F238E27FC236}">
                  <a16:creationId xmlns:a16="http://schemas.microsoft.com/office/drawing/2014/main" id="{90FF8B6A-EC4E-4E05-93C1-56DDE2748760}"/>
                </a:ext>
              </a:extLst>
            </p:cNvPr>
            <p:cNvGrpSpPr/>
            <p:nvPr/>
          </p:nvGrpSpPr>
          <p:grpSpPr>
            <a:xfrm>
              <a:off x="8911020" y="4215025"/>
              <a:ext cx="993309" cy="1312459"/>
              <a:chOff x="4414182" y="2417791"/>
              <a:chExt cx="1684167" cy="2225289"/>
            </a:xfrm>
          </p:grpSpPr>
          <p:sp>
            <p:nvSpPr>
              <p:cNvPr id="75" name="Freeform: Shape 74">
                <a:extLst>
                  <a:ext uri="{FF2B5EF4-FFF2-40B4-BE49-F238E27FC236}">
                    <a16:creationId xmlns:a16="http://schemas.microsoft.com/office/drawing/2014/main" id="{C9D9C18C-CFC9-4970-ADEE-C063788A7298}"/>
                  </a:ext>
                </a:extLst>
              </p:cNvPr>
              <p:cNvSpPr/>
              <p:nvPr/>
            </p:nvSpPr>
            <p:spPr>
              <a:xfrm>
                <a:off x="4414182" y="2417791"/>
                <a:ext cx="1684167" cy="2225289"/>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4"/>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6" name="Freeform: Shape 75">
                <a:extLst>
                  <a:ext uri="{FF2B5EF4-FFF2-40B4-BE49-F238E27FC236}">
                    <a16:creationId xmlns:a16="http://schemas.microsoft.com/office/drawing/2014/main" id="{F6EC34C2-1AF2-471D-8288-7DF04C091A9A}"/>
                  </a:ext>
                </a:extLst>
              </p:cNvPr>
              <p:cNvSpPr/>
              <p:nvPr/>
            </p:nvSpPr>
            <p:spPr>
              <a:xfrm>
                <a:off x="4649538" y="2419787"/>
                <a:ext cx="936324" cy="1124805"/>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7" name="Freeform: Shape 76">
                <a:extLst>
                  <a:ext uri="{FF2B5EF4-FFF2-40B4-BE49-F238E27FC236}">
                    <a16:creationId xmlns:a16="http://schemas.microsoft.com/office/drawing/2014/main" id="{DCA38DD9-5D1B-4B3E-A8ED-1ED9E964ED38}"/>
                  </a:ext>
                </a:extLst>
              </p:cNvPr>
              <p:cNvSpPr/>
              <p:nvPr/>
            </p:nvSpPr>
            <p:spPr>
              <a:xfrm>
                <a:off x="4414182" y="3754353"/>
                <a:ext cx="1434886" cy="462082"/>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8" name="Freeform: Shape 77">
                <a:extLst>
                  <a:ext uri="{FF2B5EF4-FFF2-40B4-BE49-F238E27FC236}">
                    <a16:creationId xmlns:a16="http://schemas.microsoft.com/office/drawing/2014/main" id="{FB1909FB-D188-4B25-9D1B-E80DD88B99A6}"/>
                  </a:ext>
                </a:extLst>
              </p:cNvPr>
              <p:cNvSpPr/>
              <p:nvPr/>
            </p:nvSpPr>
            <p:spPr>
              <a:xfrm>
                <a:off x="5736242" y="2619213"/>
                <a:ext cx="255361" cy="869444"/>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64" name="Group 63">
              <a:extLst>
                <a:ext uri="{FF2B5EF4-FFF2-40B4-BE49-F238E27FC236}">
                  <a16:creationId xmlns:a16="http://schemas.microsoft.com/office/drawing/2014/main" id="{1090F2F3-1582-478F-8338-2D8003F3F99F}"/>
                </a:ext>
              </a:extLst>
            </p:cNvPr>
            <p:cNvGrpSpPr/>
            <p:nvPr/>
          </p:nvGrpSpPr>
          <p:grpSpPr>
            <a:xfrm>
              <a:off x="9787428" y="3649622"/>
              <a:ext cx="1362662" cy="1879040"/>
              <a:chOff x="5900141" y="1459144"/>
              <a:chExt cx="2310409" cy="3185932"/>
            </a:xfrm>
          </p:grpSpPr>
          <p:sp>
            <p:nvSpPr>
              <p:cNvPr id="70" name="Freeform: Shape 69">
                <a:extLst>
                  <a:ext uri="{FF2B5EF4-FFF2-40B4-BE49-F238E27FC236}">
                    <a16:creationId xmlns:a16="http://schemas.microsoft.com/office/drawing/2014/main" id="{77B7CDE2-C9F6-451C-AF9F-D8C113E2669E}"/>
                  </a:ext>
                </a:extLst>
              </p:cNvPr>
              <p:cNvSpPr/>
              <p:nvPr/>
            </p:nvSpPr>
            <p:spPr>
              <a:xfrm>
                <a:off x="6793296" y="2856334"/>
                <a:ext cx="1416645" cy="510722"/>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1" name="Freeform: Shape 70">
                <a:extLst>
                  <a:ext uri="{FF2B5EF4-FFF2-40B4-BE49-F238E27FC236}">
                    <a16:creationId xmlns:a16="http://schemas.microsoft.com/office/drawing/2014/main" id="{563E5E87-6F5E-4039-9EF7-5FC280C09F5E}"/>
                  </a:ext>
                </a:extLst>
              </p:cNvPr>
              <p:cNvSpPr/>
              <p:nvPr/>
            </p:nvSpPr>
            <p:spPr>
              <a:xfrm>
                <a:off x="5900141" y="1459144"/>
                <a:ext cx="2310409" cy="3185932"/>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2" name="Freeform: Shape 71">
                <a:extLst>
                  <a:ext uri="{FF2B5EF4-FFF2-40B4-BE49-F238E27FC236}">
                    <a16:creationId xmlns:a16="http://schemas.microsoft.com/office/drawing/2014/main" id="{CC19FE65-DA37-4351-A083-A65A9DD4BE1D}"/>
                  </a:ext>
                </a:extLst>
              </p:cNvPr>
              <p:cNvSpPr/>
              <p:nvPr/>
            </p:nvSpPr>
            <p:spPr>
              <a:xfrm>
                <a:off x="6109274" y="2001482"/>
                <a:ext cx="395202" cy="1453126"/>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3" name="Freeform: Shape 72">
                <a:extLst>
                  <a:ext uri="{FF2B5EF4-FFF2-40B4-BE49-F238E27FC236}">
                    <a16:creationId xmlns:a16="http://schemas.microsoft.com/office/drawing/2014/main" id="{F8BDA300-BCBD-4CDC-AB5C-67C6E13D4D26}"/>
                  </a:ext>
                </a:extLst>
              </p:cNvPr>
              <p:cNvSpPr/>
              <p:nvPr/>
            </p:nvSpPr>
            <p:spPr>
              <a:xfrm>
                <a:off x="6582926" y="3472535"/>
                <a:ext cx="881603" cy="182401"/>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74" name="Freeform: Shape 73">
                <a:extLst>
                  <a:ext uri="{FF2B5EF4-FFF2-40B4-BE49-F238E27FC236}">
                    <a16:creationId xmlns:a16="http://schemas.microsoft.com/office/drawing/2014/main" id="{714665BC-4F14-42D2-B908-788F2BCBCE17}"/>
                  </a:ext>
                </a:extLst>
              </p:cNvPr>
              <p:cNvSpPr/>
              <p:nvPr/>
            </p:nvSpPr>
            <p:spPr>
              <a:xfrm>
                <a:off x="6602971" y="1467048"/>
                <a:ext cx="291841" cy="1465286"/>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65" name="Group 64">
              <a:extLst>
                <a:ext uri="{FF2B5EF4-FFF2-40B4-BE49-F238E27FC236}">
                  <a16:creationId xmlns:a16="http://schemas.microsoft.com/office/drawing/2014/main" id="{03471A06-DC78-4DE4-A12B-3AF9071F8857}"/>
                </a:ext>
              </a:extLst>
            </p:cNvPr>
            <p:cNvGrpSpPr/>
            <p:nvPr/>
          </p:nvGrpSpPr>
          <p:grpSpPr>
            <a:xfrm>
              <a:off x="9419663" y="5501642"/>
              <a:ext cx="953249" cy="814137"/>
              <a:chOff x="4983166" y="4633525"/>
              <a:chExt cx="2207049" cy="1884966"/>
            </a:xfrm>
          </p:grpSpPr>
          <p:sp>
            <p:nvSpPr>
              <p:cNvPr id="66" name="Freeform: Shape 65">
                <a:extLst>
                  <a:ext uri="{FF2B5EF4-FFF2-40B4-BE49-F238E27FC236}">
                    <a16:creationId xmlns:a16="http://schemas.microsoft.com/office/drawing/2014/main" id="{9A972F18-25C8-453A-A867-9BAEA26E419F}"/>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67" name="Freeform: Shape 66">
                <a:extLst>
                  <a:ext uri="{FF2B5EF4-FFF2-40B4-BE49-F238E27FC236}">
                    <a16:creationId xmlns:a16="http://schemas.microsoft.com/office/drawing/2014/main" id="{7344F6BE-08AA-43CC-AB7E-AA123DDE5D22}"/>
                  </a:ext>
                </a:extLst>
              </p:cNvPr>
              <p:cNvSpPr/>
              <p:nvPr/>
            </p:nvSpPr>
            <p:spPr>
              <a:xfrm>
                <a:off x="6087405" y="4633525"/>
                <a:ext cx="1100484" cy="1884808"/>
              </a:xfrm>
              <a:custGeom>
                <a:avLst/>
                <a:gdLst>
                  <a:gd name="connsiteX0" fmla="*/ 707721 w 829110"/>
                  <a:gd name="connsiteY0" fmla="*/ 1832 h 1420022"/>
                  <a:gd name="connsiteX1" fmla="*/ 15574 w 829110"/>
                  <a:gd name="connsiteY1" fmla="*/ 916 h 1420022"/>
                  <a:gd name="connsiteX2" fmla="*/ 0 w 829110"/>
                  <a:gd name="connsiteY2" fmla="*/ 0 h 1420022"/>
                  <a:gd name="connsiteX3" fmla="*/ 0 w 829110"/>
                  <a:gd name="connsiteY3" fmla="*/ 1420481 h 1420022"/>
                  <a:gd name="connsiteX4" fmla="*/ 447536 w 829110"/>
                  <a:gd name="connsiteY4" fmla="*/ 1419565 h 1420022"/>
                  <a:gd name="connsiteX5" fmla="*/ 611526 w 829110"/>
                  <a:gd name="connsiteY5" fmla="*/ 1263362 h 1420022"/>
                  <a:gd name="connsiteX6" fmla="*/ 651836 w 829110"/>
                  <a:gd name="connsiteY6" fmla="*/ 248733 h 1420022"/>
                  <a:gd name="connsiteX7" fmla="*/ 712760 w 829110"/>
                  <a:gd name="connsiteY7" fmla="*/ 249191 h 1420022"/>
                  <a:gd name="connsiteX8" fmla="*/ 832316 w 829110"/>
                  <a:gd name="connsiteY8" fmla="*/ 128260 h 1420022"/>
                  <a:gd name="connsiteX9" fmla="*/ 707721 w 829110"/>
                  <a:gd name="connsiteY9" fmla="*/ 1832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10" h="1420022">
                    <a:moveTo>
                      <a:pt x="707721" y="1832"/>
                    </a:moveTo>
                    <a:cubicBezTo>
                      <a:pt x="658707" y="916"/>
                      <a:pt x="15574" y="916"/>
                      <a:pt x="15574" y="916"/>
                    </a:cubicBezTo>
                    <a:cubicBezTo>
                      <a:pt x="15116" y="458"/>
                      <a:pt x="9619" y="0"/>
                      <a:pt x="0" y="0"/>
                    </a:cubicBezTo>
                    <a:lnTo>
                      <a:pt x="0" y="1420481"/>
                    </a:lnTo>
                    <a:cubicBezTo>
                      <a:pt x="190100" y="1420481"/>
                      <a:pt x="380658" y="1419565"/>
                      <a:pt x="447536" y="1419565"/>
                    </a:cubicBezTo>
                    <a:cubicBezTo>
                      <a:pt x="535486" y="1419565"/>
                      <a:pt x="607861" y="1350854"/>
                      <a:pt x="611526" y="1263362"/>
                    </a:cubicBezTo>
                    <a:cubicBezTo>
                      <a:pt x="618855" y="1091127"/>
                      <a:pt x="652752" y="275301"/>
                      <a:pt x="651836" y="248733"/>
                    </a:cubicBezTo>
                    <a:cubicBezTo>
                      <a:pt x="671991" y="248733"/>
                      <a:pt x="692605" y="249649"/>
                      <a:pt x="712760" y="249191"/>
                    </a:cubicBezTo>
                    <a:cubicBezTo>
                      <a:pt x="778264" y="247359"/>
                      <a:pt x="830942" y="193765"/>
                      <a:pt x="832316" y="128260"/>
                    </a:cubicBezTo>
                    <a:cubicBezTo>
                      <a:pt x="833233" y="58633"/>
                      <a:pt x="779180" y="2749"/>
                      <a:pt x="707721" y="1832"/>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68" name="Freeform: Shape 67">
                <a:extLst>
                  <a:ext uri="{FF2B5EF4-FFF2-40B4-BE49-F238E27FC236}">
                    <a16:creationId xmlns:a16="http://schemas.microsoft.com/office/drawing/2014/main" id="{46637DEB-A1B0-4387-BFBF-18428A271797}"/>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69" name="Freeform: Shape 68">
                <a:extLst>
                  <a:ext uri="{FF2B5EF4-FFF2-40B4-BE49-F238E27FC236}">
                    <a16:creationId xmlns:a16="http://schemas.microsoft.com/office/drawing/2014/main" id="{FE5279AB-2D4D-426C-9724-A55D7DD5BBEA}"/>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199" name="Group 198">
            <a:extLst>
              <a:ext uri="{FF2B5EF4-FFF2-40B4-BE49-F238E27FC236}">
                <a16:creationId xmlns:a16="http://schemas.microsoft.com/office/drawing/2014/main" id="{F042E0D2-DDBD-4F04-9DB3-C48C4C214F1C}"/>
              </a:ext>
            </a:extLst>
          </p:cNvPr>
          <p:cNvGrpSpPr/>
          <p:nvPr/>
        </p:nvGrpSpPr>
        <p:grpSpPr>
          <a:xfrm>
            <a:off x="7200213" y="4377641"/>
            <a:ext cx="1384943" cy="1938138"/>
            <a:chOff x="7200213" y="4377641"/>
            <a:chExt cx="1384943" cy="1938138"/>
          </a:xfrm>
        </p:grpSpPr>
        <p:grpSp>
          <p:nvGrpSpPr>
            <p:cNvPr id="198" name="Group 197">
              <a:extLst>
                <a:ext uri="{FF2B5EF4-FFF2-40B4-BE49-F238E27FC236}">
                  <a16:creationId xmlns:a16="http://schemas.microsoft.com/office/drawing/2014/main" id="{9AF41E8F-E245-4849-B588-07D394D9B3BE}"/>
                </a:ext>
              </a:extLst>
            </p:cNvPr>
            <p:cNvGrpSpPr/>
            <p:nvPr/>
          </p:nvGrpSpPr>
          <p:grpSpPr>
            <a:xfrm>
              <a:off x="7200213" y="4377641"/>
              <a:ext cx="1384943" cy="1273416"/>
              <a:chOff x="7174858" y="4292183"/>
              <a:chExt cx="1451257" cy="1334390"/>
            </a:xfrm>
          </p:grpSpPr>
          <p:sp>
            <p:nvSpPr>
              <p:cNvPr id="175" name="Freeform: Shape 174">
                <a:extLst>
                  <a:ext uri="{FF2B5EF4-FFF2-40B4-BE49-F238E27FC236}">
                    <a16:creationId xmlns:a16="http://schemas.microsoft.com/office/drawing/2014/main" id="{362970B0-5249-4A6D-A3D5-C9A6289EE006}"/>
                  </a:ext>
                </a:extLst>
              </p:cNvPr>
              <p:cNvSpPr/>
              <p:nvPr/>
            </p:nvSpPr>
            <p:spPr>
              <a:xfrm>
                <a:off x="7580996" y="5046153"/>
                <a:ext cx="270253" cy="578736"/>
              </a:xfrm>
              <a:custGeom>
                <a:avLst/>
                <a:gdLst>
                  <a:gd name="connsiteX0" fmla="*/ 5349 w 208810"/>
                  <a:gd name="connsiteY0" fmla="*/ 0 h 447159"/>
                  <a:gd name="connsiteX1" fmla="*/ 17474 w 208810"/>
                  <a:gd name="connsiteY1" fmla="*/ 10445 h 447159"/>
                  <a:gd name="connsiteX2" fmla="*/ 63564 w 208810"/>
                  <a:gd name="connsiteY2" fmla="*/ 34977 h 447159"/>
                  <a:gd name="connsiteX3" fmla="*/ 56243 w 208810"/>
                  <a:gd name="connsiteY3" fmla="*/ 4648 h 447159"/>
                  <a:gd name="connsiteX4" fmla="*/ 66195 w 208810"/>
                  <a:gd name="connsiteY4" fmla="*/ 7847 h 447159"/>
                  <a:gd name="connsiteX5" fmla="*/ 66629 w 208810"/>
                  <a:gd name="connsiteY5" fmla="*/ 7708 h 447159"/>
                  <a:gd name="connsiteX6" fmla="*/ 67777 w 208810"/>
                  <a:gd name="connsiteY6" fmla="*/ 19861 h 447159"/>
                  <a:gd name="connsiteX7" fmla="*/ 87848 w 208810"/>
                  <a:gd name="connsiteY7" fmla="*/ 52075 h 447159"/>
                  <a:gd name="connsiteX8" fmla="*/ 98504 w 208810"/>
                  <a:gd name="connsiteY8" fmla="*/ 49845 h 447159"/>
                  <a:gd name="connsiteX9" fmla="*/ 102964 w 208810"/>
                  <a:gd name="connsiteY9" fmla="*/ 42163 h 447159"/>
                  <a:gd name="connsiteX10" fmla="*/ 109159 w 208810"/>
                  <a:gd name="connsiteY10" fmla="*/ 36712 h 447159"/>
                  <a:gd name="connsiteX11" fmla="*/ 112876 w 208810"/>
                  <a:gd name="connsiteY11" fmla="*/ 43898 h 447159"/>
                  <a:gd name="connsiteX12" fmla="*/ 116097 w 208810"/>
                  <a:gd name="connsiteY12" fmla="*/ 66943 h 447159"/>
                  <a:gd name="connsiteX13" fmla="*/ 125266 w 208810"/>
                  <a:gd name="connsiteY13" fmla="*/ 92962 h 447159"/>
                  <a:gd name="connsiteX14" fmla="*/ 188206 w 208810"/>
                  <a:gd name="connsiteY14" fmla="*/ 228755 h 447159"/>
                  <a:gd name="connsiteX15" fmla="*/ 208278 w 208810"/>
                  <a:gd name="connsiteY15" fmla="*/ 352406 h 447159"/>
                  <a:gd name="connsiteX16" fmla="*/ 206296 w 208810"/>
                  <a:gd name="connsiteY16" fmla="*/ 435170 h 447159"/>
                  <a:gd name="connsiteX17" fmla="*/ 203818 w 208810"/>
                  <a:gd name="connsiteY17" fmla="*/ 444339 h 447159"/>
                  <a:gd name="connsiteX18" fmla="*/ 201587 w 208810"/>
                  <a:gd name="connsiteY18" fmla="*/ 446073 h 447159"/>
                  <a:gd name="connsiteX19" fmla="*/ 177799 w 208810"/>
                  <a:gd name="connsiteY19" fmla="*/ 445825 h 447159"/>
                  <a:gd name="connsiteX20" fmla="*/ 176808 w 208810"/>
                  <a:gd name="connsiteY20" fmla="*/ 444834 h 447159"/>
                  <a:gd name="connsiteX21" fmla="*/ 180029 w 208810"/>
                  <a:gd name="connsiteY21" fmla="*/ 358105 h 447159"/>
                  <a:gd name="connsiteX22" fmla="*/ 174825 w 208810"/>
                  <a:gd name="connsiteY22" fmla="*/ 302102 h 447159"/>
                  <a:gd name="connsiteX23" fmla="*/ 169126 w 208810"/>
                  <a:gd name="connsiteY23" fmla="*/ 289961 h 447159"/>
                  <a:gd name="connsiteX24" fmla="*/ 157480 w 208810"/>
                  <a:gd name="connsiteY24" fmla="*/ 271376 h 447159"/>
                  <a:gd name="connsiteX25" fmla="*/ 169126 w 208810"/>
                  <a:gd name="connsiteY25" fmla="*/ 273854 h 447159"/>
                  <a:gd name="connsiteX26" fmla="*/ 157231 w 208810"/>
                  <a:gd name="connsiteY26" fmla="*/ 227516 h 447159"/>
                  <a:gd name="connsiteX27" fmla="*/ 150789 w 208810"/>
                  <a:gd name="connsiteY27" fmla="*/ 223056 h 447159"/>
                  <a:gd name="connsiteX28" fmla="*/ 107177 w 208810"/>
                  <a:gd name="connsiteY28" fmla="*/ 209674 h 447159"/>
                  <a:gd name="connsiteX29" fmla="*/ 106813 w 208810"/>
                  <a:gd name="connsiteY29" fmla="*/ 209596 h 447159"/>
                  <a:gd name="connsiteX30" fmla="*/ 107614 w 208810"/>
                  <a:gd name="connsiteY30" fmla="*/ 202003 h 447159"/>
                  <a:gd name="connsiteX31" fmla="*/ 106874 w 208810"/>
                  <a:gd name="connsiteY31" fmla="*/ 199234 h 447159"/>
                  <a:gd name="connsiteX32" fmla="*/ 115601 w 208810"/>
                  <a:gd name="connsiteY32" fmla="*/ 204470 h 447159"/>
                  <a:gd name="connsiteX33" fmla="*/ 153514 w 208810"/>
                  <a:gd name="connsiteY33" fmla="*/ 216860 h 447159"/>
                  <a:gd name="connsiteX34" fmla="*/ 125018 w 208810"/>
                  <a:gd name="connsiteY34" fmla="*/ 147477 h 447159"/>
                  <a:gd name="connsiteX35" fmla="*/ 36802 w 208810"/>
                  <a:gd name="connsiteY35" fmla="*/ 50588 h 447159"/>
                  <a:gd name="connsiteX36" fmla="*/ 31846 w 208810"/>
                  <a:gd name="connsiteY36" fmla="*/ 33490 h 447159"/>
                  <a:gd name="connsiteX37" fmla="*/ 29864 w 208810"/>
                  <a:gd name="connsiteY37" fmla="*/ 26552 h 447159"/>
                  <a:gd name="connsiteX38" fmla="*/ 0 w 208810"/>
                  <a:gd name="connsiteY38" fmla="*/ 7414 h 447159"/>
                  <a:gd name="connsiteX39" fmla="*/ 5322 w 208810"/>
                  <a:gd name="connsiteY39" fmla="*/ 100 h 44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8810" h="447159">
                    <a:moveTo>
                      <a:pt x="5349" y="0"/>
                    </a:moveTo>
                    <a:lnTo>
                      <a:pt x="17474" y="10445"/>
                    </a:lnTo>
                    <a:cubicBezTo>
                      <a:pt x="32094" y="19614"/>
                      <a:pt x="47705" y="26552"/>
                      <a:pt x="63564" y="34977"/>
                    </a:cubicBezTo>
                    <a:lnTo>
                      <a:pt x="56243" y="4648"/>
                    </a:lnTo>
                    <a:lnTo>
                      <a:pt x="66195" y="7847"/>
                    </a:lnTo>
                    <a:lnTo>
                      <a:pt x="66629" y="7708"/>
                    </a:lnTo>
                    <a:lnTo>
                      <a:pt x="67777" y="19861"/>
                    </a:lnTo>
                    <a:cubicBezTo>
                      <a:pt x="71494" y="32499"/>
                      <a:pt x="77193" y="43649"/>
                      <a:pt x="87848" y="52075"/>
                    </a:cubicBezTo>
                    <a:cubicBezTo>
                      <a:pt x="92557" y="55792"/>
                      <a:pt x="95778" y="55792"/>
                      <a:pt x="98504" y="49845"/>
                    </a:cubicBezTo>
                    <a:cubicBezTo>
                      <a:pt x="99743" y="47119"/>
                      <a:pt x="101229" y="44641"/>
                      <a:pt x="102964" y="42163"/>
                    </a:cubicBezTo>
                    <a:cubicBezTo>
                      <a:pt x="104698" y="39933"/>
                      <a:pt x="105690" y="36216"/>
                      <a:pt x="109159" y="36712"/>
                    </a:cubicBezTo>
                    <a:cubicBezTo>
                      <a:pt x="112876" y="37207"/>
                      <a:pt x="112381" y="41172"/>
                      <a:pt x="112876" y="43898"/>
                    </a:cubicBezTo>
                    <a:cubicBezTo>
                      <a:pt x="114115" y="51579"/>
                      <a:pt x="115354" y="59261"/>
                      <a:pt x="116097" y="66943"/>
                    </a:cubicBezTo>
                    <a:cubicBezTo>
                      <a:pt x="116841" y="76359"/>
                      <a:pt x="119319" y="85032"/>
                      <a:pt x="125266" y="92962"/>
                    </a:cubicBezTo>
                    <a:cubicBezTo>
                      <a:pt x="155497" y="133848"/>
                      <a:pt x="174825" y="180186"/>
                      <a:pt x="188206" y="228755"/>
                    </a:cubicBezTo>
                    <a:cubicBezTo>
                      <a:pt x="199357" y="269146"/>
                      <a:pt x="206791" y="310280"/>
                      <a:pt x="208278" y="352406"/>
                    </a:cubicBezTo>
                    <a:cubicBezTo>
                      <a:pt x="209269" y="380159"/>
                      <a:pt x="209022" y="407665"/>
                      <a:pt x="206296" y="435170"/>
                    </a:cubicBezTo>
                    <a:cubicBezTo>
                      <a:pt x="206048" y="438391"/>
                      <a:pt x="205800" y="441613"/>
                      <a:pt x="203818" y="444339"/>
                    </a:cubicBezTo>
                    <a:cubicBezTo>
                      <a:pt x="203322" y="445082"/>
                      <a:pt x="202579" y="445578"/>
                      <a:pt x="201587" y="446073"/>
                    </a:cubicBezTo>
                    <a:cubicBezTo>
                      <a:pt x="193658" y="447312"/>
                      <a:pt x="185728" y="447808"/>
                      <a:pt x="177799" y="445825"/>
                    </a:cubicBezTo>
                    <a:cubicBezTo>
                      <a:pt x="177551" y="445578"/>
                      <a:pt x="177055" y="445082"/>
                      <a:pt x="176808" y="444834"/>
                    </a:cubicBezTo>
                    <a:cubicBezTo>
                      <a:pt x="180029" y="416090"/>
                      <a:pt x="181268" y="387097"/>
                      <a:pt x="180029" y="358105"/>
                    </a:cubicBezTo>
                    <a:cubicBezTo>
                      <a:pt x="179286" y="339272"/>
                      <a:pt x="177055" y="320688"/>
                      <a:pt x="174825" y="302102"/>
                    </a:cubicBezTo>
                    <a:cubicBezTo>
                      <a:pt x="174082" y="297395"/>
                      <a:pt x="171356" y="293678"/>
                      <a:pt x="169126" y="289961"/>
                    </a:cubicBezTo>
                    <a:cubicBezTo>
                      <a:pt x="165409" y="283766"/>
                      <a:pt x="161444" y="277571"/>
                      <a:pt x="157480" y="271376"/>
                    </a:cubicBezTo>
                    <a:cubicBezTo>
                      <a:pt x="161692" y="270384"/>
                      <a:pt x="164666" y="273854"/>
                      <a:pt x="169126" y="273854"/>
                    </a:cubicBezTo>
                    <a:cubicBezTo>
                      <a:pt x="166400" y="257995"/>
                      <a:pt x="162188" y="242631"/>
                      <a:pt x="157231" y="227516"/>
                    </a:cubicBezTo>
                    <a:cubicBezTo>
                      <a:pt x="156240" y="224790"/>
                      <a:pt x="153267" y="224047"/>
                      <a:pt x="150789" y="223056"/>
                    </a:cubicBezTo>
                    <a:cubicBezTo>
                      <a:pt x="137160" y="216117"/>
                      <a:pt x="122292" y="212152"/>
                      <a:pt x="107177" y="209674"/>
                    </a:cubicBezTo>
                    <a:lnTo>
                      <a:pt x="106813" y="209596"/>
                    </a:lnTo>
                    <a:lnTo>
                      <a:pt x="107614" y="202003"/>
                    </a:lnTo>
                    <a:lnTo>
                      <a:pt x="106874" y="199234"/>
                    </a:lnTo>
                    <a:lnTo>
                      <a:pt x="115601" y="204470"/>
                    </a:lnTo>
                    <a:cubicBezTo>
                      <a:pt x="128239" y="206453"/>
                      <a:pt x="140382" y="210665"/>
                      <a:pt x="153514" y="216860"/>
                    </a:cubicBezTo>
                    <a:cubicBezTo>
                      <a:pt x="145585" y="191833"/>
                      <a:pt x="136416" y="169283"/>
                      <a:pt x="125018" y="147477"/>
                    </a:cubicBezTo>
                    <a:cubicBezTo>
                      <a:pt x="103955" y="107582"/>
                      <a:pt x="76945" y="73138"/>
                      <a:pt x="36802" y="50588"/>
                    </a:cubicBezTo>
                    <a:cubicBezTo>
                      <a:pt x="29616" y="46375"/>
                      <a:pt x="28129" y="41172"/>
                      <a:pt x="31846" y="33490"/>
                    </a:cubicBezTo>
                    <a:cubicBezTo>
                      <a:pt x="33829" y="29525"/>
                      <a:pt x="32094" y="28534"/>
                      <a:pt x="29864" y="26552"/>
                    </a:cubicBezTo>
                    <a:lnTo>
                      <a:pt x="0" y="7414"/>
                    </a:lnTo>
                    <a:lnTo>
                      <a:pt x="5322" y="100"/>
                    </a:ln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76" name="Freeform: Shape 175">
                <a:extLst>
                  <a:ext uri="{FF2B5EF4-FFF2-40B4-BE49-F238E27FC236}">
                    <a16:creationId xmlns:a16="http://schemas.microsoft.com/office/drawing/2014/main" id="{E340416C-9EC6-455A-98D1-81DD83DF8F31}"/>
                  </a:ext>
                </a:extLst>
              </p:cNvPr>
              <p:cNvSpPr/>
              <p:nvPr/>
            </p:nvSpPr>
            <p:spPr>
              <a:xfrm>
                <a:off x="7851201" y="4729847"/>
                <a:ext cx="365841" cy="896726"/>
              </a:xfrm>
              <a:custGeom>
                <a:avLst/>
                <a:gdLst>
                  <a:gd name="connsiteX0" fmla="*/ 206792 w 282666"/>
                  <a:gd name="connsiteY0" fmla="*/ 0 h 692853"/>
                  <a:gd name="connsiteX1" fmla="*/ 214100 w 282666"/>
                  <a:gd name="connsiteY1" fmla="*/ 38262 h 692853"/>
                  <a:gd name="connsiteX2" fmla="*/ 221286 w 282666"/>
                  <a:gd name="connsiteY2" fmla="*/ 64776 h 692853"/>
                  <a:gd name="connsiteX3" fmla="*/ 241853 w 282666"/>
                  <a:gd name="connsiteY3" fmla="*/ 38510 h 692853"/>
                  <a:gd name="connsiteX4" fmla="*/ 259695 w 282666"/>
                  <a:gd name="connsiteY4" fmla="*/ 15713 h 692853"/>
                  <a:gd name="connsiteX5" fmla="*/ 275802 w 282666"/>
                  <a:gd name="connsiteY5" fmla="*/ 11747 h 692853"/>
                  <a:gd name="connsiteX6" fmla="*/ 281253 w 282666"/>
                  <a:gd name="connsiteY6" fmla="*/ 30085 h 692853"/>
                  <a:gd name="connsiteX7" fmla="*/ 276793 w 282666"/>
                  <a:gd name="connsiteY7" fmla="*/ 36775 h 692853"/>
                  <a:gd name="connsiteX8" fmla="*/ 209640 w 282666"/>
                  <a:gd name="connsiteY8" fmla="*/ 124248 h 692853"/>
                  <a:gd name="connsiteX9" fmla="*/ 204931 w 282666"/>
                  <a:gd name="connsiteY9" fmla="*/ 130938 h 692853"/>
                  <a:gd name="connsiteX10" fmla="*/ 213852 w 282666"/>
                  <a:gd name="connsiteY10" fmla="*/ 129451 h 692853"/>
                  <a:gd name="connsiteX11" fmla="*/ 272085 w 282666"/>
                  <a:gd name="connsiteY11" fmla="*/ 118548 h 692853"/>
                  <a:gd name="connsiteX12" fmla="*/ 272419 w 282666"/>
                  <a:gd name="connsiteY12" fmla="*/ 118355 h 692853"/>
                  <a:gd name="connsiteX13" fmla="*/ 272495 w 282666"/>
                  <a:gd name="connsiteY13" fmla="*/ 127946 h 692853"/>
                  <a:gd name="connsiteX14" fmla="*/ 271156 w 282666"/>
                  <a:gd name="connsiteY14" fmla="*/ 128336 h 692853"/>
                  <a:gd name="connsiteX15" fmla="*/ 258456 w 282666"/>
                  <a:gd name="connsiteY15" fmla="*/ 128956 h 692853"/>
                  <a:gd name="connsiteX16" fmla="*/ 202949 w 282666"/>
                  <a:gd name="connsiteY16" fmla="*/ 142337 h 692853"/>
                  <a:gd name="connsiteX17" fmla="*/ 197250 w 282666"/>
                  <a:gd name="connsiteY17" fmla="*/ 146549 h 692853"/>
                  <a:gd name="connsiteX18" fmla="*/ 149920 w 282666"/>
                  <a:gd name="connsiteY18" fmla="*/ 215685 h 692853"/>
                  <a:gd name="connsiteX19" fmla="*/ 193781 w 282666"/>
                  <a:gd name="connsiteY19" fmla="*/ 209242 h 692853"/>
                  <a:gd name="connsiteX20" fmla="*/ 198173 w 282666"/>
                  <a:gd name="connsiteY20" fmla="*/ 207216 h 692853"/>
                  <a:gd name="connsiteX21" fmla="*/ 190778 w 282666"/>
                  <a:gd name="connsiteY21" fmla="*/ 217389 h 692853"/>
                  <a:gd name="connsiteX22" fmla="*/ 180400 w 282666"/>
                  <a:gd name="connsiteY22" fmla="*/ 218163 h 692853"/>
                  <a:gd name="connsiteX23" fmla="*/ 142982 w 282666"/>
                  <a:gd name="connsiteY23" fmla="*/ 227331 h 692853"/>
                  <a:gd name="connsiteX24" fmla="*/ 136787 w 282666"/>
                  <a:gd name="connsiteY24" fmla="*/ 233031 h 692853"/>
                  <a:gd name="connsiteX25" fmla="*/ 58236 w 282666"/>
                  <a:gd name="connsiteY25" fmla="*/ 398064 h 692853"/>
                  <a:gd name="connsiteX26" fmla="*/ 64926 w 282666"/>
                  <a:gd name="connsiteY26" fmla="*/ 407232 h 692853"/>
                  <a:gd name="connsiteX27" fmla="*/ 79298 w 282666"/>
                  <a:gd name="connsiteY27" fmla="*/ 407728 h 692853"/>
                  <a:gd name="connsiteX28" fmla="*/ 81033 w 282666"/>
                  <a:gd name="connsiteY28" fmla="*/ 408471 h 692853"/>
                  <a:gd name="connsiteX29" fmla="*/ 53032 w 282666"/>
                  <a:gd name="connsiteY29" fmla="*/ 428543 h 692853"/>
                  <a:gd name="connsiteX30" fmla="*/ 46589 w 282666"/>
                  <a:gd name="connsiteY30" fmla="*/ 437216 h 692853"/>
                  <a:gd name="connsiteX31" fmla="*/ 29491 w 282666"/>
                  <a:gd name="connsiteY31" fmla="*/ 588868 h 692853"/>
                  <a:gd name="connsiteX32" fmla="*/ 30235 w 282666"/>
                  <a:gd name="connsiteY32" fmla="*/ 591098 h 692853"/>
                  <a:gd name="connsiteX33" fmla="*/ 50058 w 282666"/>
                  <a:gd name="connsiteY33" fmla="*/ 579204 h 692853"/>
                  <a:gd name="connsiteX34" fmla="*/ 32960 w 282666"/>
                  <a:gd name="connsiteY34" fmla="*/ 623560 h 692853"/>
                  <a:gd name="connsiteX35" fmla="*/ 29739 w 282666"/>
                  <a:gd name="connsiteY35" fmla="*/ 642392 h 692853"/>
                  <a:gd name="connsiteX36" fmla="*/ 30482 w 282666"/>
                  <a:gd name="connsiteY36" fmla="*/ 687491 h 692853"/>
                  <a:gd name="connsiteX37" fmla="*/ 24783 w 282666"/>
                  <a:gd name="connsiteY37" fmla="*/ 692448 h 692853"/>
                  <a:gd name="connsiteX38" fmla="*/ 5703 w 282666"/>
                  <a:gd name="connsiteY38" fmla="*/ 691951 h 692853"/>
                  <a:gd name="connsiteX39" fmla="*/ 3472 w 282666"/>
                  <a:gd name="connsiteY39" fmla="*/ 690465 h 692853"/>
                  <a:gd name="connsiteX40" fmla="*/ 1985 w 282666"/>
                  <a:gd name="connsiteY40" fmla="*/ 684270 h 692853"/>
                  <a:gd name="connsiteX41" fmla="*/ 251 w 282666"/>
                  <a:gd name="connsiteY41" fmla="*/ 574000 h 692853"/>
                  <a:gd name="connsiteX42" fmla="*/ 30730 w 282666"/>
                  <a:gd name="connsiteY42" fmla="*/ 391869 h 692853"/>
                  <a:gd name="connsiteX43" fmla="*/ 80785 w 282666"/>
                  <a:gd name="connsiteY43" fmla="*/ 274909 h 692853"/>
                  <a:gd name="connsiteX44" fmla="*/ 82767 w 282666"/>
                  <a:gd name="connsiteY44" fmla="*/ 255580 h 692853"/>
                  <a:gd name="connsiteX45" fmla="*/ 75086 w 282666"/>
                  <a:gd name="connsiteY45" fmla="*/ 219402 h 692853"/>
                  <a:gd name="connsiteX46" fmla="*/ 71618 w 282666"/>
                  <a:gd name="connsiteY46" fmla="*/ 212979 h 692853"/>
                  <a:gd name="connsiteX47" fmla="*/ 81385 w 282666"/>
                  <a:gd name="connsiteY47" fmla="*/ 206730 h 692853"/>
                  <a:gd name="connsiteX48" fmla="*/ 85741 w 282666"/>
                  <a:gd name="connsiteY48" fmla="*/ 221632 h 692853"/>
                  <a:gd name="connsiteX49" fmla="*/ 92184 w 282666"/>
                  <a:gd name="connsiteY49" fmla="*/ 251616 h 692853"/>
                  <a:gd name="connsiteX50" fmla="*/ 108538 w 282666"/>
                  <a:gd name="connsiteY50" fmla="*/ 224110 h 692853"/>
                  <a:gd name="connsiteX51" fmla="*/ 206914 w 282666"/>
                  <a:gd name="connsiteY51" fmla="*/ 82618 h 692853"/>
                  <a:gd name="connsiteX52" fmla="*/ 211374 w 282666"/>
                  <a:gd name="connsiteY52" fmla="*/ 60316 h 692853"/>
                  <a:gd name="connsiteX53" fmla="*/ 200967 w 282666"/>
                  <a:gd name="connsiteY53" fmla="*/ 13978 h 692853"/>
                  <a:gd name="connsiteX54" fmla="*/ 197889 w 282666"/>
                  <a:gd name="connsiteY54" fmla="*/ 2268 h 69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666" h="692853">
                    <a:moveTo>
                      <a:pt x="206792" y="0"/>
                    </a:moveTo>
                    <a:lnTo>
                      <a:pt x="214100" y="38262"/>
                    </a:lnTo>
                    <a:cubicBezTo>
                      <a:pt x="216826" y="46687"/>
                      <a:pt x="218808" y="55360"/>
                      <a:pt x="221286" y="64776"/>
                    </a:cubicBezTo>
                    <a:cubicBezTo>
                      <a:pt x="228472" y="55608"/>
                      <a:pt x="235163" y="46935"/>
                      <a:pt x="241853" y="38510"/>
                    </a:cubicBezTo>
                    <a:cubicBezTo>
                      <a:pt x="247801" y="30828"/>
                      <a:pt x="253747" y="23394"/>
                      <a:pt x="259695" y="15713"/>
                    </a:cubicBezTo>
                    <a:cubicBezTo>
                      <a:pt x="263907" y="10013"/>
                      <a:pt x="269111" y="7783"/>
                      <a:pt x="275802" y="11747"/>
                    </a:cubicBezTo>
                    <a:cubicBezTo>
                      <a:pt x="281997" y="15464"/>
                      <a:pt x="284474" y="23642"/>
                      <a:pt x="281253" y="30085"/>
                    </a:cubicBezTo>
                    <a:cubicBezTo>
                      <a:pt x="280014" y="32562"/>
                      <a:pt x="278280" y="34545"/>
                      <a:pt x="276793" y="36775"/>
                    </a:cubicBezTo>
                    <a:cubicBezTo>
                      <a:pt x="254491" y="66015"/>
                      <a:pt x="231941" y="95255"/>
                      <a:pt x="209640" y="124248"/>
                    </a:cubicBezTo>
                    <a:cubicBezTo>
                      <a:pt x="207905" y="126478"/>
                      <a:pt x="206666" y="128460"/>
                      <a:pt x="204931" y="130938"/>
                    </a:cubicBezTo>
                    <a:cubicBezTo>
                      <a:pt x="208401" y="131929"/>
                      <a:pt x="211126" y="130443"/>
                      <a:pt x="213852" y="129451"/>
                    </a:cubicBezTo>
                    <a:cubicBezTo>
                      <a:pt x="232685" y="122265"/>
                      <a:pt x="252261" y="119787"/>
                      <a:pt x="272085" y="118548"/>
                    </a:cubicBezTo>
                    <a:lnTo>
                      <a:pt x="272419" y="118355"/>
                    </a:lnTo>
                    <a:lnTo>
                      <a:pt x="272495" y="127946"/>
                    </a:lnTo>
                    <a:lnTo>
                      <a:pt x="271156" y="128336"/>
                    </a:lnTo>
                    <a:cubicBezTo>
                      <a:pt x="266881" y="128708"/>
                      <a:pt x="262545" y="128584"/>
                      <a:pt x="258456" y="128956"/>
                    </a:cubicBezTo>
                    <a:cubicBezTo>
                      <a:pt x="239128" y="130443"/>
                      <a:pt x="221286" y="137133"/>
                      <a:pt x="202949" y="142337"/>
                    </a:cubicBezTo>
                    <a:cubicBezTo>
                      <a:pt x="200471" y="143080"/>
                      <a:pt x="198736" y="144567"/>
                      <a:pt x="197250" y="146549"/>
                    </a:cubicBezTo>
                    <a:cubicBezTo>
                      <a:pt x="180895" y="168851"/>
                      <a:pt x="165036" y="191400"/>
                      <a:pt x="149920" y="215685"/>
                    </a:cubicBezTo>
                    <a:cubicBezTo>
                      <a:pt x="165036" y="211472"/>
                      <a:pt x="178913" y="207755"/>
                      <a:pt x="193781" y="209242"/>
                    </a:cubicBezTo>
                    <a:lnTo>
                      <a:pt x="198173" y="207216"/>
                    </a:lnTo>
                    <a:lnTo>
                      <a:pt x="190778" y="217389"/>
                    </a:lnTo>
                    <a:lnTo>
                      <a:pt x="180400" y="218163"/>
                    </a:lnTo>
                    <a:cubicBezTo>
                      <a:pt x="167514" y="219898"/>
                      <a:pt x="155124" y="223367"/>
                      <a:pt x="142982" y="227331"/>
                    </a:cubicBezTo>
                    <a:cubicBezTo>
                      <a:pt x="139761" y="228322"/>
                      <a:pt x="138274" y="230553"/>
                      <a:pt x="136787" y="233031"/>
                    </a:cubicBezTo>
                    <a:cubicBezTo>
                      <a:pt x="104821" y="285316"/>
                      <a:pt x="77316" y="339831"/>
                      <a:pt x="58236" y="398064"/>
                    </a:cubicBezTo>
                    <a:cubicBezTo>
                      <a:pt x="55262" y="406985"/>
                      <a:pt x="55262" y="406985"/>
                      <a:pt x="64926" y="407232"/>
                    </a:cubicBezTo>
                    <a:cubicBezTo>
                      <a:pt x="69634" y="407480"/>
                      <a:pt x="74590" y="407480"/>
                      <a:pt x="79298" y="407728"/>
                    </a:cubicBezTo>
                    <a:cubicBezTo>
                      <a:pt x="79546" y="407728"/>
                      <a:pt x="79794" y="407976"/>
                      <a:pt x="81033" y="408471"/>
                    </a:cubicBezTo>
                    <a:cubicBezTo>
                      <a:pt x="71369" y="415410"/>
                      <a:pt x="62200" y="422100"/>
                      <a:pt x="53032" y="428543"/>
                    </a:cubicBezTo>
                    <a:cubicBezTo>
                      <a:pt x="49810" y="430773"/>
                      <a:pt x="47580" y="433251"/>
                      <a:pt x="46589" y="437216"/>
                    </a:cubicBezTo>
                    <a:cubicBezTo>
                      <a:pt x="34447" y="487023"/>
                      <a:pt x="29243" y="537574"/>
                      <a:pt x="29491" y="588868"/>
                    </a:cubicBezTo>
                    <a:cubicBezTo>
                      <a:pt x="29491" y="589364"/>
                      <a:pt x="29739" y="589859"/>
                      <a:pt x="30235" y="591098"/>
                    </a:cubicBezTo>
                    <a:cubicBezTo>
                      <a:pt x="36429" y="587381"/>
                      <a:pt x="42376" y="583912"/>
                      <a:pt x="50058" y="579204"/>
                    </a:cubicBezTo>
                    <a:cubicBezTo>
                      <a:pt x="43863" y="595310"/>
                      <a:pt x="38659" y="609435"/>
                      <a:pt x="32960" y="623560"/>
                    </a:cubicBezTo>
                    <a:cubicBezTo>
                      <a:pt x="30482" y="629755"/>
                      <a:pt x="29491" y="635702"/>
                      <a:pt x="29739" y="642392"/>
                    </a:cubicBezTo>
                    <a:cubicBezTo>
                      <a:pt x="30235" y="657508"/>
                      <a:pt x="30235" y="672376"/>
                      <a:pt x="30482" y="687491"/>
                    </a:cubicBezTo>
                    <a:cubicBezTo>
                      <a:pt x="30730" y="691704"/>
                      <a:pt x="27509" y="692200"/>
                      <a:pt x="24783" y="692448"/>
                    </a:cubicBezTo>
                    <a:cubicBezTo>
                      <a:pt x="18340" y="692695"/>
                      <a:pt x="12145" y="693439"/>
                      <a:pt x="5703" y="691951"/>
                    </a:cubicBezTo>
                    <a:cubicBezTo>
                      <a:pt x="4959" y="691704"/>
                      <a:pt x="4216" y="691208"/>
                      <a:pt x="3472" y="690465"/>
                    </a:cubicBezTo>
                    <a:cubicBezTo>
                      <a:pt x="2233" y="688483"/>
                      <a:pt x="1985" y="686500"/>
                      <a:pt x="1985" y="684270"/>
                    </a:cubicBezTo>
                    <a:cubicBezTo>
                      <a:pt x="1490" y="647596"/>
                      <a:pt x="-740" y="610674"/>
                      <a:pt x="251" y="574000"/>
                    </a:cubicBezTo>
                    <a:cubicBezTo>
                      <a:pt x="2233" y="512051"/>
                      <a:pt x="11154" y="451093"/>
                      <a:pt x="30730" y="391869"/>
                    </a:cubicBezTo>
                    <a:cubicBezTo>
                      <a:pt x="44111" y="351478"/>
                      <a:pt x="60961" y="312574"/>
                      <a:pt x="80785" y="274909"/>
                    </a:cubicBezTo>
                    <a:cubicBezTo>
                      <a:pt x="84254" y="268466"/>
                      <a:pt x="84998" y="262519"/>
                      <a:pt x="82767" y="255580"/>
                    </a:cubicBezTo>
                    <a:cubicBezTo>
                      <a:pt x="79051" y="243686"/>
                      <a:pt x="76572" y="231544"/>
                      <a:pt x="75086" y="219402"/>
                    </a:cubicBezTo>
                    <a:lnTo>
                      <a:pt x="71618" y="212979"/>
                    </a:lnTo>
                    <a:lnTo>
                      <a:pt x="81385" y="206730"/>
                    </a:lnTo>
                    <a:lnTo>
                      <a:pt x="85741" y="221632"/>
                    </a:lnTo>
                    <a:cubicBezTo>
                      <a:pt x="87228" y="231544"/>
                      <a:pt x="89458" y="241208"/>
                      <a:pt x="92184" y="251616"/>
                    </a:cubicBezTo>
                    <a:cubicBezTo>
                      <a:pt x="98626" y="242447"/>
                      <a:pt x="103087" y="233031"/>
                      <a:pt x="108538" y="224110"/>
                    </a:cubicBezTo>
                    <a:cubicBezTo>
                      <a:pt x="138274" y="174798"/>
                      <a:pt x="171727" y="127965"/>
                      <a:pt x="206914" y="82618"/>
                    </a:cubicBezTo>
                    <a:cubicBezTo>
                      <a:pt x="212365" y="75432"/>
                      <a:pt x="213605" y="68493"/>
                      <a:pt x="211374" y="60316"/>
                    </a:cubicBezTo>
                    <a:cubicBezTo>
                      <a:pt x="207162" y="44952"/>
                      <a:pt x="200967" y="29837"/>
                      <a:pt x="200967" y="13978"/>
                    </a:cubicBezTo>
                    <a:lnTo>
                      <a:pt x="197889" y="2268"/>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nvGrpSpPr>
              <p:cNvPr id="177" name="Group 176">
                <a:extLst>
                  <a:ext uri="{FF2B5EF4-FFF2-40B4-BE49-F238E27FC236}">
                    <a16:creationId xmlns:a16="http://schemas.microsoft.com/office/drawing/2014/main" id="{32D14113-F669-418E-A623-A37A58477249}"/>
                  </a:ext>
                </a:extLst>
              </p:cNvPr>
              <p:cNvGrpSpPr/>
              <p:nvPr/>
            </p:nvGrpSpPr>
            <p:grpSpPr>
              <a:xfrm>
                <a:off x="8095070" y="4908898"/>
                <a:ext cx="509301" cy="187947"/>
                <a:chOff x="8637381" y="4172403"/>
                <a:chExt cx="393510" cy="145217"/>
              </a:xfrm>
            </p:grpSpPr>
            <p:sp>
              <p:nvSpPr>
                <p:cNvPr id="187" name="Freeform: Shape 186">
                  <a:extLst>
                    <a:ext uri="{FF2B5EF4-FFF2-40B4-BE49-F238E27FC236}">
                      <a16:creationId xmlns:a16="http://schemas.microsoft.com/office/drawing/2014/main" id="{616A1FB7-7702-4A11-B1A6-85173089A1F0}"/>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88" name="Freeform: Shape 187">
                  <a:extLst>
                    <a:ext uri="{FF2B5EF4-FFF2-40B4-BE49-F238E27FC236}">
                      <a16:creationId xmlns:a16="http://schemas.microsoft.com/office/drawing/2014/main" id="{FBCCF861-46F5-4EA1-BD0A-194D8D339E60}"/>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178" name="Group 177">
                <a:extLst>
                  <a:ext uri="{FF2B5EF4-FFF2-40B4-BE49-F238E27FC236}">
                    <a16:creationId xmlns:a16="http://schemas.microsoft.com/office/drawing/2014/main" id="{DF9C80BD-1AEB-4FCE-B383-3F775EF2AFD7}"/>
                  </a:ext>
                </a:extLst>
              </p:cNvPr>
              <p:cNvGrpSpPr/>
              <p:nvPr/>
            </p:nvGrpSpPr>
            <p:grpSpPr>
              <a:xfrm>
                <a:off x="7601805" y="4585829"/>
                <a:ext cx="193399" cy="511016"/>
                <a:chOff x="7639492" y="4748236"/>
                <a:chExt cx="147703" cy="390274"/>
              </a:xfrm>
            </p:grpSpPr>
            <p:sp>
              <p:nvSpPr>
                <p:cNvPr id="185" name="Freeform: Shape 184">
                  <a:extLst>
                    <a:ext uri="{FF2B5EF4-FFF2-40B4-BE49-F238E27FC236}">
                      <a16:creationId xmlns:a16="http://schemas.microsoft.com/office/drawing/2014/main" id="{07827D01-76D0-4CCE-AFBC-FEE325D40DC6}"/>
                    </a:ext>
                  </a:extLst>
                </p:cNvPr>
                <p:cNvSpPr/>
                <p:nvPr/>
              </p:nvSpPr>
              <p:spPr>
                <a:xfrm>
                  <a:off x="7683120" y="4748236"/>
                  <a:ext cx="104075" cy="354351"/>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86" name="Freeform: Shape 185">
                  <a:extLst>
                    <a:ext uri="{FF2B5EF4-FFF2-40B4-BE49-F238E27FC236}">
                      <a16:creationId xmlns:a16="http://schemas.microsoft.com/office/drawing/2014/main" id="{43C6572C-8183-4298-A8BE-10D78311E4EE}"/>
                    </a:ext>
                  </a:extLst>
                </p:cNvPr>
                <p:cNvSpPr/>
                <p:nvPr/>
              </p:nvSpPr>
              <p:spPr>
                <a:xfrm>
                  <a:off x="7639492" y="4749768"/>
                  <a:ext cx="107522" cy="388742"/>
                </a:xfrm>
                <a:custGeom>
                  <a:avLst/>
                  <a:gdLst>
                    <a:gd name="connsiteX0" fmla="*/ 105912 w 107522"/>
                    <a:gd name="connsiteY0" fmla="*/ 0 h 388742"/>
                    <a:gd name="connsiteX1" fmla="*/ 106903 w 107522"/>
                    <a:gd name="connsiteY1" fmla="*/ 11647 h 388742"/>
                    <a:gd name="connsiteX2" fmla="*/ 69486 w 107522"/>
                    <a:gd name="connsiteY2" fmla="*/ 228469 h 388742"/>
                    <a:gd name="connsiteX3" fmla="*/ 49662 w 107522"/>
                    <a:gd name="connsiteY3" fmla="*/ 344439 h 388742"/>
                    <a:gd name="connsiteX4" fmla="*/ 49414 w 107522"/>
                    <a:gd name="connsiteY4" fmla="*/ 354103 h 388742"/>
                    <a:gd name="connsiteX5" fmla="*/ 52686 w 107522"/>
                    <a:gd name="connsiteY5" fmla="*/ 388742 h 388742"/>
                    <a:gd name="connsiteX6" fmla="*/ 42040 w 107522"/>
                    <a:gd name="connsiteY6" fmla="*/ 383271 h 388742"/>
                    <a:gd name="connsiteX7" fmla="*/ 40741 w 107522"/>
                    <a:gd name="connsiteY7" fmla="*/ 377891 h 388742"/>
                    <a:gd name="connsiteX8" fmla="*/ 40494 w 107522"/>
                    <a:gd name="connsiteY8" fmla="*/ 365997 h 388742"/>
                    <a:gd name="connsiteX9" fmla="*/ 34051 w 107522"/>
                    <a:gd name="connsiteY9" fmla="*/ 340969 h 388742"/>
                    <a:gd name="connsiteX10" fmla="*/ 100708 w 107522"/>
                    <a:gd name="connsiteY10" fmla="*/ 3221 h 388742"/>
                    <a:gd name="connsiteX11" fmla="*/ 105912 w 107522"/>
                    <a:gd name="connsiteY11" fmla="*/ 0 h 38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22" h="388742">
                      <a:moveTo>
                        <a:pt x="105912" y="0"/>
                      </a:moveTo>
                      <a:cubicBezTo>
                        <a:pt x="108390" y="3717"/>
                        <a:pt x="107399" y="7681"/>
                        <a:pt x="106903" y="11647"/>
                      </a:cubicBezTo>
                      <a:cubicBezTo>
                        <a:pt x="94513" y="84003"/>
                        <a:pt x="81876" y="156112"/>
                        <a:pt x="69486" y="228469"/>
                      </a:cubicBezTo>
                      <a:cubicBezTo>
                        <a:pt x="62795" y="267126"/>
                        <a:pt x="56105" y="305782"/>
                        <a:pt x="49662" y="344439"/>
                      </a:cubicBezTo>
                      <a:cubicBezTo>
                        <a:pt x="49166" y="347660"/>
                        <a:pt x="48671" y="350881"/>
                        <a:pt x="49414" y="354103"/>
                      </a:cubicBezTo>
                      <a:lnTo>
                        <a:pt x="52686" y="388742"/>
                      </a:lnTo>
                      <a:lnTo>
                        <a:pt x="42040" y="383271"/>
                      </a:lnTo>
                      <a:lnTo>
                        <a:pt x="40741" y="377891"/>
                      </a:lnTo>
                      <a:cubicBezTo>
                        <a:pt x="40494" y="373927"/>
                        <a:pt x="39254" y="369466"/>
                        <a:pt x="40494" y="365997"/>
                      </a:cubicBezTo>
                      <a:cubicBezTo>
                        <a:pt x="43467" y="356085"/>
                        <a:pt x="38511" y="348899"/>
                        <a:pt x="34051" y="340969"/>
                      </a:cubicBezTo>
                      <a:cubicBezTo>
                        <a:pt x="-29881" y="226982"/>
                        <a:pt x="-1632" y="83507"/>
                        <a:pt x="100708" y="3221"/>
                      </a:cubicBezTo>
                      <a:cubicBezTo>
                        <a:pt x="102443" y="1982"/>
                        <a:pt x="104177" y="991"/>
                        <a:pt x="105912" y="0"/>
                      </a:cubicBez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179" name="Group 178">
                <a:extLst>
                  <a:ext uri="{FF2B5EF4-FFF2-40B4-BE49-F238E27FC236}">
                    <a16:creationId xmlns:a16="http://schemas.microsoft.com/office/drawing/2014/main" id="{DB1DE39E-E206-488F-B27C-1D7ADB3F99AD}"/>
                  </a:ext>
                </a:extLst>
              </p:cNvPr>
              <p:cNvGrpSpPr/>
              <p:nvPr/>
            </p:nvGrpSpPr>
            <p:grpSpPr>
              <a:xfrm rot="18000000">
                <a:off x="7333667" y="4674520"/>
                <a:ext cx="193399" cy="511017"/>
                <a:chOff x="7639492" y="4748236"/>
                <a:chExt cx="147703" cy="390274"/>
              </a:xfrm>
            </p:grpSpPr>
            <p:sp>
              <p:nvSpPr>
                <p:cNvPr id="183" name="Freeform: Shape 182">
                  <a:extLst>
                    <a:ext uri="{FF2B5EF4-FFF2-40B4-BE49-F238E27FC236}">
                      <a16:creationId xmlns:a16="http://schemas.microsoft.com/office/drawing/2014/main" id="{4F4237A5-285F-4751-8FA8-D8C2AF310225}"/>
                    </a:ext>
                  </a:extLst>
                </p:cNvPr>
                <p:cNvSpPr/>
                <p:nvPr/>
              </p:nvSpPr>
              <p:spPr>
                <a:xfrm>
                  <a:off x="7683120" y="4748236"/>
                  <a:ext cx="104075" cy="354351"/>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84" name="Freeform: Shape 183">
                  <a:extLst>
                    <a:ext uri="{FF2B5EF4-FFF2-40B4-BE49-F238E27FC236}">
                      <a16:creationId xmlns:a16="http://schemas.microsoft.com/office/drawing/2014/main" id="{E8AEB52C-2716-438F-8D14-8AD6498D97CB}"/>
                    </a:ext>
                  </a:extLst>
                </p:cNvPr>
                <p:cNvSpPr/>
                <p:nvPr/>
              </p:nvSpPr>
              <p:spPr>
                <a:xfrm>
                  <a:off x="7639492" y="4749768"/>
                  <a:ext cx="107522" cy="388742"/>
                </a:xfrm>
                <a:custGeom>
                  <a:avLst/>
                  <a:gdLst>
                    <a:gd name="connsiteX0" fmla="*/ 105912 w 107522"/>
                    <a:gd name="connsiteY0" fmla="*/ 0 h 388742"/>
                    <a:gd name="connsiteX1" fmla="*/ 106903 w 107522"/>
                    <a:gd name="connsiteY1" fmla="*/ 11647 h 388742"/>
                    <a:gd name="connsiteX2" fmla="*/ 69486 w 107522"/>
                    <a:gd name="connsiteY2" fmla="*/ 228469 h 388742"/>
                    <a:gd name="connsiteX3" fmla="*/ 49662 w 107522"/>
                    <a:gd name="connsiteY3" fmla="*/ 344439 h 388742"/>
                    <a:gd name="connsiteX4" fmla="*/ 49414 w 107522"/>
                    <a:gd name="connsiteY4" fmla="*/ 354103 h 388742"/>
                    <a:gd name="connsiteX5" fmla="*/ 52686 w 107522"/>
                    <a:gd name="connsiteY5" fmla="*/ 388742 h 388742"/>
                    <a:gd name="connsiteX6" fmla="*/ 42040 w 107522"/>
                    <a:gd name="connsiteY6" fmla="*/ 383271 h 388742"/>
                    <a:gd name="connsiteX7" fmla="*/ 40741 w 107522"/>
                    <a:gd name="connsiteY7" fmla="*/ 377891 h 388742"/>
                    <a:gd name="connsiteX8" fmla="*/ 40494 w 107522"/>
                    <a:gd name="connsiteY8" fmla="*/ 365997 h 388742"/>
                    <a:gd name="connsiteX9" fmla="*/ 34051 w 107522"/>
                    <a:gd name="connsiteY9" fmla="*/ 340969 h 388742"/>
                    <a:gd name="connsiteX10" fmla="*/ 100708 w 107522"/>
                    <a:gd name="connsiteY10" fmla="*/ 3221 h 388742"/>
                    <a:gd name="connsiteX11" fmla="*/ 105912 w 107522"/>
                    <a:gd name="connsiteY11" fmla="*/ 0 h 38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22" h="388742">
                      <a:moveTo>
                        <a:pt x="105912" y="0"/>
                      </a:moveTo>
                      <a:cubicBezTo>
                        <a:pt x="108390" y="3717"/>
                        <a:pt x="107399" y="7681"/>
                        <a:pt x="106903" y="11647"/>
                      </a:cubicBezTo>
                      <a:cubicBezTo>
                        <a:pt x="94513" y="84003"/>
                        <a:pt x="81876" y="156112"/>
                        <a:pt x="69486" y="228469"/>
                      </a:cubicBezTo>
                      <a:cubicBezTo>
                        <a:pt x="62795" y="267126"/>
                        <a:pt x="56105" y="305782"/>
                        <a:pt x="49662" y="344439"/>
                      </a:cubicBezTo>
                      <a:cubicBezTo>
                        <a:pt x="49166" y="347660"/>
                        <a:pt x="48671" y="350881"/>
                        <a:pt x="49414" y="354103"/>
                      </a:cubicBezTo>
                      <a:lnTo>
                        <a:pt x="52686" y="388742"/>
                      </a:lnTo>
                      <a:lnTo>
                        <a:pt x="42040" y="383271"/>
                      </a:lnTo>
                      <a:lnTo>
                        <a:pt x="40741" y="377891"/>
                      </a:lnTo>
                      <a:cubicBezTo>
                        <a:pt x="40494" y="373927"/>
                        <a:pt x="39254" y="369466"/>
                        <a:pt x="40494" y="365997"/>
                      </a:cubicBezTo>
                      <a:cubicBezTo>
                        <a:pt x="43467" y="356085"/>
                        <a:pt x="38511" y="348899"/>
                        <a:pt x="34051" y="340969"/>
                      </a:cubicBezTo>
                      <a:cubicBezTo>
                        <a:pt x="-29881" y="226982"/>
                        <a:pt x="-1632" y="83507"/>
                        <a:pt x="100708" y="3221"/>
                      </a:cubicBezTo>
                      <a:cubicBezTo>
                        <a:pt x="102443" y="1982"/>
                        <a:pt x="104177" y="991"/>
                        <a:pt x="105912" y="0"/>
                      </a:cubicBez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180" name="Group 179">
                <a:extLst>
                  <a:ext uri="{FF2B5EF4-FFF2-40B4-BE49-F238E27FC236}">
                    <a16:creationId xmlns:a16="http://schemas.microsoft.com/office/drawing/2014/main" id="{AC464452-54C0-4E3A-A2B4-B5BBFE4F17A2}"/>
                  </a:ext>
                </a:extLst>
              </p:cNvPr>
              <p:cNvGrpSpPr/>
              <p:nvPr/>
            </p:nvGrpSpPr>
            <p:grpSpPr>
              <a:xfrm rot="16568835">
                <a:off x="7892885" y="4452860"/>
                <a:ext cx="509301" cy="187947"/>
                <a:chOff x="8637381" y="4172403"/>
                <a:chExt cx="393510" cy="145217"/>
              </a:xfrm>
            </p:grpSpPr>
            <p:sp>
              <p:nvSpPr>
                <p:cNvPr id="181" name="Freeform: Shape 180">
                  <a:extLst>
                    <a:ext uri="{FF2B5EF4-FFF2-40B4-BE49-F238E27FC236}">
                      <a16:creationId xmlns:a16="http://schemas.microsoft.com/office/drawing/2014/main" id="{EDEA7719-0B3F-4E43-A84D-DAE1610BDEFD}"/>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82" name="Freeform: Shape 181">
                  <a:extLst>
                    <a:ext uri="{FF2B5EF4-FFF2-40B4-BE49-F238E27FC236}">
                      <a16:creationId xmlns:a16="http://schemas.microsoft.com/office/drawing/2014/main" id="{53D562DE-3604-4C49-8390-BE54676AE5C4}"/>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189" name="Group 188">
                <a:extLst>
                  <a:ext uri="{FF2B5EF4-FFF2-40B4-BE49-F238E27FC236}">
                    <a16:creationId xmlns:a16="http://schemas.microsoft.com/office/drawing/2014/main" id="{56A4C3CB-DE8A-4E0A-83D6-EB4FA051EDE9}"/>
                  </a:ext>
                </a:extLst>
              </p:cNvPr>
              <p:cNvGrpSpPr/>
              <p:nvPr/>
            </p:nvGrpSpPr>
            <p:grpSpPr>
              <a:xfrm rot="17100000">
                <a:off x="7449421" y="4972563"/>
                <a:ext cx="193399" cy="511016"/>
                <a:chOff x="7639492" y="4748236"/>
                <a:chExt cx="147703" cy="390274"/>
              </a:xfrm>
            </p:grpSpPr>
            <p:sp>
              <p:nvSpPr>
                <p:cNvPr id="190" name="Freeform: Shape 189">
                  <a:extLst>
                    <a:ext uri="{FF2B5EF4-FFF2-40B4-BE49-F238E27FC236}">
                      <a16:creationId xmlns:a16="http://schemas.microsoft.com/office/drawing/2014/main" id="{9FAE804D-DFE2-4D82-8ACF-25D28CF0B22E}"/>
                    </a:ext>
                  </a:extLst>
                </p:cNvPr>
                <p:cNvSpPr/>
                <p:nvPr/>
              </p:nvSpPr>
              <p:spPr>
                <a:xfrm>
                  <a:off x="7683120" y="4748236"/>
                  <a:ext cx="104075" cy="354351"/>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91" name="Freeform: Shape 190">
                  <a:extLst>
                    <a:ext uri="{FF2B5EF4-FFF2-40B4-BE49-F238E27FC236}">
                      <a16:creationId xmlns:a16="http://schemas.microsoft.com/office/drawing/2014/main" id="{ADA832E8-2B0E-42F7-BD89-FD2363052B96}"/>
                    </a:ext>
                  </a:extLst>
                </p:cNvPr>
                <p:cNvSpPr/>
                <p:nvPr/>
              </p:nvSpPr>
              <p:spPr>
                <a:xfrm>
                  <a:off x="7639492" y="4749768"/>
                  <a:ext cx="107522" cy="388742"/>
                </a:xfrm>
                <a:custGeom>
                  <a:avLst/>
                  <a:gdLst>
                    <a:gd name="connsiteX0" fmla="*/ 105912 w 107522"/>
                    <a:gd name="connsiteY0" fmla="*/ 0 h 388742"/>
                    <a:gd name="connsiteX1" fmla="*/ 106903 w 107522"/>
                    <a:gd name="connsiteY1" fmla="*/ 11647 h 388742"/>
                    <a:gd name="connsiteX2" fmla="*/ 69486 w 107522"/>
                    <a:gd name="connsiteY2" fmla="*/ 228469 h 388742"/>
                    <a:gd name="connsiteX3" fmla="*/ 49662 w 107522"/>
                    <a:gd name="connsiteY3" fmla="*/ 344439 h 388742"/>
                    <a:gd name="connsiteX4" fmla="*/ 49414 w 107522"/>
                    <a:gd name="connsiteY4" fmla="*/ 354103 h 388742"/>
                    <a:gd name="connsiteX5" fmla="*/ 52686 w 107522"/>
                    <a:gd name="connsiteY5" fmla="*/ 388742 h 388742"/>
                    <a:gd name="connsiteX6" fmla="*/ 42040 w 107522"/>
                    <a:gd name="connsiteY6" fmla="*/ 383271 h 388742"/>
                    <a:gd name="connsiteX7" fmla="*/ 40741 w 107522"/>
                    <a:gd name="connsiteY7" fmla="*/ 377891 h 388742"/>
                    <a:gd name="connsiteX8" fmla="*/ 40494 w 107522"/>
                    <a:gd name="connsiteY8" fmla="*/ 365997 h 388742"/>
                    <a:gd name="connsiteX9" fmla="*/ 34051 w 107522"/>
                    <a:gd name="connsiteY9" fmla="*/ 340969 h 388742"/>
                    <a:gd name="connsiteX10" fmla="*/ 100708 w 107522"/>
                    <a:gd name="connsiteY10" fmla="*/ 3221 h 388742"/>
                    <a:gd name="connsiteX11" fmla="*/ 105912 w 107522"/>
                    <a:gd name="connsiteY11" fmla="*/ 0 h 38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22" h="388742">
                      <a:moveTo>
                        <a:pt x="105912" y="0"/>
                      </a:moveTo>
                      <a:cubicBezTo>
                        <a:pt x="108390" y="3717"/>
                        <a:pt x="107399" y="7681"/>
                        <a:pt x="106903" y="11647"/>
                      </a:cubicBezTo>
                      <a:cubicBezTo>
                        <a:pt x="94513" y="84003"/>
                        <a:pt x="81876" y="156112"/>
                        <a:pt x="69486" y="228469"/>
                      </a:cubicBezTo>
                      <a:cubicBezTo>
                        <a:pt x="62795" y="267126"/>
                        <a:pt x="56105" y="305782"/>
                        <a:pt x="49662" y="344439"/>
                      </a:cubicBezTo>
                      <a:cubicBezTo>
                        <a:pt x="49166" y="347660"/>
                        <a:pt x="48671" y="350881"/>
                        <a:pt x="49414" y="354103"/>
                      </a:cubicBezTo>
                      <a:lnTo>
                        <a:pt x="52686" y="388742"/>
                      </a:lnTo>
                      <a:lnTo>
                        <a:pt x="42040" y="383271"/>
                      </a:lnTo>
                      <a:lnTo>
                        <a:pt x="40741" y="377891"/>
                      </a:lnTo>
                      <a:cubicBezTo>
                        <a:pt x="40494" y="373927"/>
                        <a:pt x="39254" y="369466"/>
                        <a:pt x="40494" y="365997"/>
                      </a:cubicBezTo>
                      <a:cubicBezTo>
                        <a:pt x="43467" y="356085"/>
                        <a:pt x="38511" y="348899"/>
                        <a:pt x="34051" y="340969"/>
                      </a:cubicBezTo>
                      <a:cubicBezTo>
                        <a:pt x="-29881" y="226982"/>
                        <a:pt x="-1632" y="83507"/>
                        <a:pt x="100708" y="3221"/>
                      </a:cubicBezTo>
                      <a:cubicBezTo>
                        <a:pt x="102443" y="1982"/>
                        <a:pt x="104177" y="991"/>
                        <a:pt x="105912" y="0"/>
                      </a:cubicBez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192" name="Group 191">
                <a:extLst>
                  <a:ext uri="{FF2B5EF4-FFF2-40B4-BE49-F238E27FC236}">
                    <a16:creationId xmlns:a16="http://schemas.microsoft.com/office/drawing/2014/main" id="{042BB652-7BB8-4E57-AC44-84362F6CB1DC}"/>
                  </a:ext>
                </a:extLst>
              </p:cNvPr>
              <p:cNvGrpSpPr/>
              <p:nvPr/>
            </p:nvGrpSpPr>
            <p:grpSpPr>
              <a:xfrm rot="19218218">
                <a:off x="8116814" y="4529028"/>
                <a:ext cx="509301" cy="187947"/>
                <a:chOff x="8637381" y="4172403"/>
                <a:chExt cx="393510" cy="145217"/>
              </a:xfrm>
            </p:grpSpPr>
            <p:sp>
              <p:nvSpPr>
                <p:cNvPr id="193" name="Freeform: Shape 192">
                  <a:extLst>
                    <a:ext uri="{FF2B5EF4-FFF2-40B4-BE49-F238E27FC236}">
                      <a16:creationId xmlns:a16="http://schemas.microsoft.com/office/drawing/2014/main" id="{DBA1110B-4C4B-4DD5-B602-8A050F3AE66E}"/>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94" name="Freeform: Shape 193">
                  <a:extLst>
                    <a:ext uri="{FF2B5EF4-FFF2-40B4-BE49-F238E27FC236}">
                      <a16:creationId xmlns:a16="http://schemas.microsoft.com/office/drawing/2014/main" id="{F53368F1-BBD6-48ED-AA29-7EE442C1431D}"/>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195" name="Group 194">
                <a:extLst>
                  <a:ext uri="{FF2B5EF4-FFF2-40B4-BE49-F238E27FC236}">
                    <a16:creationId xmlns:a16="http://schemas.microsoft.com/office/drawing/2014/main" id="{48D13710-C942-4874-B4F4-96ECA77E3B9F}"/>
                  </a:ext>
                </a:extLst>
              </p:cNvPr>
              <p:cNvGrpSpPr/>
              <p:nvPr/>
            </p:nvGrpSpPr>
            <p:grpSpPr>
              <a:xfrm rot="15668630">
                <a:off x="7662927" y="4680921"/>
                <a:ext cx="509301" cy="187947"/>
                <a:chOff x="8637381" y="4172403"/>
                <a:chExt cx="393510" cy="145217"/>
              </a:xfrm>
            </p:grpSpPr>
            <p:sp>
              <p:nvSpPr>
                <p:cNvPr id="196" name="Freeform: Shape 195">
                  <a:extLst>
                    <a:ext uri="{FF2B5EF4-FFF2-40B4-BE49-F238E27FC236}">
                      <a16:creationId xmlns:a16="http://schemas.microsoft.com/office/drawing/2014/main" id="{7D3034D6-558D-497E-938E-2A10F655A254}"/>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97" name="Freeform: Shape 196">
                  <a:extLst>
                    <a:ext uri="{FF2B5EF4-FFF2-40B4-BE49-F238E27FC236}">
                      <a16:creationId xmlns:a16="http://schemas.microsoft.com/office/drawing/2014/main" id="{7DF4E7CA-C09C-4F2A-84A9-9CDA9DFCBBB1}"/>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83" name="Group 82">
              <a:extLst>
                <a:ext uri="{FF2B5EF4-FFF2-40B4-BE49-F238E27FC236}">
                  <a16:creationId xmlns:a16="http://schemas.microsoft.com/office/drawing/2014/main" id="{EC8DEAF2-EEEE-435F-A0AB-D3F1A7B25FF5}"/>
                </a:ext>
              </a:extLst>
            </p:cNvPr>
            <p:cNvGrpSpPr/>
            <p:nvPr/>
          </p:nvGrpSpPr>
          <p:grpSpPr>
            <a:xfrm>
              <a:off x="7358488" y="5501642"/>
              <a:ext cx="953249" cy="814137"/>
              <a:chOff x="4983204" y="4633559"/>
              <a:chExt cx="2207066" cy="1884979"/>
            </a:xfrm>
          </p:grpSpPr>
          <p:sp>
            <p:nvSpPr>
              <p:cNvPr id="84" name="Freeform: Shape 83">
                <a:extLst>
                  <a:ext uri="{FF2B5EF4-FFF2-40B4-BE49-F238E27FC236}">
                    <a16:creationId xmlns:a16="http://schemas.microsoft.com/office/drawing/2014/main" id="{202BBC67-37B2-4EC5-848A-F4A5020CDAEE}"/>
                  </a:ext>
                </a:extLst>
              </p:cNvPr>
              <p:cNvSpPr/>
              <p:nvPr/>
            </p:nvSpPr>
            <p:spPr>
              <a:xfrm>
                <a:off x="4983204" y="4633716"/>
                <a:ext cx="2207066" cy="1884822"/>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85" name="Freeform: Shape 84">
                <a:extLst>
                  <a:ext uri="{FF2B5EF4-FFF2-40B4-BE49-F238E27FC236}">
                    <a16:creationId xmlns:a16="http://schemas.microsoft.com/office/drawing/2014/main" id="{26F4659F-680F-48B4-ABA5-6BEC0E4CF9A4}"/>
                  </a:ext>
                </a:extLst>
              </p:cNvPr>
              <p:cNvSpPr/>
              <p:nvPr/>
            </p:nvSpPr>
            <p:spPr>
              <a:xfrm>
                <a:off x="6087451" y="4633559"/>
                <a:ext cx="1100492" cy="1884822"/>
              </a:xfrm>
              <a:custGeom>
                <a:avLst/>
                <a:gdLst>
                  <a:gd name="connsiteX0" fmla="*/ 707721 w 829110"/>
                  <a:gd name="connsiteY0" fmla="*/ 1832 h 1420022"/>
                  <a:gd name="connsiteX1" fmla="*/ 15574 w 829110"/>
                  <a:gd name="connsiteY1" fmla="*/ 916 h 1420022"/>
                  <a:gd name="connsiteX2" fmla="*/ 0 w 829110"/>
                  <a:gd name="connsiteY2" fmla="*/ 0 h 1420022"/>
                  <a:gd name="connsiteX3" fmla="*/ 0 w 829110"/>
                  <a:gd name="connsiteY3" fmla="*/ 1420481 h 1420022"/>
                  <a:gd name="connsiteX4" fmla="*/ 447536 w 829110"/>
                  <a:gd name="connsiteY4" fmla="*/ 1419565 h 1420022"/>
                  <a:gd name="connsiteX5" fmla="*/ 611526 w 829110"/>
                  <a:gd name="connsiteY5" fmla="*/ 1263362 h 1420022"/>
                  <a:gd name="connsiteX6" fmla="*/ 651836 w 829110"/>
                  <a:gd name="connsiteY6" fmla="*/ 248733 h 1420022"/>
                  <a:gd name="connsiteX7" fmla="*/ 712760 w 829110"/>
                  <a:gd name="connsiteY7" fmla="*/ 249191 h 1420022"/>
                  <a:gd name="connsiteX8" fmla="*/ 832316 w 829110"/>
                  <a:gd name="connsiteY8" fmla="*/ 128260 h 1420022"/>
                  <a:gd name="connsiteX9" fmla="*/ 707721 w 829110"/>
                  <a:gd name="connsiteY9" fmla="*/ 1832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10" h="1420022">
                    <a:moveTo>
                      <a:pt x="707721" y="1832"/>
                    </a:moveTo>
                    <a:cubicBezTo>
                      <a:pt x="658707" y="916"/>
                      <a:pt x="15574" y="916"/>
                      <a:pt x="15574" y="916"/>
                    </a:cubicBezTo>
                    <a:cubicBezTo>
                      <a:pt x="15116" y="458"/>
                      <a:pt x="9619" y="0"/>
                      <a:pt x="0" y="0"/>
                    </a:cubicBezTo>
                    <a:lnTo>
                      <a:pt x="0" y="1420481"/>
                    </a:lnTo>
                    <a:cubicBezTo>
                      <a:pt x="190100" y="1420481"/>
                      <a:pt x="380658" y="1419565"/>
                      <a:pt x="447536" y="1419565"/>
                    </a:cubicBezTo>
                    <a:cubicBezTo>
                      <a:pt x="535486" y="1419565"/>
                      <a:pt x="607861" y="1350854"/>
                      <a:pt x="611526" y="1263362"/>
                    </a:cubicBezTo>
                    <a:cubicBezTo>
                      <a:pt x="618855" y="1091127"/>
                      <a:pt x="652752" y="275301"/>
                      <a:pt x="651836" y="248733"/>
                    </a:cubicBezTo>
                    <a:cubicBezTo>
                      <a:pt x="671991" y="248733"/>
                      <a:pt x="692605" y="249649"/>
                      <a:pt x="712760" y="249191"/>
                    </a:cubicBezTo>
                    <a:cubicBezTo>
                      <a:pt x="778264" y="247359"/>
                      <a:pt x="830942" y="193765"/>
                      <a:pt x="832316" y="128260"/>
                    </a:cubicBezTo>
                    <a:cubicBezTo>
                      <a:pt x="833233" y="58633"/>
                      <a:pt x="779180" y="2749"/>
                      <a:pt x="707721" y="1832"/>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86" name="Freeform: Shape 85">
                <a:extLst>
                  <a:ext uri="{FF2B5EF4-FFF2-40B4-BE49-F238E27FC236}">
                    <a16:creationId xmlns:a16="http://schemas.microsoft.com/office/drawing/2014/main" id="{3DF8BE9E-D333-4122-AB87-CDDAE61358E4}"/>
                  </a:ext>
                </a:extLst>
              </p:cNvPr>
              <p:cNvSpPr/>
              <p:nvPr/>
            </p:nvSpPr>
            <p:spPr>
              <a:xfrm>
                <a:off x="5221704" y="4967985"/>
                <a:ext cx="1726741"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87" name="Freeform: Shape 86">
                <a:extLst>
                  <a:ext uri="{FF2B5EF4-FFF2-40B4-BE49-F238E27FC236}">
                    <a16:creationId xmlns:a16="http://schemas.microsoft.com/office/drawing/2014/main" id="{E2C63BE2-2C2B-419B-AF8E-4F3D65141276}"/>
                  </a:ext>
                </a:extLst>
              </p:cNvPr>
              <p:cNvSpPr/>
              <p:nvPr/>
            </p:nvSpPr>
            <p:spPr>
              <a:xfrm>
                <a:off x="6022956" y="4640820"/>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200" name="Group 199">
            <a:extLst>
              <a:ext uri="{FF2B5EF4-FFF2-40B4-BE49-F238E27FC236}">
                <a16:creationId xmlns:a16="http://schemas.microsoft.com/office/drawing/2014/main" id="{B8713A4C-B56B-4A22-988A-422A044234CB}"/>
              </a:ext>
            </a:extLst>
          </p:cNvPr>
          <p:cNvGrpSpPr/>
          <p:nvPr/>
        </p:nvGrpSpPr>
        <p:grpSpPr>
          <a:xfrm>
            <a:off x="5253117" y="4621218"/>
            <a:ext cx="1104510" cy="1694561"/>
            <a:chOff x="5253117" y="4621218"/>
            <a:chExt cx="1104510" cy="1694561"/>
          </a:xfrm>
        </p:grpSpPr>
        <p:grpSp>
          <p:nvGrpSpPr>
            <p:cNvPr id="169" name="Group 168">
              <a:extLst>
                <a:ext uri="{FF2B5EF4-FFF2-40B4-BE49-F238E27FC236}">
                  <a16:creationId xmlns:a16="http://schemas.microsoft.com/office/drawing/2014/main" id="{7A0E460E-DE51-4E03-8F62-1CC557A7B97B}"/>
                </a:ext>
              </a:extLst>
            </p:cNvPr>
            <p:cNvGrpSpPr/>
            <p:nvPr/>
          </p:nvGrpSpPr>
          <p:grpSpPr>
            <a:xfrm>
              <a:off x="5253117" y="4621218"/>
              <a:ext cx="1104510" cy="1031011"/>
              <a:chOff x="7309611" y="4544531"/>
              <a:chExt cx="1104510" cy="1031011"/>
            </a:xfrm>
          </p:grpSpPr>
          <p:sp>
            <p:nvSpPr>
              <p:cNvPr id="158" name="Freeform: Shape 157">
                <a:extLst>
                  <a:ext uri="{FF2B5EF4-FFF2-40B4-BE49-F238E27FC236}">
                    <a16:creationId xmlns:a16="http://schemas.microsoft.com/office/drawing/2014/main" id="{9B944A1A-A2EF-4C9E-80D0-3C982694CBDC}"/>
                  </a:ext>
                </a:extLst>
              </p:cNvPr>
              <p:cNvSpPr/>
              <p:nvPr/>
            </p:nvSpPr>
            <p:spPr>
              <a:xfrm>
                <a:off x="7623414" y="5127082"/>
                <a:ext cx="208810" cy="447159"/>
              </a:xfrm>
              <a:custGeom>
                <a:avLst/>
                <a:gdLst>
                  <a:gd name="connsiteX0" fmla="*/ 5349 w 208810"/>
                  <a:gd name="connsiteY0" fmla="*/ 0 h 447159"/>
                  <a:gd name="connsiteX1" fmla="*/ 17474 w 208810"/>
                  <a:gd name="connsiteY1" fmla="*/ 10445 h 447159"/>
                  <a:gd name="connsiteX2" fmla="*/ 63564 w 208810"/>
                  <a:gd name="connsiteY2" fmla="*/ 34977 h 447159"/>
                  <a:gd name="connsiteX3" fmla="*/ 56243 w 208810"/>
                  <a:gd name="connsiteY3" fmla="*/ 4648 h 447159"/>
                  <a:gd name="connsiteX4" fmla="*/ 66195 w 208810"/>
                  <a:gd name="connsiteY4" fmla="*/ 7847 h 447159"/>
                  <a:gd name="connsiteX5" fmla="*/ 66629 w 208810"/>
                  <a:gd name="connsiteY5" fmla="*/ 7708 h 447159"/>
                  <a:gd name="connsiteX6" fmla="*/ 67777 w 208810"/>
                  <a:gd name="connsiteY6" fmla="*/ 19861 h 447159"/>
                  <a:gd name="connsiteX7" fmla="*/ 87848 w 208810"/>
                  <a:gd name="connsiteY7" fmla="*/ 52075 h 447159"/>
                  <a:gd name="connsiteX8" fmla="*/ 98504 w 208810"/>
                  <a:gd name="connsiteY8" fmla="*/ 49845 h 447159"/>
                  <a:gd name="connsiteX9" fmla="*/ 102964 w 208810"/>
                  <a:gd name="connsiteY9" fmla="*/ 42163 h 447159"/>
                  <a:gd name="connsiteX10" fmla="*/ 109159 w 208810"/>
                  <a:gd name="connsiteY10" fmla="*/ 36712 h 447159"/>
                  <a:gd name="connsiteX11" fmla="*/ 112876 w 208810"/>
                  <a:gd name="connsiteY11" fmla="*/ 43898 h 447159"/>
                  <a:gd name="connsiteX12" fmla="*/ 116097 w 208810"/>
                  <a:gd name="connsiteY12" fmla="*/ 66943 h 447159"/>
                  <a:gd name="connsiteX13" fmla="*/ 125266 w 208810"/>
                  <a:gd name="connsiteY13" fmla="*/ 92962 h 447159"/>
                  <a:gd name="connsiteX14" fmla="*/ 188206 w 208810"/>
                  <a:gd name="connsiteY14" fmla="*/ 228755 h 447159"/>
                  <a:gd name="connsiteX15" fmla="*/ 208278 w 208810"/>
                  <a:gd name="connsiteY15" fmla="*/ 352406 h 447159"/>
                  <a:gd name="connsiteX16" fmla="*/ 206296 w 208810"/>
                  <a:gd name="connsiteY16" fmla="*/ 435170 h 447159"/>
                  <a:gd name="connsiteX17" fmla="*/ 203818 w 208810"/>
                  <a:gd name="connsiteY17" fmla="*/ 444339 h 447159"/>
                  <a:gd name="connsiteX18" fmla="*/ 201587 w 208810"/>
                  <a:gd name="connsiteY18" fmla="*/ 446073 h 447159"/>
                  <a:gd name="connsiteX19" fmla="*/ 177799 w 208810"/>
                  <a:gd name="connsiteY19" fmla="*/ 445825 h 447159"/>
                  <a:gd name="connsiteX20" fmla="*/ 176808 w 208810"/>
                  <a:gd name="connsiteY20" fmla="*/ 444834 h 447159"/>
                  <a:gd name="connsiteX21" fmla="*/ 180029 w 208810"/>
                  <a:gd name="connsiteY21" fmla="*/ 358105 h 447159"/>
                  <a:gd name="connsiteX22" fmla="*/ 174825 w 208810"/>
                  <a:gd name="connsiteY22" fmla="*/ 302102 h 447159"/>
                  <a:gd name="connsiteX23" fmla="*/ 169126 w 208810"/>
                  <a:gd name="connsiteY23" fmla="*/ 289961 h 447159"/>
                  <a:gd name="connsiteX24" fmla="*/ 157480 w 208810"/>
                  <a:gd name="connsiteY24" fmla="*/ 271376 h 447159"/>
                  <a:gd name="connsiteX25" fmla="*/ 169126 w 208810"/>
                  <a:gd name="connsiteY25" fmla="*/ 273854 h 447159"/>
                  <a:gd name="connsiteX26" fmla="*/ 157231 w 208810"/>
                  <a:gd name="connsiteY26" fmla="*/ 227516 h 447159"/>
                  <a:gd name="connsiteX27" fmla="*/ 150789 w 208810"/>
                  <a:gd name="connsiteY27" fmla="*/ 223056 h 447159"/>
                  <a:gd name="connsiteX28" fmla="*/ 107177 w 208810"/>
                  <a:gd name="connsiteY28" fmla="*/ 209674 h 447159"/>
                  <a:gd name="connsiteX29" fmla="*/ 106813 w 208810"/>
                  <a:gd name="connsiteY29" fmla="*/ 209596 h 447159"/>
                  <a:gd name="connsiteX30" fmla="*/ 107614 w 208810"/>
                  <a:gd name="connsiteY30" fmla="*/ 202003 h 447159"/>
                  <a:gd name="connsiteX31" fmla="*/ 106874 w 208810"/>
                  <a:gd name="connsiteY31" fmla="*/ 199234 h 447159"/>
                  <a:gd name="connsiteX32" fmla="*/ 115601 w 208810"/>
                  <a:gd name="connsiteY32" fmla="*/ 204470 h 447159"/>
                  <a:gd name="connsiteX33" fmla="*/ 153514 w 208810"/>
                  <a:gd name="connsiteY33" fmla="*/ 216860 h 447159"/>
                  <a:gd name="connsiteX34" fmla="*/ 125018 w 208810"/>
                  <a:gd name="connsiteY34" fmla="*/ 147477 h 447159"/>
                  <a:gd name="connsiteX35" fmla="*/ 36802 w 208810"/>
                  <a:gd name="connsiteY35" fmla="*/ 50588 h 447159"/>
                  <a:gd name="connsiteX36" fmla="*/ 31846 w 208810"/>
                  <a:gd name="connsiteY36" fmla="*/ 33490 h 447159"/>
                  <a:gd name="connsiteX37" fmla="*/ 29864 w 208810"/>
                  <a:gd name="connsiteY37" fmla="*/ 26552 h 447159"/>
                  <a:gd name="connsiteX38" fmla="*/ 0 w 208810"/>
                  <a:gd name="connsiteY38" fmla="*/ 7414 h 447159"/>
                  <a:gd name="connsiteX39" fmla="*/ 5322 w 208810"/>
                  <a:gd name="connsiteY39" fmla="*/ 100 h 44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8810" h="447159">
                    <a:moveTo>
                      <a:pt x="5349" y="0"/>
                    </a:moveTo>
                    <a:lnTo>
                      <a:pt x="17474" y="10445"/>
                    </a:lnTo>
                    <a:cubicBezTo>
                      <a:pt x="32094" y="19614"/>
                      <a:pt x="47705" y="26552"/>
                      <a:pt x="63564" y="34977"/>
                    </a:cubicBezTo>
                    <a:lnTo>
                      <a:pt x="56243" y="4648"/>
                    </a:lnTo>
                    <a:lnTo>
                      <a:pt x="66195" y="7847"/>
                    </a:lnTo>
                    <a:lnTo>
                      <a:pt x="66629" y="7708"/>
                    </a:lnTo>
                    <a:lnTo>
                      <a:pt x="67777" y="19861"/>
                    </a:lnTo>
                    <a:cubicBezTo>
                      <a:pt x="71494" y="32499"/>
                      <a:pt x="77193" y="43649"/>
                      <a:pt x="87848" y="52075"/>
                    </a:cubicBezTo>
                    <a:cubicBezTo>
                      <a:pt x="92557" y="55792"/>
                      <a:pt x="95778" y="55792"/>
                      <a:pt x="98504" y="49845"/>
                    </a:cubicBezTo>
                    <a:cubicBezTo>
                      <a:pt x="99743" y="47119"/>
                      <a:pt x="101229" y="44641"/>
                      <a:pt x="102964" y="42163"/>
                    </a:cubicBezTo>
                    <a:cubicBezTo>
                      <a:pt x="104698" y="39933"/>
                      <a:pt x="105690" y="36216"/>
                      <a:pt x="109159" y="36712"/>
                    </a:cubicBezTo>
                    <a:cubicBezTo>
                      <a:pt x="112876" y="37207"/>
                      <a:pt x="112381" y="41172"/>
                      <a:pt x="112876" y="43898"/>
                    </a:cubicBezTo>
                    <a:cubicBezTo>
                      <a:pt x="114115" y="51579"/>
                      <a:pt x="115354" y="59261"/>
                      <a:pt x="116097" y="66943"/>
                    </a:cubicBezTo>
                    <a:cubicBezTo>
                      <a:pt x="116841" y="76359"/>
                      <a:pt x="119319" y="85032"/>
                      <a:pt x="125266" y="92962"/>
                    </a:cubicBezTo>
                    <a:cubicBezTo>
                      <a:pt x="155497" y="133848"/>
                      <a:pt x="174825" y="180186"/>
                      <a:pt x="188206" y="228755"/>
                    </a:cubicBezTo>
                    <a:cubicBezTo>
                      <a:pt x="199357" y="269146"/>
                      <a:pt x="206791" y="310280"/>
                      <a:pt x="208278" y="352406"/>
                    </a:cubicBezTo>
                    <a:cubicBezTo>
                      <a:pt x="209269" y="380159"/>
                      <a:pt x="209022" y="407665"/>
                      <a:pt x="206296" y="435170"/>
                    </a:cubicBezTo>
                    <a:cubicBezTo>
                      <a:pt x="206048" y="438391"/>
                      <a:pt x="205800" y="441613"/>
                      <a:pt x="203818" y="444339"/>
                    </a:cubicBezTo>
                    <a:cubicBezTo>
                      <a:pt x="203322" y="445082"/>
                      <a:pt x="202579" y="445578"/>
                      <a:pt x="201587" y="446073"/>
                    </a:cubicBezTo>
                    <a:cubicBezTo>
                      <a:pt x="193658" y="447312"/>
                      <a:pt x="185728" y="447808"/>
                      <a:pt x="177799" y="445825"/>
                    </a:cubicBezTo>
                    <a:cubicBezTo>
                      <a:pt x="177551" y="445578"/>
                      <a:pt x="177055" y="445082"/>
                      <a:pt x="176808" y="444834"/>
                    </a:cubicBezTo>
                    <a:cubicBezTo>
                      <a:pt x="180029" y="416090"/>
                      <a:pt x="181268" y="387097"/>
                      <a:pt x="180029" y="358105"/>
                    </a:cubicBezTo>
                    <a:cubicBezTo>
                      <a:pt x="179286" y="339272"/>
                      <a:pt x="177055" y="320688"/>
                      <a:pt x="174825" y="302102"/>
                    </a:cubicBezTo>
                    <a:cubicBezTo>
                      <a:pt x="174082" y="297395"/>
                      <a:pt x="171356" y="293678"/>
                      <a:pt x="169126" y="289961"/>
                    </a:cubicBezTo>
                    <a:cubicBezTo>
                      <a:pt x="165409" y="283766"/>
                      <a:pt x="161444" y="277571"/>
                      <a:pt x="157480" y="271376"/>
                    </a:cubicBezTo>
                    <a:cubicBezTo>
                      <a:pt x="161692" y="270384"/>
                      <a:pt x="164666" y="273854"/>
                      <a:pt x="169126" y="273854"/>
                    </a:cubicBezTo>
                    <a:cubicBezTo>
                      <a:pt x="166400" y="257995"/>
                      <a:pt x="162188" y="242631"/>
                      <a:pt x="157231" y="227516"/>
                    </a:cubicBezTo>
                    <a:cubicBezTo>
                      <a:pt x="156240" y="224790"/>
                      <a:pt x="153267" y="224047"/>
                      <a:pt x="150789" y="223056"/>
                    </a:cubicBezTo>
                    <a:cubicBezTo>
                      <a:pt x="137160" y="216117"/>
                      <a:pt x="122292" y="212152"/>
                      <a:pt x="107177" y="209674"/>
                    </a:cubicBezTo>
                    <a:lnTo>
                      <a:pt x="106813" y="209596"/>
                    </a:lnTo>
                    <a:lnTo>
                      <a:pt x="107614" y="202003"/>
                    </a:lnTo>
                    <a:lnTo>
                      <a:pt x="106874" y="199234"/>
                    </a:lnTo>
                    <a:lnTo>
                      <a:pt x="115601" y="204470"/>
                    </a:lnTo>
                    <a:cubicBezTo>
                      <a:pt x="128239" y="206453"/>
                      <a:pt x="140382" y="210665"/>
                      <a:pt x="153514" y="216860"/>
                    </a:cubicBezTo>
                    <a:cubicBezTo>
                      <a:pt x="145585" y="191833"/>
                      <a:pt x="136416" y="169283"/>
                      <a:pt x="125018" y="147477"/>
                    </a:cubicBezTo>
                    <a:cubicBezTo>
                      <a:pt x="103955" y="107582"/>
                      <a:pt x="76945" y="73138"/>
                      <a:pt x="36802" y="50588"/>
                    </a:cubicBezTo>
                    <a:cubicBezTo>
                      <a:pt x="29616" y="46375"/>
                      <a:pt x="28129" y="41172"/>
                      <a:pt x="31846" y="33490"/>
                    </a:cubicBezTo>
                    <a:cubicBezTo>
                      <a:pt x="33829" y="29525"/>
                      <a:pt x="32094" y="28534"/>
                      <a:pt x="29864" y="26552"/>
                    </a:cubicBezTo>
                    <a:lnTo>
                      <a:pt x="0" y="7414"/>
                    </a:lnTo>
                    <a:lnTo>
                      <a:pt x="5322" y="100"/>
                    </a:ln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52" name="Freeform: Shape 151">
                <a:extLst>
                  <a:ext uri="{FF2B5EF4-FFF2-40B4-BE49-F238E27FC236}">
                    <a16:creationId xmlns:a16="http://schemas.microsoft.com/office/drawing/2014/main" id="{9358F5D2-D5BE-4BF5-A6CE-DD79AEEB6E7E}"/>
                  </a:ext>
                </a:extLst>
              </p:cNvPr>
              <p:cNvSpPr/>
              <p:nvPr/>
            </p:nvSpPr>
            <p:spPr>
              <a:xfrm>
                <a:off x="7832186" y="4882689"/>
                <a:ext cx="282666" cy="692853"/>
              </a:xfrm>
              <a:custGeom>
                <a:avLst/>
                <a:gdLst>
                  <a:gd name="connsiteX0" fmla="*/ 206792 w 282666"/>
                  <a:gd name="connsiteY0" fmla="*/ 0 h 692853"/>
                  <a:gd name="connsiteX1" fmla="*/ 214100 w 282666"/>
                  <a:gd name="connsiteY1" fmla="*/ 38262 h 692853"/>
                  <a:gd name="connsiteX2" fmla="*/ 221286 w 282666"/>
                  <a:gd name="connsiteY2" fmla="*/ 64776 h 692853"/>
                  <a:gd name="connsiteX3" fmla="*/ 241853 w 282666"/>
                  <a:gd name="connsiteY3" fmla="*/ 38510 h 692853"/>
                  <a:gd name="connsiteX4" fmla="*/ 259695 w 282666"/>
                  <a:gd name="connsiteY4" fmla="*/ 15713 h 692853"/>
                  <a:gd name="connsiteX5" fmla="*/ 275802 w 282666"/>
                  <a:gd name="connsiteY5" fmla="*/ 11747 h 692853"/>
                  <a:gd name="connsiteX6" fmla="*/ 281253 w 282666"/>
                  <a:gd name="connsiteY6" fmla="*/ 30085 h 692853"/>
                  <a:gd name="connsiteX7" fmla="*/ 276793 w 282666"/>
                  <a:gd name="connsiteY7" fmla="*/ 36775 h 692853"/>
                  <a:gd name="connsiteX8" fmla="*/ 209640 w 282666"/>
                  <a:gd name="connsiteY8" fmla="*/ 124248 h 692853"/>
                  <a:gd name="connsiteX9" fmla="*/ 204931 w 282666"/>
                  <a:gd name="connsiteY9" fmla="*/ 130938 h 692853"/>
                  <a:gd name="connsiteX10" fmla="*/ 213852 w 282666"/>
                  <a:gd name="connsiteY10" fmla="*/ 129451 h 692853"/>
                  <a:gd name="connsiteX11" fmla="*/ 272085 w 282666"/>
                  <a:gd name="connsiteY11" fmla="*/ 118548 h 692853"/>
                  <a:gd name="connsiteX12" fmla="*/ 272419 w 282666"/>
                  <a:gd name="connsiteY12" fmla="*/ 118355 h 692853"/>
                  <a:gd name="connsiteX13" fmla="*/ 272495 w 282666"/>
                  <a:gd name="connsiteY13" fmla="*/ 127946 h 692853"/>
                  <a:gd name="connsiteX14" fmla="*/ 271156 w 282666"/>
                  <a:gd name="connsiteY14" fmla="*/ 128336 h 692853"/>
                  <a:gd name="connsiteX15" fmla="*/ 258456 w 282666"/>
                  <a:gd name="connsiteY15" fmla="*/ 128956 h 692853"/>
                  <a:gd name="connsiteX16" fmla="*/ 202949 w 282666"/>
                  <a:gd name="connsiteY16" fmla="*/ 142337 h 692853"/>
                  <a:gd name="connsiteX17" fmla="*/ 197250 w 282666"/>
                  <a:gd name="connsiteY17" fmla="*/ 146549 h 692853"/>
                  <a:gd name="connsiteX18" fmla="*/ 149920 w 282666"/>
                  <a:gd name="connsiteY18" fmla="*/ 215685 h 692853"/>
                  <a:gd name="connsiteX19" fmla="*/ 193781 w 282666"/>
                  <a:gd name="connsiteY19" fmla="*/ 209242 h 692853"/>
                  <a:gd name="connsiteX20" fmla="*/ 198173 w 282666"/>
                  <a:gd name="connsiteY20" fmla="*/ 207216 h 692853"/>
                  <a:gd name="connsiteX21" fmla="*/ 190778 w 282666"/>
                  <a:gd name="connsiteY21" fmla="*/ 217389 h 692853"/>
                  <a:gd name="connsiteX22" fmla="*/ 180400 w 282666"/>
                  <a:gd name="connsiteY22" fmla="*/ 218163 h 692853"/>
                  <a:gd name="connsiteX23" fmla="*/ 142982 w 282666"/>
                  <a:gd name="connsiteY23" fmla="*/ 227331 h 692853"/>
                  <a:gd name="connsiteX24" fmla="*/ 136787 w 282666"/>
                  <a:gd name="connsiteY24" fmla="*/ 233031 h 692853"/>
                  <a:gd name="connsiteX25" fmla="*/ 58236 w 282666"/>
                  <a:gd name="connsiteY25" fmla="*/ 398064 h 692853"/>
                  <a:gd name="connsiteX26" fmla="*/ 64926 w 282666"/>
                  <a:gd name="connsiteY26" fmla="*/ 407232 h 692853"/>
                  <a:gd name="connsiteX27" fmla="*/ 79298 w 282666"/>
                  <a:gd name="connsiteY27" fmla="*/ 407728 h 692853"/>
                  <a:gd name="connsiteX28" fmla="*/ 81033 w 282666"/>
                  <a:gd name="connsiteY28" fmla="*/ 408471 h 692853"/>
                  <a:gd name="connsiteX29" fmla="*/ 53032 w 282666"/>
                  <a:gd name="connsiteY29" fmla="*/ 428543 h 692853"/>
                  <a:gd name="connsiteX30" fmla="*/ 46589 w 282666"/>
                  <a:gd name="connsiteY30" fmla="*/ 437216 h 692853"/>
                  <a:gd name="connsiteX31" fmla="*/ 29491 w 282666"/>
                  <a:gd name="connsiteY31" fmla="*/ 588868 h 692853"/>
                  <a:gd name="connsiteX32" fmla="*/ 30235 w 282666"/>
                  <a:gd name="connsiteY32" fmla="*/ 591098 h 692853"/>
                  <a:gd name="connsiteX33" fmla="*/ 50058 w 282666"/>
                  <a:gd name="connsiteY33" fmla="*/ 579204 h 692853"/>
                  <a:gd name="connsiteX34" fmla="*/ 32960 w 282666"/>
                  <a:gd name="connsiteY34" fmla="*/ 623560 h 692853"/>
                  <a:gd name="connsiteX35" fmla="*/ 29739 w 282666"/>
                  <a:gd name="connsiteY35" fmla="*/ 642392 h 692853"/>
                  <a:gd name="connsiteX36" fmla="*/ 30482 w 282666"/>
                  <a:gd name="connsiteY36" fmla="*/ 687491 h 692853"/>
                  <a:gd name="connsiteX37" fmla="*/ 24783 w 282666"/>
                  <a:gd name="connsiteY37" fmla="*/ 692448 h 692853"/>
                  <a:gd name="connsiteX38" fmla="*/ 5703 w 282666"/>
                  <a:gd name="connsiteY38" fmla="*/ 691951 h 692853"/>
                  <a:gd name="connsiteX39" fmla="*/ 3472 w 282666"/>
                  <a:gd name="connsiteY39" fmla="*/ 690465 h 692853"/>
                  <a:gd name="connsiteX40" fmla="*/ 1985 w 282666"/>
                  <a:gd name="connsiteY40" fmla="*/ 684270 h 692853"/>
                  <a:gd name="connsiteX41" fmla="*/ 251 w 282666"/>
                  <a:gd name="connsiteY41" fmla="*/ 574000 h 692853"/>
                  <a:gd name="connsiteX42" fmla="*/ 30730 w 282666"/>
                  <a:gd name="connsiteY42" fmla="*/ 391869 h 692853"/>
                  <a:gd name="connsiteX43" fmla="*/ 80785 w 282666"/>
                  <a:gd name="connsiteY43" fmla="*/ 274909 h 692853"/>
                  <a:gd name="connsiteX44" fmla="*/ 82767 w 282666"/>
                  <a:gd name="connsiteY44" fmla="*/ 255580 h 692853"/>
                  <a:gd name="connsiteX45" fmla="*/ 75086 w 282666"/>
                  <a:gd name="connsiteY45" fmla="*/ 219402 h 692853"/>
                  <a:gd name="connsiteX46" fmla="*/ 71618 w 282666"/>
                  <a:gd name="connsiteY46" fmla="*/ 212979 h 692853"/>
                  <a:gd name="connsiteX47" fmla="*/ 81385 w 282666"/>
                  <a:gd name="connsiteY47" fmla="*/ 206730 h 692853"/>
                  <a:gd name="connsiteX48" fmla="*/ 85741 w 282666"/>
                  <a:gd name="connsiteY48" fmla="*/ 221632 h 692853"/>
                  <a:gd name="connsiteX49" fmla="*/ 92184 w 282666"/>
                  <a:gd name="connsiteY49" fmla="*/ 251616 h 692853"/>
                  <a:gd name="connsiteX50" fmla="*/ 108538 w 282666"/>
                  <a:gd name="connsiteY50" fmla="*/ 224110 h 692853"/>
                  <a:gd name="connsiteX51" fmla="*/ 206914 w 282666"/>
                  <a:gd name="connsiteY51" fmla="*/ 82618 h 692853"/>
                  <a:gd name="connsiteX52" fmla="*/ 211374 w 282666"/>
                  <a:gd name="connsiteY52" fmla="*/ 60316 h 692853"/>
                  <a:gd name="connsiteX53" fmla="*/ 200967 w 282666"/>
                  <a:gd name="connsiteY53" fmla="*/ 13978 h 692853"/>
                  <a:gd name="connsiteX54" fmla="*/ 197889 w 282666"/>
                  <a:gd name="connsiteY54" fmla="*/ 2268 h 69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666" h="692853">
                    <a:moveTo>
                      <a:pt x="206792" y="0"/>
                    </a:moveTo>
                    <a:lnTo>
                      <a:pt x="214100" y="38262"/>
                    </a:lnTo>
                    <a:cubicBezTo>
                      <a:pt x="216826" y="46687"/>
                      <a:pt x="218808" y="55360"/>
                      <a:pt x="221286" y="64776"/>
                    </a:cubicBezTo>
                    <a:cubicBezTo>
                      <a:pt x="228472" y="55608"/>
                      <a:pt x="235163" y="46935"/>
                      <a:pt x="241853" y="38510"/>
                    </a:cubicBezTo>
                    <a:cubicBezTo>
                      <a:pt x="247801" y="30828"/>
                      <a:pt x="253747" y="23394"/>
                      <a:pt x="259695" y="15713"/>
                    </a:cubicBezTo>
                    <a:cubicBezTo>
                      <a:pt x="263907" y="10013"/>
                      <a:pt x="269111" y="7783"/>
                      <a:pt x="275802" y="11747"/>
                    </a:cubicBezTo>
                    <a:cubicBezTo>
                      <a:pt x="281997" y="15464"/>
                      <a:pt x="284474" y="23642"/>
                      <a:pt x="281253" y="30085"/>
                    </a:cubicBezTo>
                    <a:cubicBezTo>
                      <a:pt x="280014" y="32562"/>
                      <a:pt x="278280" y="34545"/>
                      <a:pt x="276793" y="36775"/>
                    </a:cubicBezTo>
                    <a:cubicBezTo>
                      <a:pt x="254491" y="66015"/>
                      <a:pt x="231941" y="95255"/>
                      <a:pt x="209640" y="124248"/>
                    </a:cubicBezTo>
                    <a:cubicBezTo>
                      <a:pt x="207905" y="126478"/>
                      <a:pt x="206666" y="128460"/>
                      <a:pt x="204931" y="130938"/>
                    </a:cubicBezTo>
                    <a:cubicBezTo>
                      <a:pt x="208401" y="131929"/>
                      <a:pt x="211126" y="130443"/>
                      <a:pt x="213852" y="129451"/>
                    </a:cubicBezTo>
                    <a:cubicBezTo>
                      <a:pt x="232685" y="122265"/>
                      <a:pt x="252261" y="119787"/>
                      <a:pt x="272085" y="118548"/>
                    </a:cubicBezTo>
                    <a:lnTo>
                      <a:pt x="272419" y="118355"/>
                    </a:lnTo>
                    <a:lnTo>
                      <a:pt x="272495" y="127946"/>
                    </a:lnTo>
                    <a:lnTo>
                      <a:pt x="271156" y="128336"/>
                    </a:lnTo>
                    <a:cubicBezTo>
                      <a:pt x="266881" y="128708"/>
                      <a:pt x="262545" y="128584"/>
                      <a:pt x="258456" y="128956"/>
                    </a:cubicBezTo>
                    <a:cubicBezTo>
                      <a:pt x="239128" y="130443"/>
                      <a:pt x="221286" y="137133"/>
                      <a:pt x="202949" y="142337"/>
                    </a:cubicBezTo>
                    <a:cubicBezTo>
                      <a:pt x="200471" y="143080"/>
                      <a:pt x="198736" y="144567"/>
                      <a:pt x="197250" y="146549"/>
                    </a:cubicBezTo>
                    <a:cubicBezTo>
                      <a:pt x="180895" y="168851"/>
                      <a:pt x="165036" y="191400"/>
                      <a:pt x="149920" y="215685"/>
                    </a:cubicBezTo>
                    <a:cubicBezTo>
                      <a:pt x="165036" y="211472"/>
                      <a:pt x="178913" y="207755"/>
                      <a:pt x="193781" y="209242"/>
                    </a:cubicBezTo>
                    <a:lnTo>
                      <a:pt x="198173" y="207216"/>
                    </a:lnTo>
                    <a:lnTo>
                      <a:pt x="190778" y="217389"/>
                    </a:lnTo>
                    <a:lnTo>
                      <a:pt x="180400" y="218163"/>
                    </a:lnTo>
                    <a:cubicBezTo>
                      <a:pt x="167514" y="219898"/>
                      <a:pt x="155124" y="223367"/>
                      <a:pt x="142982" y="227331"/>
                    </a:cubicBezTo>
                    <a:cubicBezTo>
                      <a:pt x="139761" y="228322"/>
                      <a:pt x="138274" y="230553"/>
                      <a:pt x="136787" y="233031"/>
                    </a:cubicBezTo>
                    <a:cubicBezTo>
                      <a:pt x="104821" y="285316"/>
                      <a:pt x="77316" y="339831"/>
                      <a:pt x="58236" y="398064"/>
                    </a:cubicBezTo>
                    <a:cubicBezTo>
                      <a:pt x="55262" y="406985"/>
                      <a:pt x="55262" y="406985"/>
                      <a:pt x="64926" y="407232"/>
                    </a:cubicBezTo>
                    <a:cubicBezTo>
                      <a:pt x="69634" y="407480"/>
                      <a:pt x="74590" y="407480"/>
                      <a:pt x="79298" y="407728"/>
                    </a:cubicBezTo>
                    <a:cubicBezTo>
                      <a:pt x="79546" y="407728"/>
                      <a:pt x="79794" y="407976"/>
                      <a:pt x="81033" y="408471"/>
                    </a:cubicBezTo>
                    <a:cubicBezTo>
                      <a:pt x="71369" y="415410"/>
                      <a:pt x="62200" y="422100"/>
                      <a:pt x="53032" y="428543"/>
                    </a:cubicBezTo>
                    <a:cubicBezTo>
                      <a:pt x="49810" y="430773"/>
                      <a:pt x="47580" y="433251"/>
                      <a:pt x="46589" y="437216"/>
                    </a:cubicBezTo>
                    <a:cubicBezTo>
                      <a:pt x="34447" y="487023"/>
                      <a:pt x="29243" y="537574"/>
                      <a:pt x="29491" y="588868"/>
                    </a:cubicBezTo>
                    <a:cubicBezTo>
                      <a:pt x="29491" y="589364"/>
                      <a:pt x="29739" y="589859"/>
                      <a:pt x="30235" y="591098"/>
                    </a:cubicBezTo>
                    <a:cubicBezTo>
                      <a:pt x="36429" y="587381"/>
                      <a:pt x="42376" y="583912"/>
                      <a:pt x="50058" y="579204"/>
                    </a:cubicBezTo>
                    <a:cubicBezTo>
                      <a:pt x="43863" y="595310"/>
                      <a:pt x="38659" y="609435"/>
                      <a:pt x="32960" y="623560"/>
                    </a:cubicBezTo>
                    <a:cubicBezTo>
                      <a:pt x="30482" y="629755"/>
                      <a:pt x="29491" y="635702"/>
                      <a:pt x="29739" y="642392"/>
                    </a:cubicBezTo>
                    <a:cubicBezTo>
                      <a:pt x="30235" y="657508"/>
                      <a:pt x="30235" y="672376"/>
                      <a:pt x="30482" y="687491"/>
                    </a:cubicBezTo>
                    <a:cubicBezTo>
                      <a:pt x="30730" y="691704"/>
                      <a:pt x="27509" y="692200"/>
                      <a:pt x="24783" y="692448"/>
                    </a:cubicBezTo>
                    <a:cubicBezTo>
                      <a:pt x="18340" y="692695"/>
                      <a:pt x="12145" y="693439"/>
                      <a:pt x="5703" y="691951"/>
                    </a:cubicBezTo>
                    <a:cubicBezTo>
                      <a:pt x="4959" y="691704"/>
                      <a:pt x="4216" y="691208"/>
                      <a:pt x="3472" y="690465"/>
                    </a:cubicBezTo>
                    <a:cubicBezTo>
                      <a:pt x="2233" y="688483"/>
                      <a:pt x="1985" y="686500"/>
                      <a:pt x="1985" y="684270"/>
                    </a:cubicBezTo>
                    <a:cubicBezTo>
                      <a:pt x="1490" y="647596"/>
                      <a:pt x="-740" y="610674"/>
                      <a:pt x="251" y="574000"/>
                    </a:cubicBezTo>
                    <a:cubicBezTo>
                      <a:pt x="2233" y="512051"/>
                      <a:pt x="11154" y="451093"/>
                      <a:pt x="30730" y="391869"/>
                    </a:cubicBezTo>
                    <a:cubicBezTo>
                      <a:pt x="44111" y="351478"/>
                      <a:pt x="60961" y="312574"/>
                      <a:pt x="80785" y="274909"/>
                    </a:cubicBezTo>
                    <a:cubicBezTo>
                      <a:pt x="84254" y="268466"/>
                      <a:pt x="84998" y="262519"/>
                      <a:pt x="82767" y="255580"/>
                    </a:cubicBezTo>
                    <a:cubicBezTo>
                      <a:pt x="79051" y="243686"/>
                      <a:pt x="76572" y="231544"/>
                      <a:pt x="75086" y="219402"/>
                    </a:cubicBezTo>
                    <a:lnTo>
                      <a:pt x="71618" y="212979"/>
                    </a:lnTo>
                    <a:lnTo>
                      <a:pt x="81385" y="206730"/>
                    </a:lnTo>
                    <a:lnTo>
                      <a:pt x="85741" y="221632"/>
                    </a:lnTo>
                    <a:cubicBezTo>
                      <a:pt x="87228" y="231544"/>
                      <a:pt x="89458" y="241208"/>
                      <a:pt x="92184" y="251616"/>
                    </a:cubicBezTo>
                    <a:cubicBezTo>
                      <a:pt x="98626" y="242447"/>
                      <a:pt x="103087" y="233031"/>
                      <a:pt x="108538" y="224110"/>
                    </a:cubicBezTo>
                    <a:cubicBezTo>
                      <a:pt x="138274" y="174798"/>
                      <a:pt x="171727" y="127965"/>
                      <a:pt x="206914" y="82618"/>
                    </a:cubicBezTo>
                    <a:cubicBezTo>
                      <a:pt x="212365" y="75432"/>
                      <a:pt x="213605" y="68493"/>
                      <a:pt x="211374" y="60316"/>
                    </a:cubicBezTo>
                    <a:cubicBezTo>
                      <a:pt x="207162" y="44952"/>
                      <a:pt x="200967" y="29837"/>
                      <a:pt x="200967" y="13978"/>
                    </a:cubicBezTo>
                    <a:lnTo>
                      <a:pt x="197889" y="2268"/>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nvGrpSpPr>
              <p:cNvPr id="139" name="Group 138">
                <a:extLst>
                  <a:ext uri="{FF2B5EF4-FFF2-40B4-BE49-F238E27FC236}">
                    <a16:creationId xmlns:a16="http://schemas.microsoft.com/office/drawing/2014/main" id="{EB2EFF4C-6B7F-4C1C-853A-D6D475CD3868}"/>
                  </a:ext>
                </a:extLst>
              </p:cNvPr>
              <p:cNvGrpSpPr/>
              <p:nvPr/>
            </p:nvGrpSpPr>
            <p:grpSpPr>
              <a:xfrm>
                <a:off x="8020611" y="5021033"/>
                <a:ext cx="393510" cy="145217"/>
                <a:chOff x="8637381" y="4172403"/>
                <a:chExt cx="393510" cy="145217"/>
              </a:xfrm>
            </p:grpSpPr>
            <p:sp>
              <p:nvSpPr>
                <p:cNvPr id="138" name="Freeform: Shape 137">
                  <a:extLst>
                    <a:ext uri="{FF2B5EF4-FFF2-40B4-BE49-F238E27FC236}">
                      <a16:creationId xmlns:a16="http://schemas.microsoft.com/office/drawing/2014/main" id="{A9A1BB5C-9EB5-405F-A477-0F8BB04331BF}"/>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35" name="Freeform: Shape 134">
                  <a:extLst>
                    <a:ext uri="{FF2B5EF4-FFF2-40B4-BE49-F238E27FC236}">
                      <a16:creationId xmlns:a16="http://schemas.microsoft.com/office/drawing/2014/main" id="{314DD144-C274-42DB-B4C1-669ACF32C5FF}"/>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nvGrpSpPr>
              <p:cNvPr id="159" name="Group 158">
                <a:extLst>
                  <a:ext uri="{FF2B5EF4-FFF2-40B4-BE49-F238E27FC236}">
                    <a16:creationId xmlns:a16="http://schemas.microsoft.com/office/drawing/2014/main" id="{09D96860-B8B5-430F-BFF7-E2B6D79116AA}"/>
                  </a:ext>
                </a:extLst>
              </p:cNvPr>
              <p:cNvGrpSpPr/>
              <p:nvPr/>
            </p:nvGrpSpPr>
            <p:grpSpPr>
              <a:xfrm>
                <a:off x="7639492" y="4771415"/>
                <a:ext cx="149429" cy="394835"/>
                <a:chOff x="7639492" y="4748236"/>
                <a:chExt cx="147703" cy="390274"/>
              </a:xfrm>
            </p:grpSpPr>
            <p:sp>
              <p:nvSpPr>
                <p:cNvPr id="96" name="Freeform: Shape 95">
                  <a:extLst>
                    <a:ext uri="{FF2B5EF4-FFF2-40B4-BE49-F238E27FC236}">
                      <a16:creationId xmlns:a16="http://schemas.microsoft.com/office/drawing/2014/main" id="{C3E68D6D-1A62-461D-B24D-B3BA58FEC5A2}"/>
                    </a:ext>
                  </a:extLst>
                </p:cNvPr>
                <p:cNvSpPr/>
                <p:nvPr/>
              </p:nvSpPr>
              <p:spPr>
                <a:xfrm>
                  <a:off x="7683120" y="4748236"/>
                  <a:ext cx="104075" cy="354351"/>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56" name="Freeform: Shape 155">
                  <a:extLst>
                    <a:ext uri="{FF2B5EF4-FFF2-40B4-BE49-F238E27FC236}">
                      <a16:creationId xmlns:a16="http://schemas.microsoft.com/office/drawing/2014/main" id="{42E2F471-F2A2-40F8-A3D1-A15436700C2C}"/>
                    </a:ext>
                  </a:extLst>
                </p:cNvPr>
                <p:cNvSpPr/>
                <p:nvPr/>
              </p:nvSpPr>
              <p:spPr>
                <a:xfrm>
                  <a:off x="7639492" y="4749768"/>
                  <a:ext cx="107522" cy="388742"/>
                </a:xfrm>
                <a:custGeom>
                  <a:avLst/>
                  <a:gdLst>
                    <a:gd name="connsiteX0" fmla="*/ 105912 w 107522"/>
                    <a:gd name="connsiteY0" fmla="*/ 0 h 388742"/>
                    <a:gd name="connsiteX1" fmla="*/ 106903 w 107522"/>
                    <a:gd name="connsiteY1" fmla="*/ 11647 h 388742"/>
                    <a:gd name="connsiteX2" fmla="*/ 69486 w 107522"/>
                    <a:gd name="connsiteY2" fmla="*/ 228469 h 388742"/>
                    <a:gd name="connsiteX3" fmla="*/ 49662 w 107522"/>
                    <a:gd name="connsiteY3" fmla="*/ 344439 h 388742"/>
                    <a:gd name="connsiteX4" fmla="*/ 49414 w 107522"/>
                    <a:gd name="connsiteY4" fmla="*/ 354103 h 388742"/>
                    <a:gd name="connsiteX5" fmla="*/ 52686 w 107522"/>
                    <a:gd name="connsiteY5" fmla="*/ 388742 h 388742"/>
                    <a:gd name="connsiteX6" fmla="*/ 42040 w 107522"/>
                    <a:gd name="connsiteY6" fmla="*/ 383271 h 388742"/>
                    <a:gd name="connsiteX7" fmla="*/ 40741 w 107522"/>
                    <a:gd name="connsiteY7" fmla="*/ 377891 h 388742"/>
                    <a:gd name="connsiteX8" fmla="*/ 40494 w 107522"/>
                    <a:gd name="connsiteY8" fmla="*/ 365997 h 388742"/>
                    <a:gd name="connsiteX9" fmla="*/ 34051 w 107522"/>
                    <a:gd name="connsiteY9" fmla="*/ 340969 h 388742"/>
                    <a:gd name="connsiteX10" fmla="*/ 100708 w 107522"/>
                    <a:gd name="connsiteY10" fmla="*/ 3221 h 388742"/>
                    <a:gd name="connsiteX11" fmla="*/ 105912 w 107522"/>
                    <a:gd name="connsiteY11" fmla="*/ 0 h 38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22" h="388742">
                      <a:moveTo>
                        <a:pt x="105912" y="0"/>
                      </a:moveTo>
                      <a:cubicBezTo>
                        <a:pt x="108390" y="3717"/>
                        <a:pt x="107399" y="7681"/>
                        <a:pt x="106903" y="11647"/>
                      </a:cubicBezTo>
                      <a:cubicBezTo>
                        <a:pt x="94513" y="84003"/>
                        <a:pt x="81876" y="156112"/>
                        <a:pt x="69486" y="228469"/>
                      </a:cubicBezTo>
                      <a:cubicBezTo>
                        <a:pt x="62795" y="267126"/>
                        <a:pt x="56105" y="305782"/>
                        <a:pt x="49662" y="344439"/>
                      </a:cubicBezTo>
                      <a:cubicBezTo>
                        <a:pt x="49166" y="347660"/>
                        <a:pt x="48671" y="350881"/>
                        <a:pt x="49414" y="354103"/>
                      </a:cubicBezTo>
                      <a:lnTo>
                        <a:pt x="52686" y="388742"/>
                      </a:lnTo>
                      <a:lnTo>
                        <a:pt x="42040" y="383271"/>
                      </a:lnTo>
                      <a:lnTo>
                        <a:pt x="40741" y="377891"/>
                      </a:lnTo>
                      <a:cubicBezTo>
                        <a:pt x="40494" y="373927"/>
                        <a:pt x="39254" y="369466"/>
                        <a:pt x="40494" y="365997"/>
                      </a:cubicBezTo>
                      <a:cubicBezTo>
                        <a:pt x="43467" y="356085"/>
                        <a:pt x="38511" y="348899"/>
                        <a:pt x="34051" y="340969"/>
                      </a:cubicBezTo>
                      <a:cubicBezTo>
                        <a:pt x="-29881" y="226982"/>
                        <a:pt x="-1632" y="83507"/>
                        <a:pt x="100708" y="3221"/>
                      </a:cubicBezTo>
                      <a:cubicBezTo>
                        <a:pt x="102443" y="1982"/>
                        <a:pt x="104177" y="991"/>
                        <a:pt x="105912" y="0"/>
                      </a:cubicBez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160" name="Group 159">
                <a:extLst>
                  <a:ext uri="{FF2B5EF4-FFF2-40B4-BE49-F238E27FC236}">
                    <a16:creationId xmlns:a16="http://schemas.microsoft.com/office/drawing/2014/main" id="{C26D7267-5E35-489B-AFFF-9C02F658905A}"/>
                  </a:ext>
                </a:extLst>
              </p:cNvPr>
              <p:cNvGrpSpPr/>
              <p:nvPr/>
            </p:nvGrpSpPr>
            <p:grpSpPr>
              <a:xfrm rot="18000000">
                <a:off x="7432314" y="4839942"/>
                <a:ext cx="149429" cy="394835"/>
                <a:chOff x="7639492" y="4748236"/>
                <a:chExt cx="147703" cy="390274"/>
              </a:xfrm>
            </p:grpSpPr>
            <p:sp>
              <p:nvSpPr>
                <p:cNvPr id="161" name="Freeform: Shape 160">
                  <a:extLst>
                    <a:ext uri="{FF2B5EF4-FFF2-40B4-BE49-F238E27FC236}">
                      <a16:creationId xmlns:a16="http://schemas.microsoft.com/office/drawing/2014/main" id="{EA5805BA-E908-4EDA-8DF6-E556E79EB92B}"/>
                    </a:ext>
                  </a:extLst>
                </p:cNvPr>
                <p:cNvSpPr/>
                <p:nvPr/>
              </p:nvSpPr>
              <p:spPr>
                <a:xfrm>
                  <a:off x="7683120" y="4748236"/>
                  <a:ext cx="104075" cy="354351"/>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62" name="Freeform: Shape 161">
                  <a:extLst>
                    <a:ext uri="{FF2B5EF4-FFF2-40B4-BE49-F238E27FC236}">
                      <a16:creationId xmlns:a16="http://schemas.microsoft.com/office/drawing/2014/main" id="{EB1479C5-2948-45CF-93C6-AEC198A0D787}"/>
                    </a:ext>
                  </a:extLst>
                </p:cNvPr>
                <p:cNvSpPr/>
                <p:nvPr/>
              </p:nvSpPr>
              <p:spPr>
                <a:xfrm>
                  <a:off x="7639492" y="4749768"/>
                  <a:ext cx="107522" cy="388742"/>
                </a:xfrm>
                <a:custGeom>
                  <a:avLst/>
                  <a:gdLst>
                    <a:gd name="connsiteX0" fmla="*/ 105912 w 107522"/>
                    <a:gd name="connsiteY0" fmla="*/ 0 h 388742"/>
                    <a:gd name="connsiteX1" fmla="*/ 106903 w 107522"/>
                    <a:gd name="connsiteY1" fmla="*/ 11647 h 388742"/>
                    <a:gd name="connsiteX2" fmla="*/ 69486 w 107522"/>
                    <a:gd name="connsiteY2" fmla="*/ 228469 h 388742"/>
                    <a:gd name="connsiteX3" fmla="*/ 49662 w 107522"/>
                    <a:gd name="connsiteY3" fmla="*/ 344439 h 388742"/>
                    <a:gd name="connsiteX4" fmla="*/ 49414 w 107522"/>
                    <a:gd name="connsiteY4" fmla="*/ 354103 h 388742"/>
                    <a:gd name="connsiteX5" fmla="*/ 52686 w 107522"/>
                    <a:gd name="connsiteY5" fmla="*/ 388742 h 388742"/>
                    <a:gd name="connsiteX6" fmla="*/ 42040 w 107522"/>
                    <a:gd name="connsiteY6" fmla="*/ 383271 h 388742"/>
                    <a:gd name="connsiteX7" fmla="*/ 40741 w 107522"/>
                    <a:gd name="connsiteY7" fmla="*/ 377891 h 388742"/>
                    <a:gd name="connsiteX8" fmla="*/ 40494 w 107522"/>
                    <a:gd name="connsiteY8" fmla="*/ 365997 h 388742"/>
                    <a:gd name="connsiteX9" fmla="*/ 34051 w 107522"/>
                    <a:gd name="connsiteY9" fmla="*/ 340969 h 388742"/>
                    <a:gd name="connsiteX10" fmla="*/ 100708 w 107522"/>
                    <a:gd name="connsiteY10" fmla="*/ 3221 h 388742"/>
                    <a:gd name="connsiteX11" fmla="*/ 105912 w 107522"/>
                    <a:gd name="connsiteY11" fmla="*/ 0 h 38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22" h="388742">
                      <a:moveTo>
                        <a:pt x="105912" y="0"/>
                      </a:moveTo>
                      <a:cubicBezTo>
                        <a:pt x="108390" y="3717"/>
                        <a:pt x="107399" y="7681"/>
                        <a:pt x="106903" y="11647"/>
                      </a:cubicBezTo>
                      <a:cubicBezTo>
                        <a:pt x="94513" y="84003"/>
                        <a:pt x="81876" y="156112"/>
                        <a:pt x="69486" y="228469"/>
                      </a:cubicBezTo>
                      <a:cubicBezTo>
                        <a:pt x="62795" y="267126"/>
                        <a:pt x="56105" y="305782"/>
                        <a:pt x="49662" y="344439"/>
                      </a:cubicBezTo>
                      <a:cubicBezTo>
                        <a:pt x="49166" y="347660"/>
                        <a:pt x="48671" y="350881"/>
                        <a:pt x="49414" y="354103"/>
                      </a:cubicBezTo>
                      <a:lnTo>
                        <a:pt x="52686" y="388742"/>
                      </a:lnTo>
                      <a:lnTo>
                        <a:pt x="42040" y="383271"/>
                      </a:lnTo>
                      <a:lnTo>
                        <a:pt x="40741" y="377891"/>
                      </a:lnTo>
                      <a:cubicBezTo>
                        <a:pt x="40494" y="373927"/>
                        <a:pt x="39254" y="369466"/>
                        <a:pt x="40494" y="365997"/>
                      </a:cubicBezTo>
                      <a:cubicBezTo>
                        <a:pt x="43467" y="356085"/>
                        <a:pt x="38511" y="348899"/>
                        <a:pt x="34051" y="340969"/>
                      </a:cubicBezTo>
                      <a:cubicBezTo>
                        <a:pt x="-29881" y="226982"/>
                        <a:pt x="-1632" y="83507"/>
                        <a:pt x="100708" y="3221"/>
                      </a:cubicBezTo>
                      <a:cubicBezTo>
                        <a:pt x="102443" y="1982"/>
                        <a:pt x="104177" y="991"/>
                        <a:pt x="105912" y="0"/>
                      </a:cubicBezTo>
                      <a:close/>
                    </a:path>
                  </a:pathLst>
                </a:custGeom>
                <a:solidFill>
                  <a:schemeClr val="accent4"/>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grpSp>
          <p:grpSp>
            <p:nvGrpSpPr>
              <p:cNvPr id="166" name="Group 165">
                <a:extLst>
                  <a:ext uri="{FF2B5EF4-FFF2-40B4-BE49-F238E27FC236}">
                    <a16:creationId xmlns:a16="http://schemas.microsoft.com/office/drawing/2014/main" id="{D6FD16D9-B0EB-4F1E-BE01-ACC598AD934A}"/>
                  </a:ext>
                </a:extLst>
              </p:cNvPr>
              <p:cNvGrpSpPr/>
              <p:nvPr/>
            </p:nvGrpSpPr>
            <p:grpSpPr>
              <a:xfrm rot="16568835">
                <a:off x="7864391" y="4668677"/>
                <a:ext cx="393510" cy="145217"/>
                <a:chOff x="8637381" y="4172403"/>
                <a:chExt cx="393510" cy="145217"/>
              </a:xfrm>
            </p:grpSpPr>
            <p:sp>
              <p:nvSpPr>
                <p:cNvPr id="167" name="Freeform: Shape 166">
                  <a:extLst>
                    <a:ext uri="{FF2B5EF4-FFF2-40B4-BE49-F238E27FC236}">
                      <a16:creationId xmlns:a16="http://schemas.microsoft.com/office/drawing/2014/main" id="{F8259E13-D7BC-4882-84F3-9467268C1172}"/>
                    </a:ext>
                  </a:extLst>
                </p:cNvPr>
                <p:cNvSpPr/>
                <p:nvPr/>
              </p:nvSpPr>
              <p:spPr>
                <a:xfrm>
                  <a:off x="8637381" y="4172403"/>
                  <a:ext cx="393510" cy="79641"/>
                </a:xfrm>
                <a:custGeom>
                  <a:avLst/>
                  <a:gdLst>
                    <a:gd name="connsiteX0" fmla="*/ 234095 w 393510"/>
                    <a:gd name="connsiteY0" fmla="*/ 0 h 79641"/>
                    <a:gd name="connsiteX1" fmla="*/ 338252 w 393510"/>
                    <a:gd name="connsiteY1" fmla="*/ 31606 h 79641"/>
                    <a:gd name="connsiteX2" fmla="*/ 385085 w 393510"/>
                    <a:gd name="connsiteY2" fmla="*/ 65058 h 79641"/>
                    <a:gd name="connsiteX3" fmla="*/ 393510 w 393510"/>
                    <a:gd name="connsiteY3" fmla="*/ 73484 h 79641"/>
                    <a:gd name="connsiteX4" fmla="*/ 386076 w 393510"/>
                    <a:gd name="connsiteY4" fmla="*/ 74475 h 79641"/>
                    <a:gd name="connsiteX5" fmla="*/ 335030 w 393510"/>
                    <a:gd name="connsiteY5" fmla="*/ 75714 h 79641"/>
                    <a:gd name="connsiteX6" fmla="*/ 321401 w 393510"/>
                    <a:gd name="connsiteY6" fmla="*/ 76457 h 79641"/>
                    <a:gd name="connsiteX7" fmla="*/ 197998 w 393510"/>
                    <a:gd name="connsiteY7" fmla="*/ 76457 h 79641"/>
                    <a:gd name="connsiteX8" fmla="*/ 40151 w 393510"/>
                    <a:gd name="connsiteY8" fmla="*/ 74723 h 79641"/>
                    <a:gd name="connsiteX9" fmla="*/ 32965 w 393510"/>
                    <a:gd name="connsiteY9" fmla="*/ 74475 h 79641"/>
                    <a:gd name="connsiteX10" fmla="*/ 16362 w 393510"/>
                    <a:gd name="connsiteY10" fmla="*/ 75714 h 79641"/>
                    <a:gd name="connsiteX11" fmla="*/ 336 w 393510"/>
                    <a:gd name="connsiteY11" fmla="*/ 79641 h 79641"/>
                    <a:gd name="connsiteX12" fmla="*/ 0 w 393510"/>
                    <a:gd name="connsiteY12" fmla="*/ 78505 h 79641"/>
                    <a:gd name="connsiteX13" fmla="*/ 2275 w 393510"/>
                    <a:gd name="connsiteY13" fmla="*/ 70828 h 79641"/>
                    <a:gd name="connsiteX14" fmla="*/ 29743 w 393510"/>
                    <a:gd name="connsiteY14" fmla="*/ 66793 h 79641"/>
                    <a:gd name="connsiteX15" fmla="*/ 36186 w 393510"/>
                    <a:gd name="connsiteY15" fmla="*/ 63820 h 79641"/>
                    <a:gd name="connsiteX16" fmla="*/ 98198 w 393510"/>
                    <a:gd name="connsiteY16" fmla="*/ 23645 h 79641"/>
                    <a:gd name="connsiteX17" fmla="*/ 158382 w 393510"/>
                    <a:gd name="connsiteY17" fmla="*/ 4438 h 79641"/>
                    <a:gd name="connsiteX18" fmla="*/ 219272 w 393510"/>
                    <a:gd name="connsiteY18" fmla="*/ 256 h 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510" h="79641">
                      <a:moveTo>
                        <a:pt x="234095" y="0"/>
                      </a:moveTo>
                      <a:cubicBezTo>
                        <a:pt x="294530" y="6284"/>
                        <a:pt x="337508" y="30305"/>
                        <a:pt x="338252" y="31606"/>
                      </a:cubicBezTo>
                      <a:cubicBezTo>
                        <a:pt x="354358" y="42261"/>
                        <a:pt x="370713" y="51925"/>
                        <a:pt x="385085" y="65058"/>
                      </a:cubicBezTo>
                      <a:cubicBezTo>
                        <a:pt x="388059" y="67784"/>
                        <a:pt x="390785" y="70510"/>
                        <a:pt x="393510" y="73484"/>
                      </a:cubicBezTo>
                      <a:cubicBezTo>
                        <a:pt x="391280" y="75962"/>
                        <a:pt x="388554" y="74723"/>
                        <a:pt x="386076" y="74475"/>
                      </a:cubicBezTo>
                      <a:cubicBezTo>
                        <a:pt x="368979" y="72245"/>
                        <a:pt x="352128" y="71254"/>
                        <a:pt x="335030" y="75714"/>
                      </a:cubicBezTo>
                      <a:cubicBezTo>
                        <a:pt x="330569" y="76457"/>
                        <a:pt x="325861" y="76457"/>
                        <a:pt x="321401" y="76457"/>
                      </a:cubicBezTo>
                      <a:cubicBezTo>
                        <a:pt x="280267" y="76457"/>
                        <a:pt x="239132" y="76209"/>
                        <a:pt x="197998" y="76457"/>
                      </a:cubicBezTo>
                      <a:cubicBezTo>
                        <a:pt x="145465" y="76953"/>
                        <a:pt x="92684" y="73484"/>
                        <a:pt x="40151" y="74723"/>
                      </a:cubicBezTo>
                      <a:cubicBezTo>
                        <a:pt x="37673" y="74723"/>
                        <a:pt x="35443" y="73979"/>
                        <a:pt x="32965" y="74475"/>
                      </a:cubicBezTo>
                      <a:cubicBezTo>
                        <a:pt x="27513" y="76953"/>
                        <a:pt x="21814" y="74970"/>
                        <a:pt x="16362" y="75714"/>
                      </a:cubicBezTo>
                      <a:lnTo>
                        <a:pt x="336" y="79641"/>
                      </a:lnTo>
                      <a:lnTo>
                        <a:pt x="0" y="78505"/>
                      </a:lnTo>
                      <a:lnTo>
                        <a:pt x="2275" y="70828"/>
                      </a:lnTo>
                      <a:lnTo>
                        <a:pt x="29743" y="66793"/>
                      </a:lnTo>
                      <a:cubicBezTo>
                        <a:pt x="32222" y="67041"/>
                        <a:pt x="34204" y="65554"/>
                        <a:pt x="36186" y="63820"/>
                      </a:cubicBezTo>
                      <a:cubicBezTo>
                        <a:pt x="55391" y="47341"/>
                        <a:pt x="76082" y="34022"/>
                        <a:pt x="98198" y="23645"/>
                      </a:cubicBezTo>
                      <a:lnTo>
                        <a:pt x="158382" y="4438"/>
                      </a:lnTo>
                      <a:lnTo>
                        <a:pt x="219272" y="256"/>
                      </a:lnTo>
                      <a:close/>
                    </a:path>
                  </a:pathLst>
                </a:custGeom>
                <a:solidFill>
                  <a:schemeClr val="accent3"/>
                </a:solidFill>
                <a:ln w="4572" cap="flat">
                  <a:noFill/>
                  <a:prstDash val="solid"/>
                  <a:miter/>
                </a:ln>
              </p:spPr>
              <p:txBody>
                <a:bodyPr wrap="square" rtlCol="0" anchor="ctr">
                  <a:noAutofit/>
                </a:bodyPr>
                <a:lstStyle/>
                <a:p>
                  <a:endParaRPr lang="en-US" sz="2000" dirty="0">
                    <a:latin typeface="Al Tarikh" pitchFamily="2" charset="-78"/>
                    <a:cs typeface="Al Tarikh" pitchFamily="2" charset="-78"/>
                  </a:endParaRPr>
                </a:p>
              </p:txBody>
            </p:sp>
            <p:sp>
              <p:nvSpPr>
                <p:cNvPr id="168" name="Freeform: Shape 167">
                  <a:extLst>
                    <a:ext uri="{FF2B5EF4-FFF2-40B4-BE49-F238E27FC236}">
                      <a16:creationId xmlns:a16="http://schemas.microsoft.com/office/drawing/2014/main" id="{5ECD6048-C9C8-413E-944D-5F0D048AEF23}"/>
                    </a:ext>
                  </a:extLst>
                </p:cNvPr>
                <p:cNvSpPr/>
                <p:nvPr/>
              </p:nvSpPr>
              <p:spPr>
                <a:xfrm>
                  <a:off x="8669354" y="4243281"/>
                  <a:ext cx="359306" cy="74339"/>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101" name="Group 100">
              <a:extLst>
                <a:ext uri="{FF2B5EF4-FFF2-40B4-BE49-F238E27FC236}">
                  <a16:creationId xmlns:a16="http://schemas.microsoft.com/office/drawing/2014/main" id="{B9D01FF4-B28E-4162-B88C-309D653EF55C}"/>
                </a:ext>
              </a:extLst>
            </p:cNvPr>
            <p:cNvGrpSpPr/>
            <p:nvPr/>
          </p:nvGrpSpPr>
          <p:grpSpPr>
            <a:xfrm>
              <a:off x="5297313" y="5501642"/>
              <a:ext cx="953249" cy="814137"/>
              <a:chOff x="4983166" y="4633525"/>
              <a:chExt cx="2207049" cy="1884966"/>
            </a:xfrm>
          </p:grpSpPr>
          <p:sp>
            <p:nvSpPr>
              <p:cNvPr id="102" name="Freeform: Shape 101">
                <a:extLst>
                  <a:ext uri="{FF2B5EF4-FFF2-40B4-BE49-F238E27FC236}">
                    <a16:creationId xmlns:a16="http://schemas.microsoft.com/office/drawing/2014/main" id="{3C6BB068-333E-4027-A50B-4503D96020EC}"/>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03" name="Freeform: Shape 102">
                <a:extLst>
                  <a:ext uri="{FF2B5EF4-FFF2-40B4-BE49-F238E27FC236}">
                    <a16:creationId xmlns:a16="http://schemas.microsoft.com/office/drawing/2014/main" id="{BC2E1A36-DE98-4F9E-BAA5-F860E90270DD}"/>
                  </a:ext>
                </a:extLst>
              </p:cNvPr>
              <p:cNvSpPr/>
              <p:nvPr/>
            </p:nvSpPr>
            <p:spPr>
              <a:xfrm>
                <a:off x="6087405" y="4633525"/>
                <a:ext cx="1100484" cy="1884808"/>
              </a:xfrm>
              <a:custGeom>
                <a:avLst/>
                <a:gdLst>
                  <a:gd name="connsiteX0" fmla="*/ 707721 w 829110"/>
                  <a:gd name="connsiteY0" fmla="*/ 1832 h 1420022"/>
                  <a:gd name="connsiteX1" fmla="*/ 15574 w 829110"/>
                  <a:gd name="connsiteY1" fmla="*/ 916 h 1420022"/>
                  <a:gd name="connsiteX2" fmla="*/ 0 w 829110"/>
                  <a:gd name="connsiteY2" fmla="*/ 0 h 1420022"/>
                  <a:gd name="connsiteX3" fmla="*/ 0 w 829110"/>
                  <a:gd name="connsiteY3" fmla="*/ 1420481 h 1420022"/>
                  <a:gd name="connsiteX4" fmla="*/ 447536 w 829110"/>
                  <a:gd name="connsiteY4" fmla="*/ 1419565 h 1420022"/>
                  <a:gd name="connsiteX5" fmla="*/ 611526 w 829110"/>
                  <a:gd name="connsiteY5" fmla="*/ 1263362 h 1420022"/>
                  <a:gd name="connsiteX6" fmla="*/ 651836 w 829110"/>
                  <a:gd name="connsiteY6" fmla="*/ 248733 h 1420022"/>
                  <a:gd name="connsiteX7" fmla="*/ 712760 w 829110"/>
                  <a:gd name="connsiteY7" fmla="*/ 249191 h 1420022"/>
                  <a:gd name="connsiteX8" fmla="*/ 832316 w 829110"/>
                  <a:gd name="connsiteY8" fmla="*/ 128260 h 1420022"/>
                  <a:gd name="connsiteX9" fmla="*/ 707721 w 829110"/>
                  <a:gd name="connsiteY9" fmla="*/ 1832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10" h="1420022">
                    <a:moveTo>
                      <a:pt x="707721" y="1832"/>
                    </a:moveTo>
                    <a:cubicBezTo>
                      <a:pt x="658707" y="916"/>
                      <a:pt x="15574" y="916"/>
                      <a:pt x="15574" y="916"/>
                    </a:cubicBezTo>
                    <a:cubicBezTo>
                      <a:pt x="15116" y="458"/>
                      <a:pt x="9619" y="0"/>
                      <a:pt x="0" y="0"/>
                    </a:cubicBezTo>
                    <a:lnTo>
                      <a:pt x="0" y="1420481"/>
                    </a:lnTo>
                    <a:cubicBezTo>
                      <a:pt x="190100" y="1420481"/>
                      <a:pt x="380658" y="1419565"/>
                      <a:pt x="447536" y="1419565"/>
                    </a:cubicBezTo>
                    <a:cubicBezTo>
                      <a:pt x="535486" y="1419565"/>
                      <a:pt x="607861" y="1350854"/>
                      <a:pt x="611526" y="1263362"/>
                    </a:cubicBezTo>
                    <a:cubicBezTo>
                      <a:pt x="618855" y="1091127"/>
                      <a:pt x="652752" y="275301"/>
                      <a:pt x="651836" y="248733"/>
                    </a:cubicBezTo>
                    <a:cubicBezTo>
                      <a:pt x="671991" y="248733"/>
                      <a:pt x="692605" y="249649"/>
                      <a:pt x="712760" y="249191"/>
                    </a:cubicBezTo>
                    <a:cubicBezTo>
                      <a:pt x="778264" y="247359"/>
                      <a:pt x="830942" y="193765"/>
                      <a:pt x="832316" y="128260"/>
                    </a:cubicBezTo>
                    <a:cubicBezTo>
                      <a:pt x="833233" y="58633"/>
                      <a:pt x="779180" y="2749"/>
                      <a:pt x="707721" y="1832"/>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04" name="Freeform: Shape 103">
                <a:extLst>
                  <a:ext uri="{FF2B5EF4-FFF2-40B4-BE49-F238E27FC236}">
                    <a16:creationId xmlns:a16="http://schemas.microsoft.com/office/drawing/2014/main" id="{07E3F81D-2769-4940-8C73-CCC7FC45DF5F}"/>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05" name="Freeform: Shape 104">
                <a:extLst>
                  <a:ext uri="{FF2B5EF4-FFF2-40B4-BE49-F238E27FC236}">
                    <a16:creationId xmlns:a16="http://schemas.microsoft.com/office/drawing/2014/main" id="{3D1C1851-7DBB-41B8-80F1-1B73E586F4EB}"/>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grpSp>
        <p:nvGrpSpPr>
          <p:cNvPr id="202" name="Group 201">
            <a:extLst>
              <a:ext uri="{FF2B5EF4-FFF2-40B4-BE49-F238E27FC236}">
                <a16:creationId xmlns:a16="http://schemas.microsoft.com/office/drawing/2014/main" id="{A1D364C2-CD37-4767-B061-AD98064DD3DB}"/>
              </a:ext>
            </a:extLst>
          </p:cNvPr>
          <p:cNvGrpSpPr/>
          <p:nvPr/>
        </p:nvGrpSpPr>
        <p:grpSpPr>
          <a:xfrm>
            <a:off x="3236138" y="5146141"/>
            <a:ext cx="953249" cy="1169638"/>
            <a:chOff x="3236138" y="5146141"/>
            <a:chExt cx="953249" cy="1169638"/>
          </a:xfrm>
        </p:grpSpPr>
        <p:sp>
          <p:nvSpPr>
            <p:cNvPr id="173" name="Freeform: Shape 172">
              <a:extLst>
                <a:ext uri="{FF2B5EF4-FFF2-40B4-BE49-F238E27FC236}">
                  <a16:creationId xmlns:a16="http://schemas.microsoft.com/office/drawing/2014/main" id="{C3C466A7-ABA1-4561-B190-BFA99D6BEF8F}"/>
                </a:ext>
              </a:extLst>
            </p:cNvPr>
            <p:cNvSpPr/>
            <p:nvPr/>
          </p:nvSpPr>
          <p:spPr>
            <a:xfrm rot="18900000" flipV="1">
              <a:off x="3542835" y="5146141"/>
              <a:ext cx="434712" cy="361225"/>
            </a:xfrm>
            <a:custGeom>
              <a:avLst/>
              <a:gdLst>
                <a:gd name="connsiteX0" fmla="*/ 367773 w 371581"/>
                <a:gd name="connsiteY0" fmla="*/ 218905 h 308766"/>
                <a:gd name="connsiteX1" fmla="*/ 305740 w 371581"/>
                <a:gd name="connsiteY1" fmla="*/ 84254 h 308766"/>
                <a:gd name="connsiteX2" fmla="*/ 171694 w 371581"/>
                <a:gd name="connsiteY2" fmla="*/ 96164 h 308766"/>
                <a:gd name="connsiteX3" fmla="*/ 135438 w 371581"/>
                <a:gd name="connsiteY3" fmla="*/ 111175 h 308766"/>
                <a:gd name="connsiteX4" fmla="*/ 24263 w 371581"/>
                <a:gd name="connsiteY4" fmla="*/ 0 h 308766"/>
                <a:gd name="connsiteX5" fmla="*/ 0 w 371581"/>
                <a:gd name="connsiteY5" fmla="*/ 24263 h 308766"/>
                <a:gd name="connsiteX6" fmla="*/ 109115 w 371581"/>
                <a:gd name="connsiteY6" fmla="*/ 133378 h 308766"/>
                <a:gd name="connsiteX7" fmla="*/ 97603 w 371581"/>
                <a:gd name="connsiteY7" fmla="*/ 156901 h 308766"/>
                <a:gd name="connsiteX8" fmla="*/ 82647 w 371581"/>
                <a:gd name="connsiteY8" fmla="*/ 255042 h 308766"/>
                <a:gd name="connsiteX9" fmla="*/ 178922 w 371581"/>
                <a:gd name="connsiteY9" fmla="*/ 306929 h 308766"/>
                <a:gd name="connsiteX10" fmla="*/ 143852 w 371581"/>
                <a:gd name="connsiteY10" fmla="*/ 167580 h 308766"/>
                <a:gd name="connsiteX11" fmla="*/ 129509 w 371581"/>
                <a:gd name="connsiteY11" fmla="*/ 133478 h 308766"/>
                <a:gd name="connsiteX12" fmla="*/ 182221 w 371581"/>
                <a:gd name="connsiteY12" fmla="*/ 159640 h 308766"/>
                <a:gd name="connsiteX13" fmla="*/ 367773 w 371581"/>
                <a:gd name="connsiteY13" fmla="*/ 218905 h 30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1581" h="308766">
                  <a:moveTo>
                    <a:pt x="367773" y="218905"/>
                  </a:moveTo>
                  <a:cubicBezTo>
                    <a:pt x="383077" y="176789"/>
                    <a:pt x="350220" y="104782"/>
                    <a:pt x="305740" y="84254"/>
                  </a:cubicBezTo>
                  <a:cubicBezTo>
                    <a:pt x="281142" y="69775"/>
                    <a:pt x="232256" y="74913"/>
                    <a:pt x="171694" y="96164"/>
                  </a:cubicBezTo>
                  <a:lnTo>
                    <a:pt x="135438" y="111175"/>
                  </a:lnTo>
                  <a:lnTo>
                    <a:pt x="24263" y="0"/>
                  </a:lnTo>
                  <a:lnTo>
                    <a:pt x="0" y="24263"/>
                  </a:lnTo>
                  <a:lnTo>
                    <a:pt x="109115" y="133378"/>
                  </a:lnTo>
                  <a:lnTo>
                    <a:pt x="97603" y="156901"/>
                  </a:lnTo>
                  <a:cubicBezTo>
                    <a:pt x="79161" y="200509"/>
                    <a:pt x="73122" y="236264"/>
                    <a:pt x="82647" y="255042"/>
                  </a:cubicBezTo>
                  <a:cubicBezTo>
                    <a:pt x="95708" y="288738"/>
                    <a:pt x="147208" y="316252"/>
                    <a:pt x="178922" y="306929"/>
                  </a:cubicBezTo>
                  <a:cubicBezTo>
                    <a:pt x="196052" y="268845"/>
                    <a:pt x="169554" y="221813"/>
                    <a:pt x="143852" y="167580"/>
                  </a:cubicBezTo>
                  <a:lnTo>
                    <a:pt x="129509" y="133478"/>
                  </a:lnTo>
                  <a:lnTo>
                    <a:pt x="182221" y="159640"/>
                  </a:lnTo>
                  <a:cubicBezTo>
                    <a:pt x="253413" y="199012"/>
                    <a:pt x="314797" y="238850"/>
                    <a:pt x="367773" y="21890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grpSp>
          <p:nvGrpSpPr>
            <p:cNvPr id="119" name="Group 118">
              <a:extLst>
                <a:ext uri="{FF2B5EF4-FFF2-40B4-BE49-F238E27FC236}">
                  <a16:creationId xmlns:a16="http://schemas.microsoft.com/office/drawing/2014/main" id="{5A8484B3-572E-47F7-940E-B390BF689E2C}"/>
                </a:ext>
              </a:extLst>
            </p:cNvPr>
            <p:cNvGrpSpPr/>
            <p:nvPr/>
          </p:nvGrpSpPr>
          <p:grpSpPr>
            <a:xfrm>
              <a:off x="3236138" y="5501642"/>
              <a:ext cx="953249" cy="814137"/>
              <a:chOff x="4983166" y="4633525"/>
              <a:chExt cx="2207049" cy="1884966"/>
            </a:xfrm>
          </p:grpSpPr>
          <p:sp>
            <p:nvSpPr>
              <p:cNvPr id="120" name="Freeform: Shape 119">
                <a:extLst>
                  <a:ext uri="{FF2B5EF4-FFF2-40B4-BE49-F238E27FC236}">
                    <a16:creationId xmlns:a16="http://schemas.microsoft.com/office/drawing/2014/main" id="{E8EFCA1E-57BB-4402-8324-A66B30AD10D0}"/>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21" name="Freeform: Shape 120">
                <a:extLst>
                  <a:ext uri="{FF2B5EF4-FFF2-40B4-BE49-F238E27FC236}">
                    <a16:creationId xmlns:a16="http://schemas.microsoft.com/office/drawing/2014/main" id="{2AD66812-1829-47CB-8B3E-5672E72A032F}"/>
                  </a:ext>
                </a:extLst>
              </p:cNvPr>
              <p:cNvSpPr/>
              <p:nvPr/>
            </p:nvSpPr>
            <p:spPr>
              <a:xfrm>
                <a:off x="6087405" y="4633525"/>
                <a:ext cx="1100484" cy="1884808"/>
              </a:xfrm>
              <a:custGeom>
                <a:avLst/>
                <a:gdLst>
                  <a:gd name="connsiteX0" fmla="*/ 707721 w 829110"/>
                  <a:gd name="connsiteY0" fmla="*/ 1832 h 1420022"/>
                  <a:gd name="connsiteX1" fmla="*/ 15574 w 829110"/>
                  <a:gd name="connsiteY1" fmla="*/ 916 h 1420022"/>
                  <a:gd name="connsiteX2" fmla="*/ 0 w 829110"/>
                  <a:gd name="connsiteY2" fmla="*/ 0 h 1420022"/>
                  <a:gd name="connsiteX3" fmla="*/ 0 w 829110"/>
                  <a:gd name="connsiteY3" fmla="*/ 1420481 h 1420022"/>
                  <a:gd name="connsiteX4" fmla="*/ 447536 w 829110"/>
                  <a:gd name="connsiteY4" fmla="*/ 1419565 h 1420022"/>
                  <a:gd name="connsiteX5" fmla="*/ 611526 w 829110"/>
                  <a:gd name="connsiteY5" fmla="*/ 1263362 h 1420022"/>
                  <a:gd name="connsiteX6" fmla="*/ 651836 w 829110"/>
                  <a:gd name="connsiteY6" fmla="*/ 248733 h 1420022"/>
                  <a:gd name="connsiteX7" fmla="*/ 712760 w 829110"/>
                  <a:gd name="connsiteY7" fmla="*/ 249191 h 1420022"/>
                  <a:gd name="connsiteX8" fmla="*/ 832316 w 829110"/>
                  <a:gd name="connsiteY8" fmla="*/ 128260 h 1420022"/>
                  <a:gd name="connsiteX9" fmla="*/ 707721 w 829110"/>
                  <a:gd name="connsiteY9" fmla="*/ 1832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10" h="1420022">
                    <a:moveTo>
                      <a:pt x="707721" y="1832"/>
                    </a:moveTo>
                    <a:cubicBezTo>
                      <a:pt x="658707" y="916"/>
                      <a:pt x="15574" y="916"/>
                      <a:pt x="15574" y="916"/>
                    </a:cubicBezTo>
                    <a:cubicBezTo>
                      <a:pt x="15116" y="458"/>
                      <a:pt x="9619" y="0"/>
                      <a:pt x="0" y="0"/>
                    </a:cubicBezTo>
                    <a:lnTo>
                      <a:pt x="0" y="1420481"/>
                    </a:lnTo>
                    <a:cubicBezTo>
                      <a:pt x="190100" y="1420481"/>
                      <a:pt x="380658" y="1419565"/>
                      <a:pt x="447536" y="1419565"/>
                    </a:cubicBezTo>
                    <a:cubicBezTo>
                      <a:pt x="535486" y="1419565"/>
                      <a:pt x="607861" y="1350854"/>
                      <a:pt x="611526" y="1263362"/>
                    </a:cubicBezTo>
                    <a:cubicBezTo>
                      <a:pt x="618855" y="1091127"/>
                      <a:pt x="652752" y="275301"/>
                      <a:pt x="651836" y="248733"/>
                    </a:cubicBezTo>
                    <a:cubicBezTo>
                      <a:pt x="671991" y="248733"/>
                      <a:pt x="692605" y="249649"/>
                      <a:pt x="712760" y="249191"/>
                    </a:cubicBezTo>
                    <a:cubicBezTo>
                      <a:pt x="778264" y="247359"/>
                      <a:pt x="830942" y="193765"/>
                      <a:pt x="832316" y="128260"/>
                    </a:cubicBezTo>
                    <a:cubicBezTo>
                      <a:pt x="833233" y="58633"/>
                      <a:pt x="779180" y="2749"/>
                      <a:pt x="707721" y="1832"/>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22" name="Freeform: Shape 121">
                <a:extLst>
                  <a:ext uri="{FF2B5EF4-FFF2-40B4-BE49-F238E27FC236}">
                    <a16:creationId xmlns:a16="http://schemas.microsoft.com/office/drawing/2014/main" id="{4420AC63-AEED-4B5B-AADD-D6C2B7CF6CE8}"/>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sz="2000">
                  <a:latin typeface="Al Tarikh" pitchFamily="2" charset="-78"/>
                  <a:cs typeface="Al Tarikh" pitchFamily="2" charset="-78"/>
                </a:endParaRPr>
              </a:p>
            </p:txBody>
          </p:sp>
          <p:sp>
            <p:nvSpPr>
              <p:cNvPr id="123" name="Freeform: Shape 122">
                <a:extLst>
                  <a:ext uri="{FF2B5EF4-FFF2-40B4-BE49-F238E27FC236}">
                    <a16:creationId xmlns:a16="http://schemas.microsoft.com/office/drawing/2014/main" id="{0402708F-02D2-4B74-86C2-B31630174E31}"/>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sz="2000">
                  <a:latin typeface="Al Tarikh" pitchFamily="2" charset="-78"/>
                  <a:cs typeface="Al Tarikh" pitchFamily="2" charset="-78"/>
                </a:endParaRPr>
              </a:p>
            </p:txBody>
          </p:sp>
        </p:grpSp>
      </p:grpSp>
    </p:spTree>
    <p:extLst>
      <p:ext uri="{BB962C8B-B14F-4D97-AF65-F5344CB8AC3E}">
        <p14:creationId xmlns:p14="http://schemas.microsoft.com/office/powerpoint/2010/main" val="84821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199"/>
                                        </p:tgtEl>
                                        <p:attrNameLst>
                                          <p:attrName>style.visibility</p:attrName>
                                        </p:attrNameLst>
                                      </p:cBhvr>
                                      <p:to>
                                        <p:strVal val="visible"/>
                                      </p:to>
                                    </p:set>
                                    <p:anim calcmode="lin" valueType="num">
                                      <p:cBhvr>
                                        <p:cTn id="12" dur="500" fill="hold"/>
                                        <p:tgtEl>
                                          <p:spTgt spid="199"/>
                                        </p:tgtEl>
                                        <p:attrNameLst>
                                          <p:attrName>ppt_w</p:attrName>
                                        </p:attrNameLst>
                                      </p:cBhvr>
                                      <p:tavLst>
                                        <p:tav tm="0">
                                          <p:val>
                                            <p:fltVal val="0"/>
                                          </p:val>
                                        </p:tav>
                                        <p:tav tm="100000">
                                          <p:val>
                                            <p:strVal val="#ppt_w"/>
                                          </p:val>
                                        </p:tav>
                                      </p:tavLst>
                                    </p:anim>
                                    <p:anim calcmode="lin" valueType="num">
                                      <p:cBhvr>
                                        <p:cTn id="13" dur="500" fill="hold"/>
                                        <p:tgtEl>
                                          <p:spTgt spid="199"/>
                                        </p:tgtEl>
                                        <p:attrNameLst>
                                          <p:attrName>ppt_h</p:attrName>
                                        </p:attrNameLst>
                                      </p:cBhvr>
                                      <p:tavLst>
                                        <p:tav tm="0">
                                          <p:val>
                                            <p:fltVal val="0"/>
                                          </p:val>
                                        </p:tav>
                                        <p:tav tm="100000">
                                          <p:val>
                                            <p:strVal val="#ppt_h"/>
                                          </p:val>
                                        </p:tav>
                                      </p:tavLst>
                                    </p:anim>
                                    <p:animEffect transition="in" filter="fade">
                                      <p:cBhvr>
                                        <p:cTn id="14" dur="500"/>
                                        <p:tgtEl>
                                          <p:spTgt spid="199"/>
                                        </p:tgtEl>
                                      </p:cBhvr>
                                    </p:animEffect>
                                  </p:childTnLst>
                                </p:cTn>
                              </p:par>
                              <p:par>
                                <p:cTn id="15" presetID="53" presetClass="entr" presetSubtype="16" fill="hold" nodeType="withEffect">
                                  <p:stCondLst>
                                    <p:cond delay="0"/>
                                  </p:stCondLst>
                                  <p:childTnLst>
                                    <p:set>
                                      <p:cBhvr>
                                        <p:cTn id="16" dur="1" fill="hold">
                                          <p:stCondLst>
                                            <p:cond delay="0"/>
                                          </p:stCondLst>
                                        </p:cTn>
                                        <p:tgtEl>
                                          <p:spTgt spid="200"/>
                                        </p:tgtEl>
                                        <p:attrNameLst>
                                          <p:attrName>style.visibility</p:attrName>
                                        </p:attrNameLst>
                                      </p:cBhvr>
                                      <p:to>
                                        <p:strVal val="visible"/>
                                      </p:to>
                                    </p:set>
                                    <p:anim calcmode="lin" valueType="num">
                                      <p:cBhvr>
                                        <p:cTn id="17" dur="500" fill="hold"/>
                                        <p:tgtEl>
                                          <p:spTgt spid="200"/>
                                        </p:tgtEl>
                                        <p:attrNameLst>
                                          <p:attrName>ppt_w</p:attrName>
                                        </p:attrNameLst>
                                      </p:cBhvr>
                                      <p:tavLst>
                                        <p:tav tm="0">
                                          <p:val>
                                            <p:fltVal val="0"/>
                                          </p:val>
                                        </p:tav>
                                        <p:tav tm="100000">
                                          <p:val>
                                            <p:strVal val="#ppt_w"/>
                                          </p:val>
                                        </p:tav>
                                      </p:tavLst>
                                    </p:anim>
                                    <p:anim calcmode="lin" valueType="num">
                                      <p:cBhvr>
                                        <p:cTn id="18" dur="500" fill="hold"/>
                                        <p:tgtEl>
                                          <p:spTgt spid="200"/>
                                        </p:tgtEl>
                                        <p:attrNameLst>
                                          <p:attrName>ppt_h</p:attrName>
                                        </p:attrNameLst>
                                      </p:cBhvr>
                                      <p:tavLst>
                                        <p:tav tm="0">
                                          <p:val>
                                            <p:fltVal val="0"/>
                                          </p:val>
                                        </p:tav>
                                        <p:tav tm="100000">
                                          <p:val>
                                            <p:strVal val="#ppt_h"/>
                                          </p:val>
                                        </p:tav>
                                      </p:tavLst>
                                    </p:anim>
                                    <p:animEffect transition="in" filter="fade">
                                      <p:cBhvr>
                                        <p:cTn id="19" dur="500"/>
                                        <p:tgtEl>
                                          <p:spTgt spid="200"/>
                                        </p:tgtEl>
                                      </p:cBhvr>
                                    </p:animEffect>
                                  </p:childTnLst>
                                </p:cTn>
                              </p:par>
                              <p:par>
                                <p:cTn id="20" presetID="53" presetClass="entr" presetSubtype="16" fill="hold" nodeType="withEffect">
                                  <p:stCondLst>
                                    <p:cond delay="0"/>
                                  </p:stCondLst>
                                  <p:childTnLst>
                                    <p:set>
                                      <p:cBhvr>
                                        <p:cTn id="21" dur="1" fill="hold">
                                          <p:stCondLst>
                                            <p:cond delay="0"/>
                                          </p:stCondLst>
                                        </p:cTn>
                                        <p:tgtEl>
                                          <p:spTgt spid="202"/>
                                        </p:tgtEl>
                                        <p:attrNameLst>
                                          <p:attrName>style.visibility</p:attrName>
                                        </p:attrNameLst>
                                      </p:cBhvr>
                                      <p:to>
                                        <p:strVal val="visible"/>
                                      </p:to>
                                    </p:set>
                                    <p:anim calcmode="lin" valueType="num">
                                      <p:cBhvr>
                                        <p:cTn id="22" dur="500" fill="hold"/>
                                        <p:tgtEl>
                                          <p:spTgt spid="202"/>
                                        </p:tgtEl>
                                        <p:attrNameLst>
                                          <p:attrName>ppt_w</p:attrName>
                                        </p:attrNameLst>
                                      </p:cBhvr>
                                      <p:tavLst>
                                        <p:tav tm="0">
                                          <p:val>
                                            <p:fltVal val="0"/>
                                          </p:val>
                                        </p:tav>
                                        <p:tav tm="100000">
                                          <p:val>
                                            <p:strVal val="#ppt_w"/>
                                          </p:val>
                                        </p:tav>
                                      </p:tavLst>
                                    </p:anim>
                                    <p:anim calcmode="lin" valueType="num">
                                      <p:cBhvr>
                                        <p:cTn id="23" dur="500" fill="hold"/>
                                        <p:tgtEl>
                                          <p:spTgt spid="202"/>
                                        </p:tgtEl>
                                        <p:attrNameLst>
                                          <p:attrName>ppt_h</p:attrName>
                                        </p:attrNameLst>
                                      </p:cBhvr>
                                      <p:tavLst>
                                        <p:tav tm="0">
                                          <p:val>
                                            <p:fltVal val="0"/>
                                          </p:val>
                                        </p:tav>
                                        <p:tav tm="100000">
                                          <p:val>
                                            <p:strVal val="#ppt_h"/>
                                          </p:val>
                                        </p:tav>
                                      </p:tavLst>
                                    </p:anim>
                                    <p:animEffect transition="in" filter="fade">
                                      <p:cBhvr>
                                        <p:cTn id="24" dur="500"/>
                                        <p:tgtEl>
                                          <p:spTgt spid="202"/>
                                        </p:tgtEl>
                                      </p:cBhvr>
                                    </p:animEffect>
                                  </p:childTnLst>
                                </p:cTn>
                              </p:par>
                              <p:par>
                                <p:cTn id="25" presetID="53" presetClass="entr" presetSubtype="16" fill="hold" nodeType="withEffect">
                                  <p:stCondLst>
                                    <p:cond delay="0"/>
                                  </p:stCondLst>
                                  <p:childTnLst>
                                    <p:set>
                                      <p:cBhvr>
                                        <p:cTn id="26" dur="1" fill="hold">
                                          <p:stCondLst>
                                            <p:cond delay="0"/>
                                          </p:stCondLst>
                                        </p:cTn>
                                        <p:tgtEl>
                                          <p:spTgt spid="203"/>
                                        </p:tgtEl>
                                        <p:attrNameLst>
                                          <p:attrName>style.visibility</p:attrName>
                                        </p:attrNameLst>
                                      </p:cBhvr>
                                      <p:to>
                                        <p:strVal val="visible"/>
                                      </p:to>
                                    </p:set>
                                    <p:anim calcmode="lin" valueType="num">
                                      <p:cBhvr>
                                        <p:cTn id="27" dur="500" fill="hold"/>
                                        <p:tgtEl>
                                          <p:spTgt spid="203"/>
                                        </p:tgtEl>
                                        <p:attrNameLst>
                                          <p:attrName>ppt_w</p:attrName>
                                        </p:attrNameLst>
                                      </p:cBhvr>
                                      <p:tavLst>
                                        <p:tav tm="0">
                                          <p:val>
                                            <p:fltVal val="0"/>
                                          </p:val>
                                        </p:tav>
                                        <p:tav tm="100000">
                                          <p:val>
                                            <p:strVal val="#ppt_w"/>
                                          </p:val>
                                        </p:tav>
                                      </p:tavLst>
                                    </p:anim>
                                    <p:anim calcmode="lin" valueType="num">
                                      <p:cBhvr>
                                        <p:cTn id="28" dur="500" fill="hold"/>
                                        <p:tgtEl>
                                          <p:spTgt spid="203"/>
                                        </p:tgtEl>
                                        <p:attrNameLst>
                                          <p:attrName>ppt_h</p:attrName>
                                        </p:attrNameLst>
                                      </p:cBhvr>
                                      <p:tavLst>
                                        <p:tav tm="0">
                                          <p:val>
                                            <p:fltVal val="0"/>
                                          </p:val>
                                        </p:tav>
                                        <p:tav tm="100000">
                                          <p:val>
                                            <p:strVal val="#ppt_h"/>
                                          </p:val>
                                        </p:tav>
                                      </p:tavLst>
                                    </p:anim>
                                    <p:animEffect transition="in" filter="fade">
                                      <p:cBhvr>
                                        <p:cTn id="29" dur="500"/>
                                        <p:tgtEl>
                                          <p:spTgt spid="203"/>
                                        </p:tgtEl>
                                      </p:cBhvr>
                                    </p:animEffect>
                                  </p:childTnLst>
                                </p:cTn>
                              </p:par>
                              <p:par>
                                <p:cTn id="30" presetID="2" presetClass="entr" presetSubtype="4"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ppt_x"/>
                                          </p:val>
                                        </p:tav>
                                        <p:tav tm="100000">
                                          <p:val>
                                            <p:strVal val="#ppt_x"/>
                                          </p:val>
                                        </p:tav>
                                      </p:tavLst>
                                    </p:anim>
                                    <p:anim calcmode="lin" valueType="num">
                                      <p:cBhvr additive="base">
                                        <p:cTn id="65" dur="500" fill="hold"/>
                                        <p:tgtEl>
                                          <p:spTgt spid="1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fill="hold"/>
                                        <p:tgtEl>
                                          <p:spTgt spid="16"/>
                                        </p:tgtEl>
                                        <p:attrNameLst>
                                          <p:attrName>ppt_x</p:attrName>
                                        </p:attrNameLst>
                                      </p:cBhvr>
                                      <p:tavLst>
                                        <p:tav tm="0">
                                          <p:val>
                                            <p:strVal val="#ppt_x"/>
                                          </p:val>
                                        </p:tav>
                                        <p:tav tm="100000">
                                          <p:val>
                                            <p:strVal val="#ppt_x"/>
                                          </p:val>
                                        </p:tav>
                                      </p:tavLst>
                                    </p:anim>
                                    <p:anim calcmode="lin" valueType="num">
                                      <p:cBhvr additive="base">
                                        <p:cTn id="73" dur="500" fill="hold"/>
                                        <p:tgtEl>
                                          <p:spTgt spid="16"/>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fill="hold"/>
                                        <p:tgtEl>
                                          <p:spTgt spid="19"/>
                                        </p:tgtEl>
                                        <p:attrNameLst>
                                          <p:attrName>ppt_x</p:attrName>
                                        </p:attrNameLst>
                                      </p:cBhvr>
                                      <p:tavLst>
                                        <p:tav tm="0">
                                          <p:val>
                                            <p:strVal val="#ppt_x"/>
                                          </p:val>
                                        </p:tav>
                                        <p:tav tm="100000">
                                          <p:val>
                                            <p:strVal val="#ppt_x"/>
                                          </p:val>
                                        </p:tav>
                                      </p:tavLst>
                                    </p:anim>
                                    <p:anim calcmode="lin" valueType="num">
                                      <p:cBhvr additive="base">
                                        <p:cTn id="77" dur="500" fill="hold"/>
                                        <p:tgtEl>
                                          <p:spTgt spid="19"/>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ppt_x"/>
                                          </p:val>
                                        </p:tav>
                                        <p:tav tm="100000">
                                          <p:val>
                                            <p:strVal val="#ppt_x"/>
                                          </p:val>
                                        </p:tav>
                                      </p:tavLst>
                                    </p:anim>
                                    <p:anim calcmode="lin" valueType="num">
                                      <p:cBhvr additive="base">
                                        <p:cTn id="85" dur="500" fill="hold"/>
                                        <p:tgtEl>
                                          <p:spTgt spid="25"/>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
                                            <p:txEl>
                                              <p:pRg st="0" end="0"/>
                                            </p:txEl>
                                          </p:spTgt>
                                        </p:tgtEl>
                                        <p:attrNameLst>
                                          <p:attrName>style.visibility</p:attrName>
                                        </p:attrNameLst>
                                      </p:cBhvr>
                                      <p:to>
                                        <p:strVal val="visible"/>
                                      </p:to>
                                    </p:set>
                                    <p:anim calcmode="lin" valueType="num">
                                      <p:cBhvr additive="base">
                                        <p:cTn id="8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animBg="1"/>
      <p:bldP spid="10" grpId="0" animBg="1"/>
      <p:bldP spid="11" grpId="0" animBg="1"/>
      <p:bldP spid="12" grpId="0"/>
      <p:bldP spid="13" grpId="0"/>
      <p:bldP spid="14" grpId="0"/>
      <p:bldP spid="15" grpId="0"/>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sp>
        <p:nvSpPr>
          <p:cNvPr id="4" name="Freeform 1">
            <a:extLst>
              <a:ext uri="{FF2B5EF4-FFF2-40B4-BE49-F238E27FC236}">
                <a16:creationId xmlns:a16="http://schemas.microsoft.com/office/drawing/2014/main" id="{B9179706-7FAD-4802-B21D-2377AE5C4F4C}"/>
              </a:ext>
            </a:extLst>
          </p:cNvPr>
          <p:cNvSpPr/>
          <p:nvPr/>
        </p:nvSpPr>
        <p:spPr>
          <a:xfrm>
            <a:off x="7209479" y="1385427"/>
            <a:ext cx="4687247" cy="5124256"/>
          </a:xfrm>
          <a:custGeom>
            <a:avLst/>
            <a:gdLst>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81663 w 3132814"/>
              <a:gd name="connsiteY6" fmla="*/ 2003729 h 4540195"/>
              <a:gd name="connsiteX7" fmla="*/ 453224 w 3132814"/>
              <a:gd name="connsiteY7" fmla="*/ 1749287 h 4540195"/>
              <a:gd name="connsiteX8" fmla="*/ 222636 w 3132814"/>
              <a:gd name="connsiteY8" fmla="*/ 1637969 h 4540195"/>
              <a:gd name="connsiteX9" fmla="*/ 548640 w 3132814"/>
              <a:gd name="connsiteY9" fmla="*/ 1160890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81663 w 3132814"/>
              <a:gd name="connsiteY6" fmla="*/ 2003729 h 4540195"/>
              <a:gd name="connsiteX7" fmla="*/ 453224 w 3132814"/>
              <a:gd name="connsiteY7" fmla="*/ 1749287 h 4540195"/>
              <a:gd name="connsiteX8" fmla="*/ 206733 w 3132814"/>
              <a:gd name="connsiteY8" fmla="*/ 1590262 h 4540195"/>
              <a:gd name="connsiteX9" fmla="*/ 548640 w 3132814"/>
              <a:gd name="connsiteY9" fmla="*/ 1160890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81663 w 3132814"/>
              <a:gd name="connsiteY6" fmla="*/ 2003729 h 4540195"/>
              <a:gd name="connsiteX7" fmla="*/ 453224 w 3132814"/>
              <a:gd name="connsiteY7" fmla="*/ 1749287 h 4540195"/>
              <a:gd name="connsiteX8" fmla="*/ 206733 w 3132814"/>
              <a:gd name="connsiteY8" fmla="*/ 1590262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81663 w 3132814"/>
              <a:gd name="connsiteY6" fmla="*/ 2003729 h 4540195"/>
              <a:gd name="connsiteX7" fmla="*/ 453224 w 3132814"/>
              <a:gd name="connsiteY7" fmla="*/ 1749287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81663 w 3132814"/>
              <a:gd name="connsiteY6" fmla="*/ 2003729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16835 w 3132814"/>
              <a:gd name="connsiteY5" fmla="*/ 2067339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57809 w 3132814"/>
              <a:gd name="connsiteY4" fmla="*/ 2130950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516835 w 3132814"/>
              <a:gd name="connsiteY3" fmla="*/ 2282024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53224 w 3132814"/>
              <a:gd name="connsiteY2" fmla="*/ 2639833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70877 w 3132814"/>
              <a:gd name="connsiteY2" fmla="*/ 2618650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70877 w 3132814"/>
              <a:gd name="connsiteY2" fmla="*/ 2618650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70877 w 3132814"/>
              <a:gd name="connsiteY2" fmla="*/ 2618650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52939 w 3132814"/>
              <a:gd name="connsiteY1" fmla="*/ 2695492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20365 w 3132814"/>
              <a:gd name="connsiteY5" fmla="*/ 2035565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48640 w 3132814"/>
              <a:gd name="connsiteY9" fmla="*/ 1129116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993913 w 3132814"/>
              <a:gd name="connsiteY10" fmla="*/ 63610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1064523 w 3132814"/>
              <a:gd name="connsiteY10" fmla="*/ 74202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1064523 w 3132814"/>
              <a:gd name="connsiteY10" fmla="*/ 74202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1064523 w 3132814"/>
              <a:gd name="connsiteY10" fmla="*/ 74202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1036279 w 3132814"/>
              <a:gd name="connsiteY10" fmla="*/ 70672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093057 h 4540195"/>
              <a:gd name="connsiteX1" fmla="*/ 1170592 w 3132814"/>
              <a:gd name="connsiteY1" fmla="*/ 2674309 h 4540195"/>
              <a:gd name="connsiteX2" fmla="*/ 460285 w 3132814"/>
              <a:gd name="connsiteY2" fmla="*/ 2636302 h 4540195"/>
              <a:gd name="connsiteX3" fmla="*/ 481530 w 3132814"/>
              <a:gd name="connsiteY3" fmla="*/ 2250249 h 4540195"/>
              <a:gd name="connsiteX4" fmla="*/ 389583 w 3132814"/>
              <a:gd name="connsiteY4" fmla="*/ 2138011 h 4540195"/>
              <a:gd name="connsiteX5" fmla="*/ 548609 w 3132814"/>
              <a:gd name="connsiteY5" fmla="*/ 2014382 h 4540195"/>
              <a:gd name="connsiteX6" fmla="*/ 353419 w 3132814"/>
              <a:gd name="connsiteY6" fmla="*/ 1940180 h 4540195"/>
              <a:gd name="connsiteX7" fmla="*/ 460285 w 3132814"/>
              <a:gd name="connsiteY7" fmla="*/ 1735165 h 4540195"/>
              <a:gd name="connsiteX8" fmla="*/ 189081 w 3132814"/>
              <a:gd name="connsiteY8" fmla="*/ 1604384 h 4540195"/>
              <a:gd name="connsiteX9" fmla="*/ 555701 w 3132814"/>
              <a:gd name="connsiteY9" fmla="*/ 1146769 h 4540195"/>
              <a:gd name="connsiteX10" fmla="*/ 1036279 w 3132814"/>
              <a:gd name="connsiteY10" fmla="*/ 70672 h 4540195"/>
              <a:gd name="connsiteX11" fmla="*/ 2226365 w 3132814"/>
              <a:gd name="connsiteY11" fmla="*/ 0 h 4540195"/>
              <a:gd name="connsiteX12" fmla="*/ 3132814 w 3132814"/>
              <a:gd name="connsiteY12" fmla="*/ 1264257 h 4540195"/>
              <a:gd name="connsiteX13" fmla="*/ 2520563 w 3132814"/>
              <a:gd name="connsiteY13" fmla="*/ 2194560 h 4540195"/>
              <a:gd name="connsiteX14" fmla="*/ 2433099 w 3132814"/>
              <a:gd name="connsiteY14" fmla="*/ 3085106 h 4540195"/>
              <a:gd name="connsiteX15" fmla="*/ 1375576 w 3132814"/>
              <a:gd name="connsiteY15" fmla="*/ 3514476 h 4540195"/>
              <a:gd name="connsiteX16" fmla="*/ 1558456 w 3132814"/>
              <a:gd name="connsiteY16" fmla="*/ 3029447 h 4540195"/>
              <a:gd name="connsiteX17" fmla="*/ 2425148 w 3132814"/>
              <a:gd name="connsiteY17" fmla="*/ 3482671 h 4540195"/>
              <a:gd name="connsiteX18" fmla="*/ 1335819 w 3132814"/>
              <a:gd name="connsiteY18" fmla="*/ 3697356 h 4540195"/>
              <a:gd name="connsiteX19" fmla="*/ 1319916 w 3132814"/>
              <a:gd name="connsiteY19" fmla="*/ 3411110 h 4540195"/>
              <a:gd name="connsiteX20" fmla="*/ 2496709 w 3132814"/>
              <a:gd name="connsiteY20" fmla="*/ 3721210 h 4540195"/>
              <a:gd name="connsiteX21" fmla="*/ 1502796 w 3132814"/>
              <a:gd name="connsiteY21" fmla="*/ 3943847 h 4540195"/>
              <a:gd name="connsiteX22" fmla="*/ 1391478 w 3132814"/>
              <a:gd name="connsiteY22" fmla="*/ 3753016 h 4540195"/>
              <a:gd name="connsiteX23" fmla="*/ 2456953 w 3132814"/>
              <a:gd name="connsiteY23" fmla="*/ 3896139 h 4540195"/>
              <a:gd name="connsiteX24" fmla="*/ 1757238 w 3132814"/>
              <a:gd name="connsiteY24" fmla="*/ 4174435 h 4540195"/>
              <a:gd name="connsiteX25" fmla="*/ 1876508 w 3132814"/>
              <a:gd name="connsiteY25" fmla="*/ 3935896 h 4540195"/>
              <a:gd name="connsiteX26" fmla="*/ 2250219 w 3132814"/>
              <a:gd name="connsiteY26" fmla="*/ 4174435 h 4540195"/>
              <a:gd name="connsiteX27" fmla="*/ 731520 w 3132814"/>
              <a:gd name="connsiteY27" fmla="*/ 4206240 h 4540195"/>
              <a:gd name="connsiteX28" fmla="*/ 636104 w 3132814"/>
              <a:gd name="connsiteY28" fmla="*/ 3824577 h 4540195"/>
              <a:gd name="connsiteX29" fmla="*/ 620202 w 3132814"/>
              <a:gd name="connsiteY29" fmla="*/ 4309607 h 4540195"/>
              <a:gd name="connsiteX30" fmla="*/ 508883 w 3132814"/>
              <a:gd name="connsiteY30" fmla="*/ 3641697 h 4540195"/>
              <a:gd name="connsiteX31" fmla="*/ 477078 w 3132814"/>
              <a:gd name="connsiteY31" fmla="*/ 4540195 h 4540195"/>
              <a:gd name="connsiteX32" fmla="*/ 389614 w 3132814"/>
              <a:gd name="connsiteY32" fmla="*/ 4094922 h 4540195"/>
              <a:gd name="connsiteX33" fmla="*/ 310101 w 3132814"/>
              <a:gd name="connsiteY33" fmla="*/ 4182386 h 4540195"/>
              <a:gd name="connsiteX34" fmla="*/ 0 w 3132814"/>
              <a:gd name="connsiteY34" fmla="*/ 4142630 h 4540195"/>
              <a:gd name="connsiteX0" fmla="*/ 1304014 w 3132814"/>
              <a:gd name="connsiteY0" fmla="*/ 3128457 h 4575595"/>
              <a:gd name="connsiteX1" fmla="*/ 1170592 w 3132814"/>
              <a:gd name="connsiteY1" fmla="*/ 2709709 h 4575595"/>
              <a:gd name="connsiteX2" fmla="*/ 460285 w 3132814"/>
              <a:gd name="connsiteY2" fmla="*/ 2671702 h 4575595"/>
              <a:gd name="connsiteX3" fmla="*/ 481530 w 3132814"/>
              <a:gd name="connsiteY3" fmla="*/ 2285649 h 4575595"/>
              <a:gd name="connsiteX4" fmla="*/ 389583 w 3132814"/>
              <a:gd name="connsiteY4" fmla="*/ 2173411 h 4575595"/>
              <a:gd name="connsiteX5" fmla="*/ 548609 w 3132814"/>
              <a:gd name="connsiteY5" fmla="*/ 2049782 h 4575595"/>
              <a:gd name="connsiteX6" fmla="*/ 353419 w 3132814"/>
              <a:gd name="connsiteY6" fmla="*/ 1975580 h 4575595"/>
              <a:gd name="connsiteX7" fmla="*/ 460285 w 3132814"/>
              <a:gd name="connsiteY7" fmla="*/ 1770565 h 4575595"/>
              <a:gd name="connsiteX8" fmla="*/ 189081 w 3132814"/>
              <a:gd name="connsiteY8" fmla="*/ 1639784 h 4575595"/>
              <a:gd name="connsiteX9" fmla="*/ 555701 w 3132814"/>
              <a:gd name="connsiteY9" fmla="*/ 1182169 h 4575595"/>
              <a:gd name="connsiteX10" fmla="*/ 1036279 w 3132814"/>
              <a:gd name="connsiteY10" fmla="*/ 106072 h 4575595"/>
              <a:gd name="connsiteX11" fmla="*/ 2226365 w 3132814"/>
              <a:gd name="connsiteY11" fmla="*/ 35400 h 4575595"/>
              <a:gd name="connsiteX12" fmla="*/ 3132814 w 3132814"/>
              <a:gd name="connsiteY12" fmla="*/ 1299657 h 4575595"/>
              <a:gd name="connsiteX13" fmla="*/ 2520563 w 3132814"/>
              <a:gd name="connsiteY13" fmla="*/ 2229960 h 4575595"/>
              <a:gd name="connsiteX14" fmla="*/ 2433099 w 3132814"/>
              <a:gd name="connsiteY14" fmla="*/ 3120506 h 4575595"/>
              <a:gd name="connsiteX15" fmla="*/ 1375576 w 3132814"/>
              <a:gd name="connsiteY15" fmla="*/ 3549876 h 4575595"/>
              <a:gd name="connsiteX16" fmla="*/ 1558456 w 3132814"/>
              <a:gd name="connsiteY16" fmla="*/ 3064847 h 4575595"/>
              <a:gd name="connsiteX17" fmla="*/ 2425148 w 3132814"/>
              <a:gd name="connsiteY17" fmla="*/ 3518071 h 4575595"/>
              <a:gd name="connsiteX18" fmla="*/ 1335819 w 3132814"/>
              <a:gd name="connsiteY18" fmla="*/ 3732756 h 4575595"/>
              <a:gd name="connsiteX19" fmla="*/ 1319916 w 3132814"/>
              <a:gd name="connsiteY19" fmla="*/ 3446510 h 4575595"/>
              <a:gd name="connsiteX20" fmla="*/ 2496709 w 3132814"/>
              <a:gd name="connsiteY20" fmla="*/ 3756610 h 4575595"/>
              <a:gd name="connsiteX21" fmla="*/ 1502796 w 3132814"/>
              <a:gd name="connsiteY21" fmla="*/ 3979247 h 4575595"/>
              <a:gd name="connsiteX22" fmla="*/ 1391478 w 3132814"/>
              <a:gd name="connsiteY22" fmla="*/ 3788416 h 4575595"/>
              <a:gd name="connsiteX23" fmla="*/ 2456953 w 3132814"/>
              <a:gd name="connsiteY23" fmla="*/ 3931539 h 4575595"/>
              <a:gd name="connsiteX24" fmla="*/ 1757238 w 3132814"/>
              <a:gd name="connsiteY24" fmla="*/ 4209835 h 4575595"/>
              <a:gd name="connsiteX25" fmla="*/ 1876508 w 3132814"/>
              <a:gd name="connsiteY25" fmla="*/ 3971296 h 4575595"/>
              <a:gd name="connsiteX26" fmla="*/ 2250219 w 3132814"/>
              <a:gd name="connsiteY26" fmla="*/ 4209835 h 4575595"/>
              <a:gd name="connsiteX27" fmla="*/ 731520 w 3132814"/>
              <a:gd name="connsiteY27" fmla="*/ 4241640 h 4575595"/>
              <a:gd name="connsiteX28" fmla="*/ 636104 w 3132814"/>
              <a:gd name="connsiteY28" fmla="*/ 3859977 h 4575595"/>
              <a:gd name="connsiteX29" fmla="*/ 620202 w 3132814"/>
              <a:gd name="connsiteY29" fmla="*/ 4345007 h 4575595"/>
              <a:gd name="connsiteX30" fmla="*/ 508883 w 3132814"/>
              <a:gd name="connsiteY30" fmla="*/ 3677097 h 4575595"/>
              <a:gd name="connsiteX31" fmla="*/ 477078 w 3132814"/>
              <a:gd name="connsiteY31" fmla="*/ 4575595 h 4575595"/>
              <a:gd name="connsiteX32" fmla="*/ 389614 w 3132814"/>
              <a:gd name="connsiteY32" fmla="*/ 4130322 h 4575595"/>
              <a:gd name="connsiteX33" fmla="*/ 310101 w 3132814"/>
              <a:gd name="connsiteY33" fmla="*/ 4217786 h 4575595"/>
              <a:gd name="connsiteX34" fmla="*/ 0 w 3132814"/>
              <a:gd name="connsiteY34" fmla="*/ 4178030 h 4575595"/>
              <a:gd name="connsiteX0" fmla="*/ 1304014 w 3132814"/>
              <a:gd name="connsiteY0" fmla="*/ 3135260 h 4582398"/>
              <a:gd name="connsiteX1" fmla="*/ 1170592 w 3132814"/>
              <a:gd name="connsiteY1" fmla="*/ 2716512 h 4582398"/>
              <a:gd name="connsiteX2" fmla="*/ 460285 w 3132814"/>
              <a:gd name="connsiteY2" fmla="*/ 2678505 h 4582398"/>
              <a:gd name="connsiteX3" fmla="*/ 481530 w 3132814"/>
              <a:gd name="connsiteY3" fmla="*/ 2292452 h 4582398"/>
              <a:gd name="connsiteX4" fmla="*/ 389583 w 3132814"/>
              <a:gd name="connsiteY4" fmla="*/ 2180214 h 4582398"/>
              <a:gd name="connsiteX5" fmla="*/ 548609 w 3132814"/>
              <a:gd name="connsiteY5" fmla="*/ 2056585 h 4582398"/>
              <a:gd name="connsiteX6" fmla="*/ 353419 w 3132814"/>
              <a:gd name="connsiteY6" fmla="*/ 1982383 h 4582398"/>
              <a:gd name="connsiteX7" fmla="*/ 460285 w 3132814"/>
              <a:gd name="connsiteY7" fmla="*/ 1777368 h 4582398"/>
              <a:gd name="connsiteX8" fmla="*/ 189081 w 3132814"/>
              <a:gd name="connsiteY8" fmla="*/ 1646587 h 4582398"/>
              <a:gd name="connsiteX9" fmla="*/ 555701 w 3132814"/>
              <a:gd name="connsiteY9" fmla="*/ 1188972 h 4582398"/>
              <a:gd name="connsiteX10" fmla="*/ 1036279 w 3132814"/>
              <a:gd name="connsiteY10" fmla="*/ 112875 h 4582398"/>
              <a:gd name="connsiteX11" fmla="*/ 2265200 w 3132814"/>
              <a:gd name="connsiteY11" fmla="*/ 24551 h 4582398"/>
              <a:gd name="connsiteX12" fmla="*/ 3132814 w 3132814"/>
              <a:gd name="connsiteY12" fmla="*/ 1306460 h 4582398"/>
              <a:gd name="connsiteX13" fmla="*/ 2520563 w 3132814"/>
              <a:gd name="connsiteY13" fmla="*/ 2236763 h 4582398"/>
              <a:gd name="connsiteX14" fmla="*/ 2433099 w 3132814"/>
              <a:gd name="connsiteY14" fmla="*/ 3127309 h 4582398"/>
              <a:gd name="connsiteX15" fmla="*/ 1375576 w 3132814"/>
              <a:gd name="connsiteY15" fmla="*/ 3556679 h 4582398"/>
              <a:gd name="connsiteX16" fmla="*/ 1558456 w 3132814"/>
              <a:gd name="connsiteY16" fmla="*/ 3071650 h 4582398"/>
              <a:gd name="connsiteX17" fmla="*/ 2425148 w 3132814"/>
              <a:gd name="connsiteY17" fmla="*/ 3524874 h 4582398"/>
              <a:gd name="connsiteX18" fmla="*/ 1335819 w 3132814"/>
              <a:gd name="connsiteY18" fmla="*/ 3739559 h 4582398"/>
              <a:gd name="connsiteX19" fmla="*/ 1319916 w 3132814"/>
              <a:gd name="connsiteY19" fmla="*/ 3453313 h 4582398"/>
              <a:gd name="connsiteX20" fmla="*/ 2496709 w 3132814"/>
              <a:gd name="connsiteY20" fmla="*/ 3763413 h 4582398"/>
              <a:gd name="connsiteX21" fmla="*/ 1502796 w 3132814"/>
              <a:gd name="connsiteY21" fmla="*/ 3986050 h 4582398"/>
              <a:gd name="connsiteX22" fmla="*/ 1391478 w 3132814"/>
              <a:gd name="connsiteY22" fmla="*/ 3795219 h 4582398"/>
              <a:gd name="connsiteX23" fmla="*/ 2456953 w 3132814"/>
              <a:gd name="connsiteY23" fmla="*/ 3938342 h 4582398"/>
              <a:gd name="connsiteX24" fmla="*/ 1757238 w 3132814"/>
              <a:gd name="connsiteY24" fmla="*/ 4216638 h 4582398"/>
              <a:gd name="connsiteX25" fmla="*/ 1876508 w 3132814"/>
              <a:gd name="connsiteY25" fmla="*/ 3978099 h 4582398"/>
              <a:gd name="connsiteX26" fmla="*/ 2250219 w 3132814"/>
              <a:gd name="connsiteY26" fmla="*/ 4216638 h 4582398"/>
              <a:gd name="connsiteX27" fmla="*/ 731520 w 3132814"/>
              <a:gd name="connsiteY27" fmla="*/ 4248443 h 4582398"/>
              <a:gd name="connsiteX28" fmla="*/ 636104 w 3132814"/>
              <a:gd name="connsiteY28" fmla="*/ 3866780 h 4582398"/>
              <a:gd name="connsiteX29" fmla="*/ 620202 w 3132814"/>
              <a:gd name="connsiteY29" fmla="*/ 4351810 h 4582398"/>
              <a:gd name="connsiteX30" fmla="*/ 508883 w 3132814"/>
              <a:gd name="connsiteY30" fmla="*/ 3683900 h 4582398"/>
              <a:gd name="connsiteX31" fmla="*/ 477078 w 3132814"/>
              <a:gd name="connsiteY31" fmla="*/ 4582398 h 4582398"/>
              <a:gd name="connsiteX32" fmla="*/ 389614 w 3132814"/>
              <a:gd name="connsiteY32" fmla="*/ 4137125 h 4582398"/>
              <a:gd name="connsiteX33" fmla="*/ 310101 w 3132814"/>
              <a:gd name="connsiteY33" fmla="*/ 4224589 h 4582398"/>
              <a:gd name="connsiteX34" fmla="*/ 0 w 3132814"/>
              <a:gd name="connsiteY34" fmla="*/ 4184833 h 4582398"/>
              <a:gd name="connsiteX0" fmla="*/ 1304014 w 3132814"/>
              <a:gd name="connsiteY0" fmla="*/ 3195411 h 4642549"/>
              <a:gd name="connsiteX1" fmla="*/ 1170592 w 3132814"/>
              <a:gd name="connsiteY1" fmla="*/ 2776663 h 4642549"/>
              <a:gd name="connsiteX2" fmla="*/ 460285 w 3132814"/>
              <a:gd name="connsiteY2" fmla="*/ 2738656 h 4642549"/>
              <a:gd name="connsiteX3" fmla="*/ 481530 w 3132814"/>
              <a:gd name="connsiteY3" fmla="*/ 2352603 h 4642549"/>
              <a:gd name="connsiteX4" fmla="*/ 389583 w 3132814"/>
              <a:gd name="connsiteY4" fmla="*/ 2240365 h 4642549"/>
              <a:gd name="connsiteX5" fmla="*/ 548609 w 3132814"/>
              <a:gd name="connsiteY5" fmla="*/ 2116736 h 4642549"/>
              <a:gd name="connsiteX6" fmla="*/ 353419 w 3132814"/>
              <a:gd name="connsiteY6" fmla="*/ 2042534 h 4642549"/>
              <a:gd name="connsiteX7" fmla="*/ 460285 w 3132814"/>
              <a:gd name="connsiteY7" fmla="*/ 1837519 h 4642549"/>
              <a:gd name="connsiteX8" fmla="*/ 189081 w 3132814"/>
              <a:gd name="connsiteY8" fmla="*/ 1706738 h 4642549"/>
              <a:gd name="connsiteX9" fmla="*/ 555701 w 3132814"/>
              <a:gd name="connsiteY9" fmla="*/ 1249123 h 4642549"/>
              <a:gd name="connsiteX10" fmla="*/ 1036279 w 3132814"/>
              <a:gd name="connsiteY10" fmla="*/ 173026 h 4642549"/>
              <a:gd name="connsiteX11" fmla="*/ 2265200 w 3132814"/>
              <a:gd name="connsiteY11" fmla="*/ 84702 h 4642549"/>
              <a:gd name="connsiteX12" fmla="*/ 3132814 w 3132814"/>
              <a:gd name="connsiteY12" fmla="*/ 1366611 h 4642549"/>
              <a:gd name="connsiteX13" fmla="*/ 2520563 w 3132814"/>
              <a:gd name="connsiteY13" fmla="*/ 2296914 h 4642549"/>
              <a:gd name="connsiteX14" fmla="*/ 2433099 w 3132814"/>
              <a:gd name="connsiteY14" fmla="*/ 3187460 h 4642549"/>
              <a:gd name="connsiteX15" fmla="*/ 1375576 w 3132814"/>
              <a:gd name="connsiteY15" fmla="*/ 3616830 h 4642549"/>
              <a:gd name="connsiteX16" fmla="*/ 1558456 w 3132814"/>
              <a:gd name="connsiteY16" fmla="*/ 3131801 h 4642549"/>
              <a:gd name="connsiteX17" fmla="*/ 2425148 w 3132814"/>
              <a:gd name="connsiteY17" fmla="*/ 3585025 h 4642549"/>
              <a:gd name="connsiteX18" fmla="*/ 1335819 w 3132814"/>
              <a:gd name="connsiteY18" fmla="*/ 3799710 h 4642549"/>
              <a:gd name="connsiteX19" fmla="*/ 1319916 w 3132814"/>
              <a:gd name="connsiteY19" fmla="*/ 3513464 h 4642549"/>
              <a:gd name="connsiteX20" fmla="*/ 2496709 w 3132814"/>
              <a:gd name="connsiteY20" fmla="*/ 3823564 h 4642549"/>
              <a:gd name="connsiteX21" fmla="*/ 1502796 w 3132814"/>
              <a:gd name="connsiteY21" fmla="*/ 4046201 h 4642549"/>
              <a:gd name="connsiteX22" fmla="*/ 1391478 w 3132814"/>
              <a:gd name="connsiteY22" fmla="*/ 3855370 h 4642549"/>
              <a:gd name="connsiteX23" fmla="*/ 2456953 w 3132814"/>
              <a:gd name="connsiteY23" fmla="*/ 3998493 h 4642549"/>
              <a:gd name="connsiteX24" fmla="*/ 1757238 w 3132814"/>
              <a:gd name="connsiteY24" fmla="*/ 4276789 h 4642549"/>
              <a:gd name="connsiteX25" fmla="*/ 1876508 w 3132814"/>
              <a:gd name="connsiteY25" fmla="*/ 4038250 h 4642549"/>
              <a:gd name="connsiteX26" fmla="*/ 2250219 w 3132814"/>
              <a:gd name="connsiteY26" fmla="*/ 4276789 h 4642549"/>
              <a:gd name="connsiteX27" fmla="*/ 731520 w 3132814"/>
              <a:gd name="connsiteY27" fmla="*/ 4308594 h 4642549"/>
              <a:gd name="connsiteX28" fmla="*/ 636104 w 3132814"/>
              <a:gd name="connsiteY28" fmla="*/ 3926931 h 4642549"/>
              <a:gd name="connsiteX29" fmla="*/ 620202 w 3132814"/>
              <a:gd name="connsiteY29" fmla="*/ 4411961 h 4642549"/>
              <a:gd name="connsiteX30" fmla="*/ 508883 w 3132814"/>
              <a:gd name="connsiteY30" fmla="*/ 3744051 h 4642549"/>
              <a:gd name="connsiteX31" fmla="*/ 477078 w 3132814"/>
              <a:gd name="connsiteY31" fmla="*/ 4642549 h 4642549"/>
              <a:gd name="connsiteX32" fmla="*/ 389614 w 3132814"/>
              <a:gd name="connsiteY32" fmla="*/ 4197276 h 4642549"/>
              <a:gd name="connsiteX33" fmla="*/ 310101 w 3132814"/>
              <a:gd name="connsiteY33" fmla="*/ 4284740 h 4642549"/>
              <a:gd name="connsiteX34" fmla="*/ 0 w 3132814"/>
              <a:gd name="connsiteY34" fmla="*/ 4244984 h 4642549"/>
              <a:gd name="connsiteX0" fmla="*/ 1304014 w 3132814"/>
              <a:gd name="connsiteY0" fmla="*/ 3195411 h 4642549"/>
              <a:gd name="connsiteX1" fmla="*/ 1170592 w 3132814"/>
              <a:gd name="connsiteY1" fmla="*/ 2776663 h 4642549"/>
              <a:gd name="connsiteX2" fmla="*/ 460285 w 3132814"/>
              <a:gd name="connsiteY2" fmla="*/ 2738656 h 4642549"/>
              <a:gd name="connsiteX3" fmla="*/ 481530 w 3132814"/>
              <a:gd name="connsiteY3" fmla="*/ 2352603 h 4642549"/>
              <a:gd name="connsiteX4" fmla="*/ 389583 w 3132814"/>
              <a:gd name="connsiteY4" fmla="*/ 2240365 h 4642549"/>
              <a:gd name="connsiteX5" fmla="*/ 548609 w 3132814"/>
              <a:gd name="connsiteY5" fmla="*/ 2116736 h 4642549"/>
              <a:gd name="connsiteX6" fmla="*/ 353419 w 3132814"/>
              <a:gd name="connsiteY6" fmla="*/ 2042534 h 4642549"/>
              <a:gd name="connsiteX7" fmla="*/ 460285 w 3132814"/>
              <a:gd name="connsiteY7" fmla="*/ 1837519 h 4642549"/>
              <a:gd name="connsiteX8" fmla="*/ 189081 w 3132814"/>
              <a:gd name="connsiteY8" fmla="*/ 1706738 h 4642549"/>
              <a:gd name="connsiteX9" fmla="*/ 555701 w 3132814"/>
              <a:gd name="connsiteY9" fmla="*/ 1249123 h 4642549"/>
              <a:gd name="connsiteX10" fmla="*/ 1036279 w 3132814"/>
              <a:gd name="connsiteY10" fmla="*/ 173026 h 4642549"/>
              <a:gd name="connsiteX11" fmla="*/ 2265200 w 3132814"/>
              <a:gd name="connsiteY11" fmla="*/ 84702 h 4642549"/>
              <a:gd name="connsiteX12" fmla="*/ 3132814 w 3132814"/>
              <a:gd name="connsiteY12" fmla="*/ 1366611 h 4642549"/>
              <a:gd name="connsiteX13" fmla="*/ 2520563 w 3132814"/>
              <a:gd name="connsiteY13" fmla="*/ 2296914 h 4642549"/>
              <a:gd name="connsiteX14" fmla="*/ 2433099 w 3132814"/>
              <a:gd name="connsiteY14" fmla="*/ 3187460 h 4642549"/>
              <a:gd name="connsiteX15" fmla="*/ 1375576 w 3132814"/>
              <a:gd name="connsiteY15" fmla="*/ 3616830 h 4642549"/>
              <a:gd name="connsiteX16" fmla="*/ 1558456 w 3132814"/>
              <a:gd name="connsiteY16" fmla="*/ 3131801 h 4642549"/>
              <a:gd name="connsiteX17" fmla="*/ 2425148 w 3132814"/>
              <a:gd name="connsiteY17" fmla="*/ 3585025 h 4642549"/>
              <a:gd name="connsiteX18" fmla="*/ 1335819 w 3132814"/>
              <a:gd name="connsiteY18" fmla="*/ 3799710 h 4642549"/>
              <a:gd name="connsiteX19" fmla="*/ 1319916 w 3132814"/>
              <a:gd name="connsiteY19" fmla="*/ 3513464 h 4642549"/>
              <a:gd name="connsiteX20" fmla="*/ 2496709 w 3132814"/>
              <a:gd name="connsiteY20" fmla="*/ 3823564 h 4642549"/>
              <a:gd name="connsiteX21" fmla="*/ 1502796 w 3132814"/>
              <a:gd name="connsiteY21" fmla="*/ 4046201 h 4642549"/>
              <a:gd name="connsiteX22" fmla="*/ 1391478 w 3132814"/>
              <a:gd name="connsiteY22" fmla="*/ 3855370 h 4642549"/>
              <a:gd name="connsiteX23" fmla="*/ 2456953 w 3132814"/>
              <a:gd name="connsiteY23" fmla="*/ 3998493 h 4642549"/>
              <a:gd name="connsiteX24" fmla="*/ 1757238 w 3132814"/>
              <a:gd name="connsiteY24" fmla="*/ 4276789 h 4642549"/>
              <a:gd name="connsiteX25" fmla="*/ 1876508 w 3132814"/>
              <a:gd name="connsiteY25" fmla="*/ 4038250 h 4642549"/>
              <a:gd name="connsiteX26" fmla="*/ 2250219 w 3132814"/>
              <a:gd name="connsiteY26" fmla="*/ 4276789 h 4642549"/>
              <a:gd name="connsiteX27" fmla="*/ 731520 w 3132814"/>
              <a:gd name="connsiteY27" fmla="*/ 4308594 h 4642549"/>
              <a:gd name="connsiteX28" fmla="*/ 636104 w 3132814"/>
              <a:gd name="connsiteY28" fmla="*/ 3926931 h 4642549"/>
              <a:gd name="connsiteX29" fmla="*/ 620202 w 3132814"/>
              <a:gd name="connsiteY29" fmla="*/ 4411961 h 4642549"/>
              <a:gd name="connsiteX30" fmla="*/ 508883 w 3132814"/>
              <a:gd name="connsiteY30" fmla="*/ 3744051 h 4642549"/>
              <a:gd name="connsiteX31" fmla="*/ 477078 w 3132814"/>
              <a:gd name="connsiteY31" fmla="*/ 4642549 h 4642549"/>
              <a:gd name="connsiteX32" fmla="*/ 389614 w 3132814"/>
              <a:gd name="connsiteY32" fmla="*/ 4197276 h 4642549"/>
              <a:gd name="connsiteX33" fmla="*/ 310101 w 3132814"/>
              <a:gd name="connsiteY33" fmla="*/ 4284740 h 4642549"/>
              <a:gd name="connsiteX34" fmla="*/ 0 w 3132814"/>
              <a:gd name="connsiteY34" fmla="*/ 4244984 h 4642549"/>
              <a:gd name="connsiteX0" fmla="*/ 1304014 w 3097509"/>
              <a:gd name="connsiteY0" fmla="*/ 3195411 h 4642549"/>
              <a:gd name="connsiteX1" fmla="*/ 1170592 w 3097509"/>
              <a:gd name="connsiteY1" fmla="*/ 2776663 h 4642549"/>
              <a:gd name="connsiteX2" fmla="*/ 460285 w 3097509"/>
              <a:gd name="connsiteY2" fmla="*/ 2738656 h 4642549"/>
              <a:gd name="connsiteX3" fmla="*/ 481530 w 3097509"/>
              <a:gd name="connsiteY3" fmla="*/ 2352603 h 4642549"/>
              <a:gd name="connsiteX4" fmla="*/ 389583 w 3097509"/>
              <a:gd name="connsiteY4" fmla="*/ 2240365 h 4642549"/>
              <a:gd name="connsiteX5" fmla="*/ 548609 w 3097509"/>
              <a:gd name="connsiteY5" fmla="*/ 2116736 h 4642549"/>
              <a:gd name="connsiteX6" fmla="*/ 353419 w 3097509"/>
              <a:gd name="connsiteY6" fmla="*/ 2042534 h 4642549"/>
              <a:gd name="connsiteX7" fmla="*/ 460285 w 3097509"/>
              <a:gd name="connsiteY7" fmla="*/ 1837519 h 4642549"/>
              <a:gd name="connsiteX8" fmla="*/ 189081 w 3097509"/>
              <a:gd name="connsiteY8" fmla="*/ 1706738 h 4642549"/>
              <a:gd name="connsiteX9" fmla="*/ 555701 w 3097509"/>
              <a:gd name="connsiteY9" fmla="*/ 1249123 h 4642549"/>
              <a:gd name="connsiteX10" fmla="*/ 1036279 w 3097509"/>
              <a:gd name="connsiteY10" fmla="*/ 173026 h 4642549"/>
              <a:gd name="connsiteX11" fmla="*/ 2265200 w 3097509"/>
              <a:gd name="connsiteY11" fmla="*/ 84702 h 4642549"/>
              <a:gd name="connsiteX12" fmla="*/ 3097509 w 3097509"/>
              <a:gd name="connsiteY12" fmla="*/ 1366611 h 4642549"/>
              <a:gd name="connsiteX13" fmla="*/ 2520563 w 3097509"/>
              <a:gd name="connsiteY13" fmla="*/ 2296914 h 4642549"/>
              <a:gd name="connsiteX14" fmla="*/ 2433099 w 3097509"/>
              <a:gd name="connsiteY14" fmla="*/ 3187460 h 4642549"/>
              <a:gd name="connsiteX15" fmla="*/ 1375576 w 3097509"/>
              <a:gd name="connsiteY15" fmla="*/ 3616830 h 4642549"/>
              <a:gd name="connsiteX16" fmla="*/ 1558456 w 3097509"/>
              <a:gd name="connsiteY16" fmla="*/ 3131801 h 4642549"/>
              <a:gd name="connsiteX17" fmla="*/ 2425148 w 3097509"/>
              <a:gd name="connsiteY17" fmla="*/ 3585025 h 4642549"/>
              <a:gd name="connsiteX18" fmla="*/ 1335819 w 3097509"/>
              <a:gd name="connsiteY18" fmla="*/ 3799710 h 4642549"/>
              <a:gd name="connsiteX19" fmla="*/ 1319916 w 3097509"/>
              <a:gd name="connsiteY19" fmla="*/ 3513464 h 4642549"/>
              <a:gd name="connsiteX20" fmla="*/ 2496709 w 3097509"/>
              <a:gd name="connsiteY20" fmla="*/ 3823564 h 4642549"/>
              <a:gd name="connsiteX21" fmla="*/ 1502796 w 3097509"/>
              <a:gd name="connsiteY21" fmla="*/ 4046201 h 4642549"/>
              <a:gd name="connsiteX22" fmla="*/ 1391478 w 3097509"/>
              <a:gd name="connsiteY22" fmla="*/ 3855370 h 4642549"/>
              <a:gd name="connsiteX23" fmla="*/ 2456953 w 3097509"/>
              <a:gd name="connsiteY23" fmla="*/ 3998493 h 4642549"/>
              <a:gd name="connsiteX24" fmla="*/ 1757238 w 3097509"/>
              <a:gd name="connsiteY24" fmla="*/ 4276789 h 4642549"/>
              <a:gd name="connsiteX25" fmla="*/ 1876508 w 3097509"/>
              <a:gd name="connsiteY25" fmla="*/ 4038250 h 4642549"/>
              <a:gd name="connsiteX26" fmla="*/ 2250219 w 3097509"/>
              <a:gd name="connsiteY26" fmla="*/ 4276789 h 4642549"/>
              <a:gd name="connsiteX27" fmla="*/ 731520 w 3097509"/>
              <a:gd name="connsiteY27" fmla="*/ 4308594 h 4642549"/>
              <a:gd name="connsiteX28" fmla="*/ 636104 w 3097509"/>
              <a:gd name="connsiteY28" fmla="*/ 3926931 h 4642549"/>
              <a:gd name="connsiteX29" fmla="*/ 620202 w 3097509"/>
              <a:gd name="connsiteY29" fmla="*/ 4411961 h 4642549"/>
              <a:gd name="connsiteX30" fmla="*/ 508883 w 3097509"/>
              <a:gd name="connsiteY30" fmla="*/ 3744051 h 4642549"/>
              <a:gd name="connsiteX31" fmla="*/ 477078 w 3097509"/>
              <a:gd name="connsiteY31" fmla="*/ 4642549 h 4642549"/>
              <a:gd name="connsiteX32" fmla="*/ 389614 w 3097509"/>
              <a:gd name="connsiteY32" fmla="*/ 4197276 h 4642549"/>
              <a:gd name="connsiteX33" fmla="*/ 310101 w 3097509"/>
              <a:gd name="connsiteY33" fmla="*/ 4284740 h 4642549"/>
              <a:gd name="connsiteX34" fmla="*/ 0 w 3097509"/>
              <a:gd name="connsiteY34" fmla="*/ 4244984 h 4642549"/>
              <a:gd name="connsiteX0" fmla="*/ 1304014 w 3112083"/>
              <a:gd name="connsiteY0" fmla="*/ 3195411 h 4642549"/>
              <a:gd name="connsiteX1" fmla="*/ 1170592 w 3112083"/>
              <a:gd name="connsiteY1" fmla="*/ 2776663 h 4642549"/>
              <a:gd name="connsiteX2" fmla="*/ 460285 w 3112083"/>
              <a:gd name="connsiteY2" fmla="*/ 2738656 h 4642549"/>
              <a:gd name="connsiteX3" fmla="*/ 481530 w 3112083"/>
              <a:gd name="connsiteY3" fmla="*/ 2352603 h 4642549"/>
              <a:gd name="connsiteX4" fmla="*/ 389583 w 3112083"/>
              <a:gd name="connsiteY4" fmla="*/ 2240365 h 4642549"/>
              <a:gd name="connsiteX5" fmla="*/ 548609 w 3112083"/>
              <a:gd name="connsiteY5" fmla="*/ 2116736 h 4642549"/>
              <a:gd name="connsiteX6" fmla="*/ 353419 w 3112083"/>
              <a:gd name="connsiteY6" fmla="*/ 2042534 h 4642549"/>
              <a:gd name="connsiteX7" fmla="*/ 460285 w 3112083"/>
              <a:gd name="connsiteY7" fmla="*/ 1837519 h 4642549"/>
              <a:gd name="connsiteX8" fmla="*/ 189081 w 3112083"/>
              <a:gd name="connsiteY8" fmla="*/ 1706738 h 4642549"/>
              <a:gd name="connsiteX9" fmla="*/ 555701 w 3112083"/>
              <a:gd name="connsiteY9" fmla="*/ 1249123 h 4642549"/>
              <a:gd name="connsiteX10" fmla="*/ 1036279 w 3112083"/>
              <a:gd name="connsiteY10" fmla="*/ 173026 h 4642549"/>
              <a:gd name="connsiteX11" fmla="*/ 2265200 w 3112083"/>
              <a:gd name="connsiteY11" fmla="*/ 84702 h 4642549"/>
              <a:gd name="connsiteX12" fmla="*/ 3097509 w 3112083"/>
              <a:gd name="connsiteY12" fmla="*/ 1366611 h 4642549"/>
              <a:gd name="connsiteX13" fmla="*/ 2520563 w 3112083"/>
              <a:gd name="connsiteY13" fmla="*/ 2296914 h 4642549"/>
              <a:gd name="connsiteX14" fmla="*/ 2433099 w 3112083"/>
              <a:gd name="connsiteY14" fmla="*/ 3187460 h 4642549"/>
              <a:gd name="connsiteX15" fmla="*/ 1375576 w 3112083"/>
              <a:gd name="connsiteY15" fmla="*/ 3616830 h 4642549"/>
              <a:gd name="connsiteX16" fmla="*/ 1558456 w 3112083"/>
              <a:gd name="connsiteY16" fmla="*/ 3131801 h 4642549"/>
              <a:gd name="connsiteX17" fmla="*/ 2425148 w 3112083"/>
              <a:gd name="connsiteY17" fmla="*/ 3585025 h 4642549"/>
              <a:gd name="connsiteX18" fmla="*/ 1335819 w 3112083"/>
              <a:gd name="connsiteY18" fmla="*/ 3799710 h 4642549"/>
              <a:gd name="connsiteX19" fmla="*/ 1319916 w 3112083"/>
              <a:gd name="connsiteY19" fmla="*/ 3513464 h 4642549"/>
              <a:gd name="connsiteX20" fmla="*/ 2496709 w 3112083"/>
              <a:gd name="connsiteY20" fmla="*/ 3823564 h 4642549"/>
              <a:gd name="connsiteX21" fmla="*/ 1502796 w 3112083"/>
              <a:gd name="connsiteY21" fmla="*/ 4046201 h 4642549"/>
              <a:gd name="connsiteX22" fmla="*/ 1391478 w 3112083"/>
              <a:gd name="connsiteY22" fmla="*/ 3855370 h 4642549"/>
              <a:gd name="connsiteX23" fmla="*/ 2456953 w 3112083"/>
              <a:gd name="connsiteY23" fmla="*/ 3998493 h 4642549"/>
              <a:gd name="connsiteX24" fmla="*/ 1757238 w 3112083"/>
              <a:gd name="connsiteY24" fmla="*/ 4276789 h 4642549"/>
              <a:gd name="connsiteX25" fmla="*/ 1876508 w 3112083"/>
              <a:gd name="connsiteY25" fmla="*/ 4038250 h 4642549"/>
              <a:gd name="connsiteX26" fmla="*/ 2250219 w 3112083"/>
              <a:gd name="connsiteY26" fmla="*/ 4276789 h 4642549"/>
              <a:gd name="connsiteX27" fmla="*/ 731520 w 3112083"/>
              <a:gd name="connsiteY27" fmla="*/ 4308594 h 4642549"/>
              <a:gd name="connsiteX28" fmla="*/ 636104 w 3112083"/>
              <a:gd name="connsiteY28" fmla="*/ 3926931 h 4642549"/>
              <a:gd name="connsiteX29" fmla="*/ 620202 w 3112083"/>
              <a:gd name="connsiteY29" fmla="*/ 4411961 h 4642549"/>
              <a:gd name="connsiteX30" fmla="*/ 508883 w 3112083"/>
              <a:gd name="connsiteY30" fmla="*/ 3744051 h 4642549"/>
              <a:gd name="connsiteX31" fmla="*/ 477078 w 3112083"/>
              <a:gd name="connsiteY31" fmla="*/ 4642549 h 4642549"/>
              <a:gd name="connsiteX32" fmla="*/ 389614 w 3112083"/>
              <a:gd name="connsiteY32" fmla="*/ 4197276 h 4642549"/>
              <a:gd name="connsiteX33" fmla="*/ 310101 w 3112083"/>
              <a:gd name="connsiteY33" fmla="*/ 4284740 h 4642549"/>
              <a:gd name="connsiteX34" fmla="*/ 0 w 3112083"/>
              <a:gd name="connsiteY34" fmla="*/ 4244984 h 4642549"/>
              <a:gd name="connsiteX0" fmla="*/ 1304014 w 3112083"/>
              <a:gd name="connsiteY0" fmla="*/ 3195411 h 4642549"/>
              <a:gd name="connsiteX1" fmla="*/ 1170592 w 3112083"/>
              <a:gd name="connsiteY1" fmla="*/ 2776663 h 4642549"/>
              <a:gd name="connsiteX2" fmla="*/ 460285 w 3112083"/>
              <a:gd name="connsiteY2" fmla="*/ 2738656 h 4642549"/>
              <a:gd name="connsiteX3" fmla="*/ 481530 w 3112083"/>
              <a:gd name="connsiteY3" fmla="*/ 2352603 h 4642549"/>
              <a:gd name="connsiteX4" fmla="*/ 389583 w 3112083"/>
              <a:gd name="connsiteY4" fmla="*/ 2240365 h 4642549"/>
              <a:gd name="connsiteX5" fmla="*/ 548609 w 3112083"/>
              <a:gd name="connsiteY5" fmla="*/ 2116736 h 4642549"/>
              <a:gd name="connsiteX6" fmla="*/ 353419 w 3112083"/>
              <a:gd name="connsiteY6" fmla="*/ 2042534 h 4642549"/>
              <a:gd name="connsiteX7" fmla="*/ 460285 w 3112083"/>
              <a:gd name="connsiteY7" fmla="*/ 1837519 h 4642549"/>
              <a:gd name="connsiteX8" fmla="*/ 189081 w 3112083"/>
              <a:gd name="connsiteY8" fmla="*/ 1706738 h 4642549"/>
              <a:gd name="connsiteX9" fmla="*/ 555701 w 3112083"/>
              <a:gd name="connsiteY9" fmla="*/ 1249123 h 4642549"/>
              <a:gd name="connsiteX10" fmla="*/ 1036279 w 3112083"/>
              <a:gd name="connsiteY10" fmla="*/ 173026 h 4642549"/>
              <a:gd name="connsiteX11" fmla="*/ 2265200 w 3112083"/>
              <a:gd name="connsiteY11" fmla="*/ 84702 h 4642549"/>
              <a:gd name="connsiteX12" fmla="*/ 3097509 w 3112083"/>
              <a:gd name="connsiteY12" fmla="*/ 1366611 h 4642549"/>
              <a:gd name="connsiteX13" fmla="*/ 2520563 w 3112083"/>
              <a:gd name="connsiteY13" fmla="*/ 2296914 h 4642549"/>
              <a:gd name="connsiteX14" fmla="*/ 2433099 w 3112083"/>
              <a:gd name="connsiteY14" fmla="*/ 3187460 h 4642549"/>
              <a:gd name="connsiteX15" fmla="*/ 1375576 w 3112083"/>
              <a:gd name="connsiteY15" fmla="*/ 3616830 h 4642549"/>
              <a:gd name="connsiteX16" fmla="*/ 1558456 w 3112083"/>
              <a:gd name="connsiteY16" fmla="*/ 3131801 h 4642549"/>
              <a:gd name="connsiteX17" fmla="*/ 2425148 w 3112083"/>
              <a:gd name="connsiteY17" fmla="*/ 3585025 h 4642549"/>
              <a:gd name="connsiteX18" fmla="*/ 1335819 w 3112083"/>
              <a:gd name="connsiteY18" fmla="*/ 3799710 h 4642549"/>
              <a:gd name="connsiteX19" fmla="*/ 1319916 w 3112083"/>
              <a:gd name="connsiteY19" fmla="*/ 3513464 h 4642549"/>
              <a:gd name="connsiteX20" fmla="*/ 2496709 w 3112083"/>
              <a:gd name="connsiteY20" fmla="*/ 3823564 h 4642549"/>
              <a:gd name="connsiteX21" fmla="*/ 1502796 w 3112083"/>
              <a:gd name="connsiteY21" fmla="*/ 4046201 h 4642549"/>
              <a:gd name="connsiteX22" fmla="*/ 1391478 w 3112083"/>
              <a:gd name="connsiteY22" fmla="*/ 3855370 h 4642549"/>
              <a:gd name="connsiteX23" fmla="*/ 2456953 w 3112083"/>
              <a:gd name="connsiteY23" fmla="*/ 3998493 h 4642549"/>
              <a:gd name="connsiteX24" fmla="*/ 1757238 w 3112083"/>
              <a:gd name="connsiteY24" fmla="*/ 4276789 h 4642549"/>
              <a:gd name="connsiteX25" fmla="*/ 1876508 w 3112083"/>
              <a:gd name="connsiteY25" fmla="*/ 4038250 h 4642549"/>
              <a:gd name="connsiteX26" fmla="*/ 2250219 w 3112083"/>
              <a:gd name="connsiteY26" fmla="*/ 4276789 h 4642549"/>
              <a:gd name="connsiteX27" fmla="*/ 731520 w 3112083"/>
              <a:gd name="connsiteY27" fmla="*/ 4308594 h 4642549"/>
              <a:gd name="connsiteX28" fmla="*/ 636104 w 3112083"/>
              <a:gd name="connsiteY28" fmla="*/ 3926931 h 4642549"/>
              <a:gd name="connsiteX29" fmla="*/ 620202 w 3112083"/>
              <a:gd name="connsiteY29" fmla="*/ 4411961 h 4642549"/>
              <a:gd name="connsiteX30" fmla="*/ 508883 w 3112083"/>
              <a:gd name="connsiteY30" fmla="*/ 3744051 h 4642549"/>
              <a:gd name="connsiteX31" fmla="*/ 477078 w 3112083"/>
              <a:gd name="connsiteY31" fmla="*/ 4642549 h 4642549"/>
              <a:gd name="connsiteX32" fmla="*/ 389614 w 3112083"/>
              <a:gd name="connsiteY32" fmla="*/ 4197276 h 4642549"/>
              <a:gd name="connsiteX33" fmla="*/ 310101 w 3112083"/>
              <a:gd name="connsiteY33" fmla="*/ 4284740 h 4642549"/>
              <a:gd name="connsiteX34" fmla="*/ 0 w 3112083"/>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296914 h 4642549"/>
              <a:gd name="connsiteX14" fmla="*/ 2433099 w 3100667"/>
              <a:gd name="connsiteY14" fmla="*/ 3187460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296914 h 4642549"/>
              <a:gd name="connsiteX14" fmla="*/ 2433099 w 3100667"/>
              <a:gd name="connsiteY14" fmla="*/ 3187460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33099 w 3100667"/>
              <a:gd name="connsiteY14" fmla="*/ 3187460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33099 w 3100667"/>
              <a:gd name="connsiteY14" fmla="*/ 3187460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33099 w 3100667"/>
              <a:gd name="connsiteY14" fmla="*/ 3187460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397794 w 3100667"/>
              <a:gd name="connsiteY14" fmla="*/ 3152155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397794 w 3100667"/>
              <a:gd name="connsiteY14" fmla="*/ 3152155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2397794 w 3100667"/>
              <a:gd name="connsiteY15" fmla="*/ 3152155 h 4642549"/>
              <a:gd name="connsiteX16" fmla="*/ 1375576 w 3100667"/>
              <a:gd name="connsiteY16" fmla="*/ 3616830 h 4642549"/>
              <a:gd name="connsiteX17" fmla="*/ 1558456 w 3100667"/>
              <a:gd name="connsiteY17" fmla="*/ 3131801 h 4642549"/>
              <a:gd name="connsiteX18" fmla="*/ 2425148 w 3100667"/>
              <a:gd name="connsiteY18" fmla="*/ 3585025 h 4642549"/>
              <a:gd name="connsiteX19" fmla="*/ 1335819 w 3100667"/>
              <a:gd name="connsiteY19" fmla="*/ 3799710 h 4642549"/>
              <a:gd name="connsiteX20" fmla="*/ 1319916 w 3100667"/>
              <a:gd name="connsiteY20" fmla="*/ 3513464 h 4642549"/>
              <a:gd name="connsiteX21" fmla="*/ 2496709 w 3100667"/>
              <a:gd name="connsiteY21" fmla="*/ 3823564 h 4642549"/>
              <a:gd name="connsiteX22" fmla="*/ 1502796 w 3100667"/>
              <a:gd name="connsiteY22" fmla="*/ 4046201 h 4642549"/>
              <a:gd name="connsiteX23" fmla="*/ 1391478 w 3100667"/>
              <a:gd name="connsiteY23" fmla="*/ 3855370 h 4642549"/>
              <a:gd name="connsiteX24" fmla="*/ 2456953 w 3100667"/>
              <a:gd name="connsiteY24" fmla="*/ 3998493 h 4642549"/>
              <a:gd name="connsiteX25" fmla="*/ 1757238 w 3100667"/>
              <a:gd name="connsiteY25" fmla="*/ 4276789 h 4642549"/>
              <a:gd name="connsiteX26" fmla="*/ 1876508 w 3100667"/>
              <a:gd name="connsiteY26" fmla="*/ 4038250 h 4642549"/>
              <a:gd name="connsiteX27" fmla="*/ 2250219 w 3100667"/>
              <a:gd name="connsiteY27" fmla="*/ 4276789 h 4642549"/>
              <a:gd name="connsiteX28" fmla="*/ 731520 w 3100667"/>
              <a:gd name="connsiteY28" fmla="*/ 4308594 h 4642549"/>
              <a:gd name="connsiteX29" fmla="*/ 636104 w 3100667"/>
              <a:gd name="connsiteY29" fmla="*/ 3926931 h 4642549"/>
              <a:gd name="connsiteX30" fmla="*/ 620202 w 3100667"/>
              <a:gd name="connsiteY30" fmla="*/ 4411961 h 4642549"/>
              <a:gd name="connsiteX31" fmla="*/ 508883 w 3100667"/>
              <a:gd name="connsiteY31" fmla="*/ 3744051 h 4642549"/>
              <a:gd name="connsiteX32" fmla="*/ 477078 w 3100667"/>
              <a:gd name="connsiteY32" fmla="*/ 4642549 h 4642549"/>
              <a:gd name="connsiteX33" fmla="*/ 389614 w 3100667"/>
              <a:gd name="connsiteY33" fmla="*/ 4197276 h 4642549"/>
              <a:gd name="connsiteX34" fmla="*/ 310101 w 3100667"/>
              <a:gd name="connsiteY34" fmla="*/ 4284740 h 4642549"/>
              <a:gd name="connsiteX35" fmla="*/ 0 w 3100667"/>
              <a:gd name="connsiteY35"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2394263 w 3100667"/>
              <a:gd name="connsiteY15" fmla="*/ 3155686 h 4642549"/>
              <a:gd name="connsiteX16" fmla="*/ 1375576 w 3100667"/>
              <a:gd name="connsiteY16" fmla="*/ 3616830 h 4642549"/>
              <a:gd name="connsiteX17" fmla="*/ 1558456 w 3100667"/>
              <a:gd name="connsiteY17" fmla="*/ 3131801 h 4642549"/>
              <a:gd name="connsiteX18" fmla="*/ 2425148 w 3100667"/>
              <a:gd name="connsiteY18" fmla="*/ 3585025 h 4642549"/>
              <a:gd name="connsiteX19" fmla="*/ 1335819 w 3100667"/>
              <a:gd name="connsiteY19" fmla="*/ 3799710 h 4642549"/>
              <a:gd name="connsiteX20" fmla="*/ 1319916 w 3100667"/>
              <a:gd name="connsiteY20" fmla="*/ 3513464 h 4642549"/>
              <a:gd name="connsiteX21" fmla="*/ 2496709 w 3100667"/>
              <a:gd name="connsiteY21" fmla="*/ 3823564 h 4642549"/>
              <a:gd name="connsiteX22" fmla="*/ 1502796 w 3100667"/>
              <a:gd name="connsiteY22" fmla="*/ 4046201 h 4642549"/>
              <a:gd name="connsiteX23" fmla="*/ 1391478 w 3100667"/>
              <a:gd name="connsiteY23" fmla="*/ 3855370 h 4642549"/>
              <a:gd name="connsiteX24" fmla="*/ 2456953 w 3100667"/>
              <a:gd name="connsiteY24" fmla="*/ 3998493 h 4642549"/>
              <a:gd name="connsiteX25" fmla="*/ 1757238 w 3100667"/>
              <a:gd name="connsiteY25" fmla="*/ 4276789 h 4642549"/>
              <a:gd name="connsiteX26" fmla="*/ 1876508 w 3100667"/>
              <a:gd name="connsiteY26" fmla="*/ 4038250 h 4642549"/>
              <a:gd name="connsiteX27" fmla="*/ 2250219 w 3100667"/>
              <a:gd name="connsiteY27" fmla="*/ 4276789 h 4642549"/>
              <a:gd name="connsiteX28" fmla="*/ 731520 w 3100667"/>
              <a:gd name="connsiteY28" fmla="*/ 4308594 h 4642549"/>
              <a:gd name="connsiteX29" fmla="*/ 636104 w 3100667"/>
              <a:gd name="connsiteY29" fmla="*/ 3926931 h 4642549"/>
              <a:gd name="connsiteX30" fmla="*/ 620202 w 3100667"/>
              <a:gd name="connsiteY30" fmla="*/ 4411961 h 4642549"/>
              <a:gd name="connsiteX31" fmla="*/ 508883 w 3100667"/>
              <a:gd name="connsiteY31" fmla="*/ 3744051 h 4642549"/>
              <a:gd name="connsiteX32" fmla="*/ 477078 w 3100667"/>
              <a:gd name="connsiteY32" fmla="*/ 4642549 h 4642549"/>
              <a:gd name="connsiteX33" fmla="*/ 389614 w 3100667"/>
              <a:gd name="connsiteY33" fmla="*/ 4197276 h 4642549"/>
              <a:gd name="connsiteX34" fmla="*/ 310101 w 3100667"/>
              <a:gd name="connsiteY34" fmla="*/ 4284740 h 4642549"/>
              <a:gd name="connsiteX35" fmla="*/ 0 w 3100667"/>
              <a:gd name="connsiteY35"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2394263 w 3100667"/>
              <a:gd name="connsiteY15" fmla="*/ 3155686 h 4642549"/>
              <a:gd name="connsiteX16" fmla="*/ 1375576 w 3100667"/>
              <a:gd name="connsiteY16" fmla="*/ 3616830 h 4642549"/>
              <a:gd name="connsiteX17" fmla="*/ 1558456 w 3100667"/>
              <a:gd name="connsiteY17" fmla="*/ 3131801 h 4642549"/>
              <a:gd name="connsiteX18" fmla="*/ 2425148 w 3100667"/>
              <a:gd name="connsiteY18" fmla="*/ 3585025 h 4642549"/>
              <a:gd name="connsiteX19" fmla="*/ 1335819 w 3100667"/>
              <a:gd name="connsiteY19" fmla="*/ 3799710 h 4642549"/>
              <a:gd name="connsiteX20" fmla="*/ 1319916 w 3100667"/>
              <a:gd name="connsiteY20" fmla="*/ 3513464 h 4642549"/>
              <a:gd name="connsiteX21" fmla="*/ 2496709 w 3100667"/>
              <a:gd name="connsiteY21" fmla="*/ 3823564 h 4642549"/>
              <a:gd name="connsiteX22" fmla="*/ 1502796 w 3100667"/>
              <a:gd name="connsiteY22" fmla="*/ 4046201 h 4642549"/>
              <a:gd name="connsiteX23" fmla="*/ 1391478 w 3100667"/>
              <a:gd name="connsiteY23" fmla="*/ 3855370 h 4642549"/>
              <a:gd name="connsiteX24" fmla="*/ 2456953 w 3100667"/>
              <a:gd name="connsiteY24" fmla="*/ 3998493 h 4642549"/>
              <a:gd name="connsiteX25" fmla="*/ 1757238 w 3100667"/>
              <a:gd name="connsiteY25" fmla="*/ 4276789 h 4642549"/>
              <a:gd name="connsiteX26" fmla="*/ 1876508 w 3100667"/>
              <a:gd name="connsiteY26" fmla="*/ 4038250 h 4642549"/>
              <a:gd name="connsiteX27" fmla="*/ 2250219 w 3100667"/>
              <a:gd name="connsiteY27" fmla="*/ 4276789 h 4642549"/>
              <a:gd name="connsiteX28" fmla="*/ 731520 w 3100667"/>
              <a:gd name="connsiteY28" fmla="*/ 4308594 h 4642549"/>
              <a:gd name="connsiteX29" fmla="*/ 636104 w 3100667"/>
              <a:gd name="connsiteY29" fmla="*/ 3926931 h 4642549"/>
              <a:gd name="connsiteX30" fmla="*/ 620202 w 3100667"/>
              <a:gd name="connsiteY30" fmla="*/ 4411961 h 4642549"/>
              <a:gd name="connsiteX31" fmla="*/ 508883 w 3100667"/>
              <a:gd name="connsiteY31" fmla="*/ 3744051 h 4642549"/>
              <a:gd name="connsiteX32" fmla="*/ 477078 w 3100667"/>
              <a:gd name="connsiteY32" fmla="*/ 4642549 h 4642549"/>
              <a:gd name="connsiteX33" fmla="*/ 389614 w 3100667"/>
              <a:gd name="connsiteY33" fmla="*/ 4197276 h 4642549"/>
              <a:gd name="connsiteX34" fmla="*/ 310101 w 3100667"/>
              <a:gd name="connsiteY34" fmla="*/ 4284740 h 4642549"/>
              <a:gd name="connsiteX35" fmla="*/ 0 w 3100667"/>
              <a:gd name="connsiteY35"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25148 w 3100667"/>
              <a:gd name="connsiteY17" fmla="*/ 3585025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96709 w 3100667"/>
              <a:gd name="connsiteY20" fmla="*/ 3823564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75526 w 3100667"/>
              <a:gd name="connsiteY20" fmla="*/ 3777667 h 4642549"/>
              <a:gd name="connsiteX21" fmla="*/ 1502796 w 3100667"/>
              <a:gd name="connsiteY21" fmla="*/ 4046201 h 4642549"/>
              <a:gd name="connsiteX22" fmla="*/ 1391478 w 3100667"/>
              <a:gd name="connsiteY22" fmla="*/ 3855370 h 4642549"/>
              <a:gd name="connsiteX23" fmla="*/ 2456953 w 3100667"/>
              <a:gd name="connsiteY23" fmla="*/ 3998493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75526 w 3100667"/>
              <a:gd name="connsiteY20" fmla="*/ 3777667 h 4642549"/>
              <a:gd name="connsiteX21" fmla="*/ 1502796 w 3100667"/>
              <a:gd name="connsiteY21" fmla="*/ 4046201 h 4642549"/>
              <a:gd name="connsiteX22" fmla="*/ 1391478 w 3100667"/>
              <a:gd name="connsiteY22" fmla="*/ 3855370 h 4642549"/>
              <a:gd name="connsiteX23" fmla="*/ 2460484 w 3100667"/>
              <a:gd name="connsiteY23" fmla="*/ 4051451 h 4642549"/>
              <a:gd name="connsiteX24" fmla="*/ 1757238 w 3100667"/>
              <a:gd name="connsiteY24" fmla="*/ 4276789 h 4642549"/>
              <a:gd name="connsiteX25" fmla="*/ 1876508 w 3100667"/>
              <a:gd name="connsiteY25" fmla="*/ 4038250 h 4642549"/>
              <a:gd name="connsiteX26" fmla="*/ 2250219 w 3100667"/>
              <a:gd name="connsiteY26" fmla="*/ 4276789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75526 w 3100667"/>
              <a:gd name="connsiteY20" fmla="*/ 3777667 h 4642549"/>
              <a:gd name="connsiteX21" fmla="*/ 1502796 w 3100667"/>
              <a:gd name="connsiteY21" fmla="*/ 4046201 h 4642549"/>
              <a:gd name="connsiteX22" fmla="*/ 1391478 w 3100667"/>
              <a:gd name="connsiteY22" fmla="*/ 3855370 h 4642549"/>
              <a:gd name="connsiteX23" fmla="*/ 2460484 w 3100667"/>
              <a:gd name="connsiteY23" fmla="*/ 4051451 h 4642549"/>
              <a:gd name="connsiteX24" fmla="*/ 1757238 w 3100667"/>
              <a:gd name="connsiteY24" fmla="*/ 4276789 h 4642549"/>
              <a:gd name="connsiteX25" fmla="*/ 1876508 w 3100667"/>
              <a:gd name="connsiteY25" fmla="*/ 4038250 h 4642549"/>
              <a:gd name="connsiteX26" fmla="*/ 2303177 w 3100667"/>
              <a:gd name="connsiteY26" fmla="*/ 4294441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75526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03177 w 3100667"/>
              <a:gd name="connsiteY26" fmla="*/ 4294441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03177 w 3100667"/>
              <a:gd name="connsiteY26" fmla="*/ 4294441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20829 w 3100667"/>
              <a:gd name="connsiteY26" fmla="*/ 4290910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558456 w 3100667"/>
              <a:gd name="connsiteY16" fmla="*/ 313180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75576 w 3100667"/>
              <a:gd name="connsiteY15" fmla="*/ 3616830 h 4642549"/>
              <a:gd name="connsiteX16" fmla="*/ 1600822 w 3100667"/>
              <a:gd name="connsiteY16" fmla="*/ 320594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0822 w 3100667"/>
              <a:gd name="connsiteY16" fmla="*/ 320594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0822 w 3100667"/>
              <a:gd name="connsiteY16" fmla="*/ 320594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0822 w 3100667"/>
              <a:gd name="connsiteY16" fmla="*/ 320594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0822 w 3100667"/>
              <a:gd name="connsiteY16" fmla="*/ 3205941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4353 w 3100667"/>
              <a:gd name="connsiteY16" fmla="*/ 3223594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4353 w 3100667"/>
              <a:gd name="connsiteY16" fmla="*/ 3223594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4353 w 3100667"/>
              <a:gd name="connsiteY16" fmla="*/ 3223594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1604353 w 3100667"/>
              <a:gd name="connsiteY16" fmla="*/ 3223594 h 4642549"/>
              <a:gd name="connsiteX17" fmla="*/ 2478106 w 3100667"/>
              <a:gd name="connsiteY17" fmla="*/ 3486171 h 4642549"/>
              <a:gd name="connsiteX18" fmla="*/ 1335819 w 3100667"/>
              <a:gd name="connsiteY18" fmla="*/ 3799710 h 4642549"/>
              <a:gd name="connsiteX19" fmla="*/ 1319916 w 3100667"/>
              <a:gd name="connsiteY19" fmla="*/ 3513464 h 4642549"/>
              <a:gd name="connsiteX20" fmla="*/ 2457873 w 3100667"/>
              <a:gd name="connsiteY20" fmla="*/ 3777667 h 4642549"/>
              <a:gd name="connsiteX21" fmla="*/ 1502796 w 3100667"/>
              <a:gd name="connsiteY21" fmla="*/ 4046201 h 4642549"/>
              <a:gd name="connsiteX22" fmla="*/ 1391478 w 3100667"/>
              <a:gd name="connsiteY22" fmla="*/ 3855370 h 4642549"/>
              <a:gd name="connsiteX23" fmla="*/ 2393404 w 3100667"/>
              <a:gd name="connsiteY23" fmla="*/ 4051451 h 4642549"/>
              <a:gd name="connsiteX24" fmla="*/ 1757238 w 3100667"/>
              <a:gd name="connsiteY24" fmla="*/ 4276789 h 4642549"/>
              <a:gd name="connsiteX25" fmla="*/ 1876508 w 3100667"/>
              <a:gd name="connsiteY25" fmla="*/ 4038250 h 4642549"/>
              <a:gd name="connsiteX26" fmla="*/ 2317299 w 3100667"/>
              <a:gd name="connsiteY26" fmla="*/ 4315623 h 4642549"/>
              <a:gd name="connsiteX27" fmla="*/ 731520 w 3100667"/>
              <a:gd name="connsiteY27" fmla="*/ 4308594 h 4642549"/>
              <a:gd name="connsiteX28" fmla="*/ 636104 w 3100667"/>
              <a:gd name="connsiteY28" fmla="*/ 3926931 h 4642549"/>
              <a:gd name="connsiteX29" fmla="*/ 620202 w 3100667"/>
              <a:gd name="connsiteY29" fmla="*/ 4411961 h 4642549"/>
              <a:gd name="connsiteX30" fmla="*/ 508883 w 3100667"/>
              <a:gd name="connsiteY30" fmla="*/ 3744051 h 4642549"/>
              <a:gd name="connsiteX31" fmla="*/ 477078 w 3100667"/>
              <a:gd name="connsiteY31" fmla="*/ 4642549 h 4642549"/>
              <a:gd name="connsiteX32" fmla="*/ 389614 w 3100667"/>
              <a:gd name="connsiteY32" fmla="*/ 4197276 h 4642549"/>
              <a:gd name="connsiteX33" fmla="*/ 310101 w 3100667"/>
              <a:gd name="connsiteY33" fmla="*/ 4284740 h 4642549"/>
              <a:gd name="connsiteX34" fmla="*/ 0 w 3100667"/>
              <a:gd name="connsiteY34"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08496 w 3100667"/>
              <a:gd name="connsiteY15" fmla="*/ 3412061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1319916 w 3100667"/>
              <a:gd name="connsiteY18" fmla="*/ 3513464 h 4642549"/>
              <a:gd name="connsiteX19" fmla="*/ 2457873 w 3100667"/>
              <a:gd name="connsiteY19" fmla="*/ 3777667 h 4642549"/>
              <a:gd name="connsiteX20" fmla="*/ 1502796 w 3100667"/>
              <a:gd name="connsiteY20" fmla="*/ 4046201 h 4642549"/>
              <a:gd name="connsiteX21" fmla="*/ 1391478 w 3100667"/>
              <a:gd name="connsiteY21" fmla="*/ 3855370 h 4642549"/>
              <a:gd name="connsiteX22" fmla="*/ 2393404 w 3100667"/>
              <a:gd name="connsiteY22" fmla="*/ 4051451 h 4642549"/>
              <a:gd name="connsiteX23" fmla="*/ 1757238 w 3100667"/>
              <a:gd name="connsiteY23" fmla="*/ 4276789 h 4642549"/>
              <a:gd name="connsiteX24" fmla="*/ 1876508 w 3100667"/>
              <a:gd name="connsiteY24" fmla="*/ 4038250 h 4642549"/>
              <a:gd name="connsiteX25" fmla="*/ 2317299 w 3100667"/>
              <a:gd name="connsiteY25" fmla="*/ 4315623 h 4642549"/>
              <a:gd name="connsiteX26" fmla="*/ 731520 w 3100667"/>
              <a:gd name="connsiteY26" fmla="*/ 4308594 h 4642549"/>
              <a:gd name="connsiteX27" fmla="*/ 636104 w 3100667"/>
              <a:gd name="connsiteY27" fmla="*/ 3926931 h 4642549"/>
              <a:gd name="connsiteX28" fmla="*/ 620202 w 3100667"/>
              <a:gd name="connsiteY28" fmla="*/ 4411961 h 4642549"/>
              <a:gd name="connsiteX29" fmla="*/ 508883 w 3100667"/>
              <a:gd name="connsiteY29" fmla="*/ 3744051 h 4642549"/>
              <a:gd name="connsiteX30" fmla="*/ 477078 w 3100667"/>
              <a:gd name="connsiteY30" fmla="*/ 4642549 h 4642549"/>
              <a:gd name="connsiteX31" fmla="*/ 389614 w 3100667"/>
              <a:gd name="connsiteY31" fmla="*/ 4197276 h 4642549"/>
              <a:gd name="connsiteX32" fmla="*/ 310101 w 3100667"/>
              <a:gd name="connsiteY32" fmla="*/ 4284740 h 4642549"/>
              <a:gd name="connsiteX33" fmla="*/ 0 w 3100667"/>
              <a:gd name="connsiteY33"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1391478 w 3100667"/>
              <a:gd name="connsiteY20" fmla="*/ 3855370 h 4642549"/>
              <a:gd name="connsiteX21" fmla="*/ 2393404 w 3100667"/>
              <a:gd name="connsiteY21" fmla="*/ 4051451 h 4642549"/>
              <a:gd name="connsiteX22" fmla="*/ 1757238 w 3100667"/>
              <a:gd name="connsiteY22" fmla="*/ 4276789 h 4642549"/>
              <a:gd name="connsiteX23" fmla="*/ 1876508 w 3100667"/>
              <a:gd name="connsiteY23" fmla="*/ 4038250 h 4642549"/>
              <a:gd name="connsiteX24" fmla="*/ 2317299 w 3100667"/>
              <a:gd name="connsiteY24" fmla="*/ 4315623 h 4642549"/>
              <a:gd name="connsiteX25" fmla="*/ 731520 w 3100667"/>
              <a:gd name="connsiteY25" fmla="*/ 4308594 h 4642549"/>
              <a:gd name="connsiteX26" fmla="*/ 636104 w 3100667"/>
              <a:gd name="connsiteY26" fmla="*/ 3926931 h 4642549"/>
              <a:gd name="connsiteX27" fmla="*/ 620202 w 3100667"/>
              <a:gd name="connsiteY27" fmla="*/ 4411961 h 4642549"/>
              <a:gd name="connsiteX28" fmla="*/ 508883 w 3100667"/>
              <a:gd name="connsiteY28" fmla="*/ 3744051 h 4642549"/>
              <a:gd name="connsiteX29" fmla="*/ 477078 w 3100667"/>
              <a:gd name="connsiteY29" fmla="*/ 4642549 h 4642549"/>
              <a:gd name="connsiteX30" fmla="*/ 389614 w 3100667"/>
              <a:gd name="connsiteY30" fmla="*/ 4197276 h 4642549"/>
              <a:gd name="connsiteX31" fmla="*/ 310101 w 3100667"/>
              <a:gd name="connsiteY31" fmla="*/ 4284740 h 4642549"/>
              <a:gd name="connsiteX32" fmla="*/ 0 w 3100667"/>
              <a:gd name="connsiteY32"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1876508 w 3100667"/>
              <a:gd name="connsiteY22" fmla="*/ 4038250 h 4642549"/>
              <a:gd name="connsiteX23" fmla="*/ 2317299 w 3100667"/>
              <a:gd name="connsiteY23" fmla="*/ 4315623 h 4642549"/>
              <a:gd name="connsiteX24" fmla="*/ 731520 w 3100667"/>
              <a:gd name="connsiteY24" fmla="*/ 4308594 h 4642549"/>
              <a:gd name="connsiteX25" fmla="*/ 636104 w 3100667"/>
              <a:gd name="connsiteY25" fmla="*/ 3926931 h 4642549"/>
              <a:gd name="connsiteX26" fmla="*/ 620202 w 3100667"/>
              <a:gd name="connsiteY26" fmla="*/ 4411961 h 4642549"/>
              <a:gd name="connsiteX27" fmla="*/ 508883 w 3100667"/>
              <a:gd name="connsiteY27" fmla="*/ 3744051 h 4642549"/>
              <a:gd name="connsiteX28" fmla="*/ 477078 w 3100667"/>
              <a:gd name="connsiteY28" fmla="*/ 4642549 h 4642549"/>
              <a:gd name="connsiteX29" fmla="*/ 389614 w 3100667"/>
              <a:gd name="connsiteY29" fmla="*/ 4197276 h 4642549"/>
              <a:gd name="connsiteX30" fmla="*/ 310101 w 3100667"/>
              <a:gd name="connsiteY30" fmla="*/ 4284740 h 4642549"/>
              <a:gd name="connsiteX31" fmla="*/ 0 w 3100667"/>
              <a:gd name="connsiteY31"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35819 w 3100667"/>
              <a:gd name="connsiteY17" fmla="*/ 3799710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8106 w 3100667"/>
              <a:gd name="connsiteY16" fmla="*/ 3486171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502796 w 3100667"/>
              <a:gd name="connsiteY19" fmla="*/ 4046201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454396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60532 w 3100667"/>
              <a:gd name="connsiteY17" fmla="*/ 3739691 h 4642549"/>
              <a:gd name="connsiteX18" fmla="*/ 2457873 w 3100667"/>
              <a:gd name="connsiteY18" fmla="*/ 3777667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60532 w 3100667"/>
              <a:gd name="connsiteY17" fmla="*/ 3739691 h 4642549"/>
              <a:gd name="connsiteX18" fmla="*/ 2468465 w 3100667"/>
              <a:gd name="connsiteY18" fmla="*/ 3664691 h 4642549"/>
              <a:gd name="connsiteX19" fmla="*/ 1446308 w 3100667"/>
              <a:gd name="connsiteY19" fmla="*/ 4028548 h 4642549"/>
              <a:gd name="connsiteX20" fmla="*/ 2393404 w 3100667"/>
              <a:gd name="connsiteY20" fmla="*/ 4051451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60532 w 3100667"/>
              <a:gd name="connsiteY17" fmla="*/ 3739691 h 4642549"/>
              <a:gd name="connsiteX18" fmla="*/ 2468465 w 3100667"/>
              <a:gd name="connsiteY18" fmla="*/ 3664691 h 4642549"/>
              <a:gd name="connsiteX19" fmla="*/ 1446308 w 3100667"/>
              <a:gd name="connsiteY19" fmla="*/ 4028548 h 4642549"/>
              <a:gd name="connsiteX20" fmla="*/ 2411056 w 3100667"/>
              <a:gd name="connsiteY20" fmla="*/ 3963188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30246 h 4642549"/>
              <a:gd name="connsiteX18" fmla="*/ 2468465 w 3100667"/>
              <a:gd name="connsiteY18" fmla="*/ 3664691 h 4642549"/>
              <a:gd name="connsiteX19" fmla="*/ 1446308 w 3100667"/>
              <a:gd name="connsiteY19" fmla="*/ 4028548 h 4642549"/>
              <a:gd name="connsiteX20" fmla="*/ 2411056 w 3100667"/>
              <a:gd name="connsiteY20" fmla="*/ 3963188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30246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757238 w 3100667"/>
              <a:gd name="connsiteY21" fmla="*/ 4276789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94835 w 3100667"/>
              <a:gd name="connsiteY21" fmla="*/ 4146161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94835 w 3100667"/>
              <a:gd name="connsiteY21" fmla="*/ 4146161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94835 w 3100667"/>
              <a:gd name="connsiteY21" fmla="*/ 4146161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94835 w 3100667"/>
              <a:gd name="connsiteY21" fmla="*/ 4146161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17299 w 3100667"/>
              <a:gd name="connsiteY22" fmla="*/ 4315623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66726 w 3100667"/>
              <a:gd name="connsiteY22" fmla="*/ 4266196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36104 w 3100667"/>
              <a:gd name="connsiteY24" fmla="*/ 3926931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82001 w 3100667"/>
              <a:gd name="connsiteY24" fmla="*/ 3923400 h 4642549"/>
              <a:gd name="connsiteX25" fmla="*/ 620202 w 3100667"/>
              <a:gd name="connsiteY25" fmla="*/ 4411961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82001 w 3100667"/>
              <a:gd name="connsiteY24" fmla="*/ 3923400 h 4642549"/>
              <a:gd name="connsiteX25" fmla="*/ 599019 w 3100667"/>
              <a:gd name="connsiteY25" fmla="*/ 4408430 h 4642549"/>
              <a:gd name="connsiteX26" fmla="*/ 508883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42549"/>
              <a:gd name="connsiteX1" fmla="*/ 1170592 w 3100667"/>
              <a:gd name="connsiteY1" fmla="*/ 2776663 h 4642549"/>
              <a:gd name="connsiteX2" fmla="*/ 460285 w 3100667"/>
              <a:gd name="connsiteY2" fmla="*/ 2738656 h 4642549"/>
              <a:gd name="connsiteX3" fmla="*/ 481530 w 3100667"/>
              <a:gd name="connsiteY3" fmla="*/ 2352603 h 4642549"/>
              <a:gd name="connsiteX4" fmla="*/ 389583 w 3100667"/>
              <a:gd name="connsiteY4" fmla="*/ 2240365 h 4642549"/>
              <a:gd name="connsiteX5" fmla="*/ 548609 w 3100667"/>
              <a:gd name="connsiteY5" fmla="*/ 2116736 h 4642549"/>
              <a:gd name="connsiteX6" fmla="*/ 353419 w 3100667"/>
              <a:gd name="connsiteY6" fmla="*/ 2042534 h 4642549"/>
              <a:gd name="connsiteX7" fmla="*/ 460285 w 3100667"/>
              <a:gd name="connsiteY7" fmla="*/ 1837519 h 4642549"/>
              <a:gd name="connsiteX8" fmla="*/ 189081 w 3100667"/>
              <a:gd name="connsiteY8" fmla="*/ 1706738 h 4642549"/>
              <a:gd name="connsiteX9" fmla="*/ 555701 w 3100667"/>
              <a:gd name="connsiteY9" fmla="*/ 1249123 h 4642549"/>
              <a:gd name="connsiteX10" fmla="*/ 1036279 w 3100667"/>
              <a:gd name="connsiteY10" fmla="*/ 173026 h 4642549"/>
              <a:gd name="connsiteX11" fmla="*/ 2265200 w 3100667"/>
              <a:gd name="connsiteY11" fmla="*/ 84702 h 4642549"/>
              <a:gd name="connsiteX12" fmla="*/ 3097509 w 3100667"/>
              <a:gd name="connsiteY12" fmla="*/ 1366611 h 4642549"/>
              <a:gd name="connsiteX13" fmla="*/ 2520563 w 3100667"/>
              <a:gd name="connsiteY13" fmla="*/ 2335750 h 4642549"/>
              <a:gd name="connsiteX14" fmla="*/ 2460914 w 3100667"/>
              <a:gd name="connsiteY14" fmla="*/ 3127719 h 4642549"/>
              <a:gd name="connsiteX15" fmla="*/ 1312027 w 3100667"/>
              <a:gd name="connsiteY15" fmla="*/ 3373226 h 4642549"/>
              <a:gd name="connsiteX16" fmla="*/ 2474576 w 3100667"/>
              <a:gd name="connsiteY16" fmla="*/ 3394378 h 4642549"/>
              <a:gd name="connsiteX17" fmla="*/ 1346410 w 3100667"/>
              <a:gd name="connsiteY17" fmla="*/ 3665551 h 4642549"/>
              <a:gd name="connsiteX18" fmla="*/ 2468465 w 3100667"/>
              <a:gd name="connsiteY18" fmla="*/ 3664691 h 4642549"/>
              <a:gd name="connsiteX19" fmla="*/ 1435717 w 3100667"/>
              <a:gd name="connsiteY19" fmla="*/ 3901450 h 4642549"/>
              <a:gd name="connsiteX20" fmla="*/ 2411056 w 3100667"/>
              <a:gd name="connsiteY20" fmla="*/ 3963188 h 4642549"/>
              <a:gd name="connsiteX21" fmla="*/ 1548939 w 3100667"/>
              <a:gd name="connsiteY21" fmla="*/ 4107326 h 4642549"/>
              <a:gd name="connsiteX22" fmla="*/ 2384378 w 3100667"/>
              <a:gd name="connsiteY22" fmla="*/ 4290910 h 4642549"/>
              <a:gd name="connsiteX23" fmla="*/ 731520 w 3100667"/>
              <a:gd name="connsiteY23" fmla="*/ 4308594 h 4642549"/>
              <a:gd name="connsiteX24" fmla="*/ 682001 w 3100667"/>
              <a:gd name="connsiteY24" fmla="*/ 3923400 h 4642549"/>
              <a:gd name="connsiteX25" fmla="*/ 599019 w 3100667"/>
              <a:gd name="connsiteY25" fmla="*/ 4408430 h 4642549"/>
              <a:gd name="connsiteX26" fmla="*/ 473578 w 3100667"/>
              <a:gd name="connsiteY26" fmla="*/ 3744051 h 4642549"/>
              <a:gd name="connsiteX27" fmla="*/ 477078 w 3100667"/>
              <a:gd name="connsiteY27" fmla="*/ 4642549 h 4642549"/>
              <a:gd name="connsiteX28" fmla="*/ 389614 w 3100667"/>
              <a:gd name="connsiteY28" fmla="*/ 4197276 h 4642549"/>
              <a:gd name="connsiteX29" fmla="*/ 310101 w 3100667"/>
              <a:gd name="connsiteY29" fmla="*/ 4284740 h 4642549"/>
              <a:gd name="connsiteX30" fmla="*/ 0 w 3100667"/>
              <a:gd name="connsiteY30" fmla="*/ 4244984 h 4642549"/>
              <a:gd name="connsiteX0" fmla="*/ 1304014 w 3100667"/>
              <a:gd name="connsiteY0" fmla="*/ 3195411 h 4639018"/>
              <a:gd name="connsiteX1" fmla="*/ 1170592 w 3100667"/>
              <a:gd name="connsiteY1" fmla="*/ 2776663 h 4639018"/>
              <a:gd name="connsiteX2" fmla="*/ 460285 w 3100667"/>
              <a:gd name="connsiteY2" fmla="*/ 2738656 h 4639018"/>
              <a:gd name="connsiteX3" fmla="*/ 481530 w 3100667"/>
              <a:gd name="connsiteY3" fmla="*/ 2352603 h 4639018"/>
              <a:gd name="connsiteX4" fmla="*/ 389583 w 3100667"/>
              <a:gd name="connsiteY4" fmla="*/ 2240365 h 4639018"/>
              <a:gd name="connsiteX5" fmla="*/ 548609 w 3100667"/>
              <a:gd name="connsiteY5" fmla="*/ 2116736 h 4639018"/>
              <a:gd name="connsiteX6" fmla="*/ 353419 w 3100667"/>
              <a:gd name="connsiteY6" fmla="*/ 2042534 h 4639018"/>
              <a:gd name="connsiteX7" fmla="*/ 460285 w 3100667"/>
              <a:gd name="connsiteY7" fmla="*/ 1837519 h 4639018"/>
              <a:gd name="connsiteX8" fmla="*/ 189081 w 3100667"/>
              <a:gd name="connsiteY8" fmla="*/ 1706738 h 4639018"/>
              <a:gd name="connsiteX9" fmla="*/ 555701 w 3100667"/>
              <a:gd name="connsiteY9" fmla="*/ 1249123 h 4639018"/>
              <a:gd name="connsiteX10" fmla="*/ 1036279 w 3100667"/>
              <a:gd name="connsiteY10" fmla="*/ 173026 h 4639018"/>
              <a:gd name="connsiteX11" fmla="*/ 2265200 w 3100667"/>
              <a:gd name="connsiteY11" fmla="*/ 84702 h 4639018"/>
              <a:gd name="connsiteX12" fmla="*/ 3097509 w 3100667"/>
              <a:gd name="connsiteY12" fmla="*/ 1366611 h 4639018"/>
              <a:gd name="connsiteX13" fmla="*/ 2520563 w 3100667"/>
              <a:gd name="connsiteY13" fmla="*/ 2335750 h 4639018"/>
              <a:gd name="connsiteX14" fmla="*/ 2460914 w 3100667"/>
              <a:gd name="connsiteY14" fmla="*/ 3127719 h 4639018"/>
              <a:gd name="connsiteX15" fmla="*/ 1312027 w 3100667"/>
              <a:gd name="connsiteY15" fmla="*/ 3373226 h 4639018"/>
              <a:gd name="connsiteX16" fmla="*/ 2474576 w 3100667"/>
              <a:gd name="connsiteY16" fmla="*/ 3394378 h 4639018"/>
              <a:gd name="connsiteX17" fmla="*/ 1346410 w 3100667"/>
              <a:gd name="connsiteY17" fmla="*/ 3665551 h 4639018"/>
              <a:gd name="connsiteX18" fmla="*/ 2468465 w 3100667"/>
              <a:gd name="connsiteY18" fmla="*/ 3664691 h 4639018"/>
              <a:gd name="connsiteX19" fmla="*/ 1435717 w 3100667"/>
              <a:gd name="connsiteY19" fmla="*/ 3901450 h 4639018"/>
              <a:gd name="connsiteX20" fmla="*/ 2411056 w 3100667"/>
              <a:gd name="connsiteY20" fmla="*/ 3963188 h 4639018"/>
              <a:gd name="connsiteX21" fmla="*/ 1548939 w 3100667"/>
              <a:gd name="connsiteY21" fmla="*/ 4107326 h 4639018"/>
              <a:gd name="connsiteX22" fmla="*/ 2384378 w 3100667"/>
              <a:gd name="connsiteY22" fmla="*/ 4290910 h 4639018"/>
              <a:gd name="connsiteX23" fmla="*/ 731520 w 3100667"/>
              <a:gd name="connsiteY23" fmla="*/ 4308594 h 4639018"/>
              <a:gd name="connsiteX24" fmla="*/ 682001 w 3100667"/>
              <a:gd name="connsiteY24" fmla="*/ 3923400 h 4639018"/>
              <a:gd name="connsiteX25" fmla="*/ 599019 w 3100667"/>
              <a:gd name="connsiteY25" fmla="*/ 4408430 h 4639018"/>
              <a:gd name="connsiteX26" fmla="*/ 473578 w 3100667"/>
              <a:gd name="connsiteY26" fmla="*/ 3744051 h 4639018"/>
              <a:gd name="connsiteX27" fmla="*/ 406468 w 3100667"/>
              <a:gd name="connsiteY27" fmla="*/ 4639018 h 4639018"/>
              <a:gd name="connsiteX28" fmla="*/ 389614 w 3100667"/>
              <a:gd name="connsiteY28" fmla="*/ 4197276 h 4639018"/>
              <a:gd name="connsiteX29" fmla="*/ 310101 w 3100667"/>
              <a:gd name="connsiteY29" fmla="*/ 4284740 h 4639018"/>
              <a:gd name="connsiteX30" fmla="*/ 0 w 3100667"/>
              <a:gd name="connsiteY30" fmla="*/ 4244984 h 4639018"/>
              <a:gd name="connsiteX0" fmla="*/ 1304014 w 3100667"/>
              <a:gd name="connsiteY0" fmla="*/ 3195411 h 4639018"/>
              <a:gd name="connsiteX1" fmla="*/ 1170592 w 3100667"/>
              <a:gd name="connsiteY1" fmla="*/ 2776663 h 4639018"/>
              <a:gd name="connsiteX2" fmla="*/ 460285 w 3100667"/>
              <a:gd name="connsiteY2" fmla="*/ 2738656 h 4639018"/>
              <a:gd name="connsiteX3" fmla="*/ 481530 w 3100667"/>
              <a:gd name="connsiteY3" fmla="*/ 2352603 h 4639018"/>
              <a:gd name="connsiteX4" fmla="*/ 389583 w 3100667"/>
              <a:gd name="connsiteY4" fmla="*/ 2240365 h 4639018"/>
              <a:gd name="connsiteX5" fmla="*/ 548609 w 3100667"/>
              <a:gd name="connsiteY5" fmla="*/ 2116736 h 4639018"/>
              <a:gd name="connsiteX6" fmla="*/ 353419 w 3100667"/>
              <a:gd name="connsiteY6" fmla="*/ 2042534 h 4639018"/>
              <a:gd name="connsiteX7" fmla="*/ 460285 w 3100667"/>
              <a:gd name="connsiteY7" fmla="*/ 1837519 h 4639018"/>
              <a:gd name="connsiteX8" fmla="*/ 189081 w 3100667"/>
              <a:gd name="connsiteY8" fmla="*/ 1706738 h 4639018"/>
              <a:gd name="connsiteX9" fmla="*/ 555701 w 3100667"/>
              <a:gd name="connsiteY9" fmla="*/ 1249123 h 4639018"/>
              <a:gd name="connsiteX10" fmla="*/ 1036279 w 3100667"/>
              <a:gd name="connsiteY10" fmla="*/ 173026 h 4639018"/>
              <a:gd name="connsiteX11" fmla="*/ 2265200 w 3100667"/>
              <a:gd name="connsiteY11" fmla="*/ 84702 h 4639018"/>
              <a:gd name="connsiteX12" fmla="*/ 3097509 w 3100667"/>
              <a:gd name="connsiteY12" fmla="*/ 1366611 h 4639018"/>
              <a:gd name="connsiteX13" fmla="*/ 2520563 w 3100667"/>
              <a:gd name="connsiteY13" fmla="*/ 2335750 h 4639018"/>
              <a:gd name="connsiteX14" fmla="*/ 2460914 w 3100667"/>
              <a:gd name="connsiteY14" fmla="*/ 3127719 h 4639018"/>
              <a:gd name="connsiteX15" fmla="*/ 1312027 w 3100667"/>
              <a:gd name="connsiteY15" fmla="*/ 3373226 h 4639018"/>
              <a:gd name="connsiteX16" fmla="*/ 2474576 w 3100667"/>
              <a:gd name="connsiteY16" fmla="*/ 3394378 h 4639018"/>
              <a:gd name="connsiteX17" fmla="*/ 1346410 w 3100667"/>
              <a:gd name="connsiteY17" fmla="*/ 3665551 h 4639018"/>
              <a:gd name="connsiteX18" fmla="*/ 2468465 w 3100667"/>
              <a:gd name="connsiteY18" fmla="*/ 3664691 h 4639018"/>
              <a:gd name="connsiteX19" fmla="*/ 1435717 w 3100667"/>
              <a:gd name="connsiteY19" fmla="*/ 3901450 h 4639018"/>
              <a:gd name="connsiteX20" fmla="*/ 2411056 w 3100667"/>
              <a:gd name="connsiteY20" fmla="*/ 3963188 h 4639018"/>
              <a:gd name="connsiteX21" fmla="*/ 1548939 w 3100667"/>
              <a:gd name="connsiteY21" fmla="*/ 4107326 h 4639018"/>
              <a:gd name="connsiteX22" fmla="*/ 2384378 w 3100667"/>
              <a:gd name="connsiteY22" fmla="*/ 4290910 h 4639018"/>
              <a:gd name="connsiteX23" fmla="*/ 731520 w 3100667"/>
              <a:gd name="connsiteY23" fmla="*/ 4308594 h 4639018"/>
              <a:gd name="connsiteX24" fmla="*/ 682001 w 3100667"/>
              <a:gd name="connsiteY24" fmla="*/ 3923400 h 4639018"/>
              <a:gd name="connsiteX25" fmla="*/ 599019 w 3100667"/>
              <a:gd name="connsiteY25" fmla="*/ 4408430 h 4639018"/>
              <a:gd name="connsiteX26" fmla="*/ 473578 w 3100667"/>
              <a:gd name="connsiteY26" fmla="*/ 3744051 h 4639018"/>
              <a:gd name="connsiteX27" fmla="*/ 406468 w 3100667"/>
              <a:gd name="connsiteY27" fmla="*/ 4639018 h 4639018"/>
              <a:gd name="connsiteX28" fmla="*/ 389614 w 3100667"/>
              <a:gd name="connsiteY28" fmla="*/ 4197276 h 4639018"/>
              <a:gd name="connsiteX29" fmla="*/ 310101 w 3100667"/>
              <a:gd name="connsiteY29" fmla="*/ 4284740 h 4639018"/>
              <a:gd name="connsiteX30" fmla="*/ 0 w 3100667"/>
              <a:gd name="connsiteY30" fmla="*/ 4244984 h 4639018"/>
              <a:gd name="connsiteX0" fmla="*/ 1304014 w 3100667"/>
              <a:gd name="connsiteY0" fmla="*/ 3195411 h 4639018"/>
              <a:gd name="connsiteX1" fmla="*/ 1170592 w 3100667"/>
              <a:gd name="connsiteY1" fmla="*/ 2776663 h 4639018"/>
              <a:gd name="connsiteX2" fmla="*/ 460285 w 3100667"/>
              <a:gd name="connsiteY2" fmla="*/ 2738656 h 4639018"/>
              <a:gd name="connsiteX3" fmla="*/ 481530 w 3100667"/>
              <a:gd name="connsiteY3" fmla="*/ 2352603 h 4639018"/>
              <a:gd name="connsiteX4" fmla="*/ 389583 w 3100667"/>
              <a:gd name="connsiteY4" fmla="*/ 2240365 h 4639018"/>
              <a:gd name="connsiteX5" fmla="*/ 548609 w 3100667"/>
              <a:gd name="connsiteY5" fmla="*/ 2116736 h 4639018"/>
              <a:gd name="connsiteX6" fmla="*/ 353419 w 3100667"/>
              <a:gd name="connsiteY6" fmla="*/ 2042534 h 4639018"/>
              <a:gd name="connsiteX7" fmla="*/ 460285 w 3100667"/>
              <a:gd name="connsiteY7" fmla="*/ 1837519 h 4639018"/>
              <a:gd name="connsiteX8" fmla="*/ 189081 w 3100667"/>
              <a:gd name="connsiteY8" fmla="*/ 1706738 h 4639018"/>
              <a:gd name="connsiteX9" fmla="*/ 555701 w 3100667"/>
              <a:gd name="connsiteY9" fmla="*/ 1249123 h 4639018"/>
              <a:gd name="connsiteX10" fmla="*/ 1036279 w 3100667"/>
              <a:gd name="connsiteY10" fmla="*/ 173026 h 4639018"/>
              <a:gd name="connsiteX11" fmla="*/ 2265200 w 3100667"/>
              <a:gd name="connsiteY11" fmla="*/ 84702 h 4639018"/>
              <a:gd name="connsiteX12" fmla="*/ 3097509 w 3100667"/>
              <a:gd name="connsiteY12" fmla="*/ 1366611 h 4639018"/>
              <a:gd name="connsiteX13" fmla="*/ 2520563 w 3100667"/>
              <a:gd name="connsiteY13" fmla="*/ 2335750 h 4639018"/>
              <a:gd name="connsiteX14" fmla="*/ 2460914 w 3100667"/>
              <a:gd name="connsiteY14" fmla="*/ 3127719 h 4639018"/>
              <a:gd name="connsiteX15" fmla="*/ 1312027 w 3100667"/>
              <a:gd name="connsiteY15" fmla="*/ 3373226 h 4639018"/>
              <a:gd name="connsiteX16" fmla="*/ 2474576 w 3100667"/>
              <a:gd name="connsiteY16" fmla="*/ 3394378 h 4639018"/>
              <a:gd name="connsiteX17" fmla="*/ 1346410 w 3100667"/>
              <a:gd name="connsiteY17" fmla="*/ 3665551 h 4639018"/>
              <a:gd name="connsiteX18" fmla="*/ 2468465 w 3100667"/>
              <a:gd name="connsiteY18" fmla="*/ 3664691 h 4639018"/>
              <a:gd name="connsiteX19" fmla="*/ 1435717 w 3100667"/>
              <a:gd name="connsiteY19" fmla="*/ 3901450 h 4639018"/>
              <a:gd name="connsiteX20" fmla="*/ 2411056 w 3100667"/>
              <a:gd name="connsiteY20" fmla="*/ 3963188 h 4639018"/>
              <a:gd name="connsiteX21" fmla="*/ 1548939 w 3100667"/>
              <a:gd name="connsiteY21" fmla="*/ 4107326 h 4639018"/>
              <a:gd name="connsiteX22" fmla="*/ 2384378 w 3100667"/>
              <a:gd name="connsiteY22" fmla="*/ 4290910 h 4639018"/>
              <a:gd name="connsiteX23" fmla="*/ 731520 w 3100667"/>
              <a:gd name="connsiteY23" fmla="*/ 4308594 h 4639018"/>
              <a:gd name="connsiteX24" fmla="*/ 682001 w 3100667"/>
              <a:gd name="connsiteY24" fmla="*/ 3923400 h 4639018"/>
              <a:gd name="connsiteX25" fmla="*/ 599019 w 3100667"/>
              <a:gd name="connsiteY25" fmla="*/ 4408430 h 4639018"/>
              <a:gd name="connsiteX26" fmla="*/ 473578 w 3100667"/>
              <a:gd name="connsiteY26" fmla="*/ 3744051 h 4639018"/>
              <a:gd name="connsiteX27" fmla="*/ 406468 w 3100667"/>
              <a:gd name="connsiteY27" fmla="*/ 4639018 h 4639018"/>
              <a:gd name="connsiteX28" fmla="*/ 389614 w 3100667"/>
              <a:gd name="connsiteY28" fmla="*/ 4197276 h 4639018"/>
              <a:gd name="connsiteX29" fmla="*/ 310101 w 3100667"/>
              <a:gd name="connsiteY29" fmla="*/ 4284740 h 4639018"/>
              <a:gd name="connsiteX30" fmla="*/ 0 w 3100667"/>
              <a:gd name="connsiteY30" fmla="*/ 4244984 h 4639018"/>
              <a:gd name="connsiteX0" fmla="*/ 1304014 w 3100667"/>
              <a:gd name="connsiteY0" fmla="*/ 3195411 h 4639018"/>
              <a:gd name="connsiteX1" fmla="*/ 1170592 w 3100667"/>
              <a:gd name="connsiteY1" fmla="*/ 2776663 h 4639018"/>
              <a:gd name="connsiteX2" fmla="*/ 460285 w 3100667"/>
              <a:gd name="connsiteY2" fmla="*/ 2738656 h 4639018"/>
              <a:gd name="connsiteX3" fmla="*/ 481530 w 3100667"/>
              <a:gd name="connsiteY3" fmla="*/ 2352603 h 4639018"/>
              <a:gd name="connsiteX4" fmla="*/ 389583 w 3100667"/>
              <a:gd name="connsiteY4" fmla="*/ 2240365 h 4639018"/>
              <a:gd name="connsiteX5" fmla="*/ 548609 w 3100667"/>
              <a:gd name="connsiteY5" fmla="*/ 2116736 h 4639018"/>
              <a:gd name="connsiteX6" fmla="*/ 353419 w 3100667"/>
              <a:gd name="connsiteY6" fmla="*/ 2042534 h 4639018"/>
              <a:gd name="connsiteX7" fmla="*/ 460285 w 3100667"/>
              <a:gd name="connsiteY7" fmla="*/ 1837519 h 4639018"/>
              <a:gd name="connsiteX8" fmla="*/ 189081 w 3100667"/>
              <a:gd name="connsiteY8" fmla="*/ 1706738 h 4639018"/>
              <a:gd name="connsiteX9" fmla="*/ 555701 w 3100667"/>
              <a:gd name="connsiteY9" fmla="*/ 1249123 h 4639018"/>
              <a:gd name="connsiteX10" fmla="*/ 1036279 w 3100667"/>
              <a:gd name="connsiteY10" fmla="*/ 173026 h 4639018"/>
              <a:gd name="connsiteX11" fmla="*/ 2265200 w 3100667"/>
              <a:gd name="connsiteY11" fmla="*/ 84702 h 4639018"/>
              <a:gd name="connsiteX12" fmla="*/ 3097509 w 3100667"/>
              <a:gd name="connsiteY12" fmla="*/ 1366611 h 4639018"/>
              <a:gd name="connsiteX13" fmla="*/ 2520563 w 3100667"/>
              <a:gd name="connsiteY13" fmla="*/ 2335750 h 4639018"/>
              <a:gd name="connsiteX14" fmla="*/ 2460914 w 3100667"/>
              <a:gd name="connsiteY14" fmla="*/ 3127719 h 4639018"/>
              <a:gd name="connsiteX15" fmla="*/ 1312027 w 3100667"/>
              <a:gd name="connsiteY15" fmla="*/ 3373226 h 4639018"/>
              <a:gd name="connsiteX16" fmla="*/ 2474576 w 3100667"/>
              <a:gd name="connsiteY16" fmla="*/ 3394378 h 4639018"/>
              <a:gd name="connsiteX17" fmla="*/ 1346410 w 3100667"/>
              <a:gd name="connsiteY17" fmla="*/ 3665551 h 4639018"/>
              <a:gd name="connsiteX18" fmla="*/ 2468465 w 3100667"/>
              <a:gd name="connsiteY18" fmla="*/ 3664691 h 4639018"/>
              <a:gd name="connsiteX19" fmla="*/ 1435717 w 3100667"/>
              <a:gd name="connsiteY19" fmla="*/ 3901450 h 4639018"/>
              <a:gd name="connsiteX20" fmla="*/ 2411056 w 3100667"/>
              <a:gd name="connsiteY20" fmla="*/ 3963188 h 4639018"/>
              <a:gd name="connsiteX21" fmla="*/ 1548939 w 3100667"/>
              <a:gd name="connsiteY21" fmla="*/ 4107326 h 4639018"/>
              <a:gd name="connsiteX22" fmla="*/ 2384378 w 3100667"/>
              <a:gd name="connsiteY22" fmla="*/ 4290910 h 4639018"/>
              <a:gd name="connsiteX23" fmla="*/ 731520 w 3100667"/>
              <a:gd name="connsiteY23" fmla="*/ 4308594 h 4639018"/>
              <a:gd name="connsiteX24" fmla="*/ 682001 w 3100667"/>
              <a:gd name="connsiteY24" fmla="*/ 3923400 h 4639018"/>
              <a:gd name="connsiteX25" fmla="*/ 599019 w 3100667"/>
              <a:gd name="connsiteY25" fmla="*/ 4408430 h 4639018"/>
              <a:gd name="connsiteX26" fmla="*/ 473578 w 3100667"/>
              <a:gd name="connsiteY26" fmla="*/ 3744051 h 4639018"/>
              <a:gd name="connsiteX27" fmla="*/ 406468 w 3100667"/>
              <a:gd name="connsiteY27" fmla="*/ 4639018 h 4639018"/>
              <a:gd name="connsiteX28" fmla="*/ 308413 w 3100667"/>
              <a:gd name="connsiteY28" fmla="*/ 4190215 h 4639018"/>
              <a:gd name="connsiteX29" fmla="*/ 310101 w 3100667"/>
              <a:gd name="connsiteY29" fmla="*/ 4284740 h 4639018"/>
              <a:gd name="connsiteX30" fmla="*/ 0 w 3100667"/>
              <a:gd name="connsiteY30" fmla="*/ 4244984 h 4639018"/>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08413 w 3100667"/>
              <a:gd name="connsiteY28" fmla="*/ 4190215 h 4631957"/>
              <a:gd name="connsiteX29" fmla="*/ 310101 w 3100667"/>
              <a:gd name="connsiteY29" fmla="*/ 4284740 h 4631957"/>
              <a:gd name="connsiteX30" fmla="*/ 0 w 3100667"/>
              <a:gd name="connsiteY30" fmla="*/ 4244984 h 4631957"/>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26066 w 3100667"/>
              <a:gd name="connsiteY28" fmla="*/ 4183154 h 4631957"/>
              <a:gd name="connsiteX29" fmla="*/ 310101 w 3100667"/>
              <a:gd name="connsiteY29" fmla="*/ 4284740 h 4631957"/>
              <a:gd name="connsiteX30" fmla="*/ 0 w 3100667"/>
              <a:gd name="connsiteY30" fmla="*/ 4244984 h 4631957"/>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26066 w 3100667"/>
              <a:gd name="connsiteY28" fmla="*/ 4183154 h 4631957"/>
              <a:gd name="connsiteX29" fmla="*/ 232430 w 3100667"/>
              <a:gd name="connsiteY29" fmla="*/ 4334167 h 4631957"/>
              <a:gd name="connsiteX30" fmla="*/ 0 w 3100667"/>
              <a:gd name="connsiteY30" fmla="*/ 4244984 h 4631957"/>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36658 w 3100667"/>
              <a:gd name="connsiteY28" fmla="*/ 4176093 h 4631957"/>
              <a:gd name="connsiteX29" fmla="*/ 232430 w 3100667"/>
              <a:gd name="connsiteY29" fmla="*/ 4334167 h 4631957"/>
              <a:gd name="connsiteX30" fmla="*/ 0 w 3100667"/>
              <a:gd name="connsiteY30" fmla="*/ 4244984 h 4631957"/>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33128 w 3100667"/>
              <a:gd name="connsiteY28" fmla="*/ 4109014 h 4631957"/>
              <a:gd name="connsiteX29" fmla="*/ 232430 w 3100667"/>
              <a:gd name="connsiteY29" fmla="*/ 4334167 h 4631957"/>
              <a:gd name="connsiteX30" fmla="*/ 0 w 3100667"/>
              <a:gd name="connsiteY30" fmla="*/ 4244984 h 4631957"/>
              <a:gd name="connsiteX0" fmla="*/ 1304014 w 3100667"/>
              <a:gd name="connsiteY0" fmla="*/ 3195411 h 4631957"/>
              <a:gd name="connsiteX1" fmla="*/ 1170592 w 3100667"/>
              <a:gd name="connsiteY1" fmla="*/ 2776663 h 4631957"/>
              <a:gd name="connsiteX2" fmla="*/ 460285 w 3100667"/>
              <a:gd name="connsiteY2" fmla="*/ 2738656 h 4631957"/>
              <a:gd name="connsiteX3" fmla="*/ 481530 w 3100667"/>
              <a:gd name="connsiteY3" fmla="*/ 2352603 h 4631957"/>
              <a:gd name="connsiteX4" fmla="*/ 389583 w 3100667"/>
              <a:gd name="connsiteY4" fmla="*/ 2240365 h 4631957"/>
              <a:gd name="connsiteX5" fmla="*/ 548609 w 3100667"/>
              <a:gd name="connsiteY5" fmla="*/ 2116736 h 4631957"/>
              <a:gd name="connsiteX6" fmla="*/ 353419 w 3100667"/>
              <a:gd name="connsiteY6" fmla="*/ 2042534 h 4631957"/>
              <a:gd name="connsiteX7" fmla="*/ 460285 w 3100667"/>
              <a:gd name="connsiteY7" fmla="*/ 1837519 h 4631957"/>
              <a:gd name="connsiteX8" fmla="*/ 189081 w 3100667"/>
              <a:gd name="connsiteY8" fmla="*/ 1706738 h 4631957"/>
              <a:gd name="connsiteX9" fmla="*/ 555701 w 3100667"/>
              <a:gd name="connsiteY9" fmla="*/ 1249123 h 4631957"/>
              <a:gd name="connsiteX10" fmla="*/ 1036279 w 3100667"/>
              <a:gd name="connsiteY10" fmla="*/ 173026 h 4631957"/>
              <a:gd name="connsiteX11" fmla="*/ 2265200 w 3100667"/>
              <a:gd name="connsiteY11" fmla="*/ 84702 h 4631957"/>
              <a:gd name="connsiteX12" fmla="*/ 3097509 w 3100667"/>
              <a:gd name="connsiteY12" fmla="*/ 1366611 h 4631957"/>
              <a:gd name="connsiteX13" fmla="*/ 2520563 w 3100667"/>
              <a:gd name="connsiteY13" fmla="*/ 2335750 h 4631957"/>
              <a:gd name="connsiteX14" fmla="*/ 2460914 w 3100667"/>
              <a:gd name="connsiteY14" fmla="*/ 3127719 h 4631957"/>
              <a:gd name="connsiteX15" fmla="*/ 1312027 w 3100667"/>
              <a:gd name="connsiteY15" fmla="*/ 3373226 h 4631957"/>
              <a:gd name="connsiteX16" fmla="*/ 2474576 w 3100667"/>
              <a:gd name="connsiteY16" fmla="*/ 3394378 h 4631957"/>
              <a:gd name="connsiteX17" fmla="*/ 1346410 w 3100667"/>
              <a:gd name="connsiteY17" fmla="*/ 3665551 h 4631957"/>
              <a:gd name="connsiteX18" fmla="*/ 2468465 w 3100667"/>
              <a:gd name="connsiteY18" fmla="*/ 3664691 h 4631957"/>
              <a:gd name="connsiteX19" fmla="*/ 1435717 w 3100667"/>
              <a:gd name="connsiteY19" fmla="*/ 3901450 h 4631957"/>
              <a:gd name="connsiteX20" fmla="*/ 2411056 w 3100667"/>
              <a:gd name="connsiteY20" fmla="*/ 3963188 h 4631957"/>
              <a:gd name="connsiteX21" fmla="*/ 1548939 w 3100667"/>
              <a:gd name="connsiteY21" fmla="*/ 4107326 h 4631957"/>
              <a:gd name="connsiteX22" fmla="*/ 2384378 w 3100667"/>
              <a:gd name="connsiteY22" fmla="*/ 4290910 h 4631957"/>
              <a:gd name="connsiteX23" fmla="*/ 731520 w 3100667"/>
              <a:gd name="connsiteY23" fmla="*/ 4308594 h 4631957"/>
              <a:gd name="connsiteX24" fmla="*/ 682001 w 3100667"/>
              <a:gd name="connsiteY24" fmla="*/ 3923400 h 4631957"/>
              <a:gd name="connsiteX25" fmla="*/ 599019 w 3100667"/>
              <a:gd name="connsiteY25" fmla="*/ 4408430 h 4631957"/>
              <a:gd name="connsiteX26" fmla="*/ 473578 w 3100667"/>
              <a:gd name="connsiteY26" fmla="*/ 3744051 h 4631957"/>
              <a:gd name="connsiteX27" fmla="*/ 420590 w 3100667"/>
              <a:gd name="connsiteY27" fmla="*/ 4631957 h 4631957"/>
              <a:gd name="connsiteX28" fmla="*/ 333128 w 3100667"/>
              <a:gd name="connsiteY28" fmla="*/ 4109014 h 4631957"/>
              <a:gd name="connsiteX29" fmla="*/ 267735 w 3100667"/>
              <a:gd name="connsiteY29" fmla="*/ 4323576 h 4631957"/>
              <a:gd name="connsiteX30" fmla="*/ 0 w 3100667"/>
              <a:gd name="connsiteY30" fmla="*/ 4244984 h 4631957"/>
              <a:gd name="connsiteX0" fmla="*/ 1388746 w 3185399"/>
              <a:gd name="connsiteY0" fmla="*/ 3195411 h 4631957"/>
              <a:gd name="connsiteX1" fmla="*/ 1255324 w 3185399"/>
              <a:gd name="connsiteY1" fmla="*/ 2776663 h 4631957"/>
              <a:gd name="connsiteX2" fmla="*/ 545017 w 3185399"/>
              <a:gd name="connsiteY2" fmla="*/ 2738656 h 4631957"/>
              <a:gd name="connsiteX3" fmla="*/ 566262 w 3185399"/>
              <a:gd name="connsiteY3" fmla="*/ 2352603 h 4631957"/>
              <a:gd name="connsiteX4" fmla="*/ 474315 w 3185399"/>
              <a:gd name="connsiteY4" fmla="*/ 2240365 h 4631957"/>
              <a:gd name="connsiteX5" fmla="*/ 633341 w 3185399"/>
              <a:gd name="connsiteY5" fmla="*/ 2116736 h 4631957"/>
              <a:gd name="connsiteX6" fmla="*/ 438151 w 3185399"/>
              <a:gd name="connsiteY6" fmla="*/ 2042534 h 4631957"/>
              <a:gd name="connsiteX7" fmla="*/ 545017 w 3185399"/>
              <a:gd name="connsiteY7" fmla="*/ 1837519 h 4631957"/>
              <a:gd name="connsiteX8" fmla="*/ 273813 w 3185399"/>
              <a:gd name="connsiteY8" fmla="*/ 1706738 h 4631957"/>
              <a:gd name="connsiteX9" fmla="*/ 640433 w 3185399"/>
              <a:gd name="connsiteY9" fmla="*/ 1249123 h 4631957"/>
              <a:gd name="connsiteX10" fmla="*/ 1121011 w 3185399"/>
              <a:gd name="connsiteY10" fmla="*/ 173026 h 4631957"/>
              <a:gd name="connsiteX11" fmla="*/ 2349932 w 3185399"/>
              <a:gd name="connsiteY11" fmla="*/ 84702 h 4631957"/>
              <a:gd name="connsiteX12" fmla="*/ 3182241 w 3185399"/>
              <a:gd name="connsiteY12" fmla="*/ 1366611 h 4631957"/>
              <a:gd name="connsiteX13" fmla="*/ 2605295 w 3185399"/>
              <a:gd name="connsiteY13" fmla="*/ 2335750 h 4631957"/>
              <a:gd name="connsiteX14" fmla="*/ 2545646 w 3185399"/>
              <a:gd name="connsiteY14" fmla="*/ 3127719 h 4631957"/>
              <a:gd name="connsiteX15" fmla="*/ 1396759 w 3185399"/>
              <a:gd name="connsiteY15" fmla="*/ 3373226 h 4631957"/>
              <a:gd name="connsiteX16" fmla="*/ 2559308 w 3185399"/>
              <a:gd name="connsiteY16" fmla="*/ 3394378 h 4631957"/>
              <a:gd name="connsiteX17" fmla="*/ 1431142 w 3185399"/>
              <a:gd name="connsiteY17" fmla="*/ 3665551 h 4631957"/>
              <a:gd name="connsiteX18" fmla="*/ 2553197 w 3185399"/>
              <a:gd name="connsiteY18" fmla="*/ 3664691 h 4631957"/>
              <a:gd name="connsiteX19" fmla="*/ 1520449 w 3185399"/>
              <a:gd name="connsiteY19" fmla="*/ 3901450 h 4631957"/>
              <a:gd name="connsiteX20" fmla="*/ 2495788 w 3185399"/>
              <a:gd name="connsiteY20" fmla="*/ 3963188 h 4631957"/>
              <a:gd name="connsiteX21" fmla="*/ 1633671 w 3185399"/>
              <a:gd name="connsiteY21" fmla="*/ 4107326 h 4631957"/>
              <a:gd name="connsiteX22" fmla="*/ 2469110 w 3185399"/>
              <a:gd name="connsiteY22" fmla="*/ 4290910 h 4631957"/>
              <a:gd name="connsiteX23" fmla="*/ 816252 w 3185399"/>
              <a:gd name="connsiteY23" fmla="*/ 4308594 h 4631957"/>
              <a:gd name="connsiteX24" fmla="*/ 766733 w 3185399"/>
              <a:gd name="connsiteY24" fmla="*/ 3923400 h 4631957"/>
              <a:gd name="connsiteX25" fmla="*/ 683751 w 3185399"/>
              <a:gd name="connsiteY25" fmla="*/ 4408430 h 4631957"/>
              <a:gd name="connsiteX26" fmla="*/ 558310 w 3185399"/>
              <a:gd name="connsiteY26" fmla="*/ 3744051 h 4631957"/>
              <a:gd name="connsiteX27" fmla="*/ 505322 w 3185399"/>
              <a:gd name="connsiteY27" fmla="*/ 4631957 h 4631957"/>
              <a:gd name="connsiteX28" fmla="*/ 417860 w 3185399"/>
              <a:gd name="connsiteY28" fmla="*/ 4109014 h 4631957"/>
              <a:gd name="connsiteX29" fmla="*/ 352467 w 3185399"/>
              <a:gd name="connsiteY29" fmla="*/ 4323576 h 4631957"/>
              <a:gd name="connsiteX30" fmla="*/ 0 w 3185399"/>
              <a:gd name="connsiteY30" fmla="*/ 4305002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73650 w 3206582"/>
              <a:gd name="connsiteY29" fmla="*/ 4323576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66200 w 3206582"/>
              <a:gd name="connsiteY2" fmla="*/ 2738656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83252 w 3206582"/>
              <a:gd name="connsiteY2" fmla="*/ 2789811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631957"/>
              <a:gd name="connsiteX1" fmla="*/ 1276507 w 3206582"/>
              <a:gd name="connsiteY1" fmla="*/ 2776663 h 4631957"/>
              <a:gd name="connsiteX2" fmla="*/ 583252 w 3206582"/>
              <a:gd name="connsiteY2" fmla="*/ 2789811 h 4631957"/>
              <a:gd name="connsiteX3" fmla="*/ 587445 w 3206582"/>
              <a:gd name="connsiteY3" fmla="*/ 2352603 h 4631957"/>
              <a:gd name="connsiteX4" fmla="*/ 495498 w 3206582"/>
              <a:gd name="connsiteY4" fmla="*/ 2240365 h 4631957"/>
              <a:gd name="connsiteX5" fmla="*/ 654524 w 3206582"/>
              <a:gd name="connsiteY5" fmla="*/ 2116736 h 4631957"/>
              <a:gd name="connsiteX6" fmla="*/ 459334 w 3206582"/>
              <a:gd name="connsiteY6" fmla="*/ 2042534 h 4631957"/>
              <a:gd name="connsiteX7" fmla="*/ 566200 w 3206582"/>
              <a:gd name="connsiteY7" fmla="*/ 1837519 h 4631957"/>
              <a:gd name="connsiteX8" fmla="*/ 294996 w 3206582"/>
              <a:gd name="connsiteY8" fmla="*/ 1706738 h 4631957"/>
              <a:gd name="connsiteX9" fmla="*/ 661616 w 3206582"/>
              <a:gd name="connsiteY9" fmla="*/ 1249123 h 4631957"/>
              <a:gd name="connsiteX10" fmla="*/ 1142194 w 3206582"/>
              <a:gd name="connsiteY10" fmla="*/ 173026 h 4631957"/>
              <a:gd name="connsiteX11" fmla="*/ 2371115 w 3206582"/>
              <a:gd name="connsiteY11" fmla="*/ 84702 h 4631957"/>
              <a:gd name="connsiteX12" fmla="*/ 3203424 w 3206582"/>
              <a:gd name="connsiteY12" fmla="*/ 1366611 h 4631957"/>
              <a:gd name="connsiteX13" fmla="*/ 2626478 w 3206582"/>
              <a:gd name="connsiteY13" fmla="*/ 2335750 h 4631957"/>
              <a:gd name="connsiteX14" fmla="*/ 2566829 w 3206582"/>
              <a:gd name="connsiteY14" fmla="*/ 3127719 h 4631957"/>
              <a:gd name="connsiteX15" fmla="*/ 1417942 w 3206582"/>
              <a:gd name="connsiteY15" fmla="*/ 3373226 h 4631957"/>
              <a:gd name="connsiteX16" fmla="*/ 2580491 w 3206582"/>
              <a:gd name="connsiteY16" fmla="*/ 3394378 h 4631957"/>
              <a:gd name="connsiteX17" fmla="*/ 1452325 w 3206582"/>
              <a:gd name="connsiteY17" fmla="*/ 3665551 h 4631957"/>
              <a:gd name="connsiteX18" fmla="*/ 2574380 w 3206582"/>
              <a:gd name="connsiteY18" fmla="*/ 3664691 h 4631957"/>
              <a:gd name="connsiteX19" fmla="*/ 1541632 w 3206582"/>
              <a:gd name="connsiteY19" fmla="*/ 3901450 h 4631957"/>
              <a:gd name="connsiteX20" fmla="*/ 2516971 w 3206582"/>
              <a:gd name="connsiteY20" fmla="*/ 3963188 h 4631957"/>
              <a:gd name="connsiteX21" fmla="*/ 1654854 w 3206582"/>
              <a:gd name="connsiteY21" fmla="*/ 4107326 h 4631957"/>
              <a:gd name="connsiteX22" fmla="*/ 2490293 w 3206582"/>
              <a:gd name="connsiteY22" fmla="*/ 4290910 h 4631957"/>
              <a:gd name="connsiteX23" fmla="*/ 837435 w 3206582"/>
              <a:gd name="connsiteY23" fmla="*/ 4308594 h 4631957"/>
              <a:gd name="connsiteX24" fmla="*/ 787916 w 3206582"/>
              <a:gd name="connsiteY24" fmla="*/ 3923400 h 4631957"/>
              <a:gd name="connsiteX25" fmla="*/ 704934 w 3206582"/>
              <a:gd name="connsiteY25" fmla="*/ 4408430 h 4631957"/>
              <a:gd name="connsiteX26" fmla="*/ 579493 w 3206582"/>
              <a:gd name="connsiteY26" fmla="*/ 3744051 h 4631957"/>
              <a:gd name="connsiteX27" fmla="*/ 526505 w 3206582"/>
              <a:gd name="connsiteY27" fmla="*/ 4631957 h 4631957"/>
              <a:gd name="connsiteX28" fmla="*/ 439043 w 3206582"/>
              <a:gd name="connsiteY28" fmla="*/ 4109014 h 4631957"/>
              <a:gd name="connsiteX29" fmla="*/ 366589 w 3206582"/>
              <a:gd name="connsiteY29" fmla="*/ 4312985 h 4631957"/>
              <a:gd name="connsiteX30" fmla="*/ 0 w 3206582"/>
              <a:gd name="connsiteY30" fmla="*/ 4319124 h 4631957"/>
              <a:gd name="connsiteX0" fmla="*/ 1409929 w 3206582"/>
              <a:gd name="connsiteY0" fmla="*/ 3195411 h 4551052"/>
              <a:gd name="connsiteX1" fmla="*/ 1276507 w 3206582"/>
              <a:gd name="connsiteY1" fmla="*/ 2776663 h 4551052"/>
              <a:gd name="connsiteX2" fmla="*/ 583252 w 3206582"/>
              <a:gd name="connsiteY2" fmla="*/ 2789811 h 4551052"/>
              <a:gd name="connsiteX3" fmla="*/ 587445 w 3206582"/>
              <a:gd name="connsiteY3" fmla="*/ 2352603 h 4551052"/>
              <a:gd name="connsiteX4" fmla="*/ 495498 w 3206582"/>
              <a:gd name="connsiteY4" fmla="*/ 2240365 h 4551052"/>
              <a:gd name="connsiteX5" fmla="*/ 654524 w 3206582"/>
              <a:gd name="connsiteY5" fmla="*/ 2116736 h 4551052"/>
              <a:gd name="connsiteX6" fmla="*/ 459334 w 3206582"/>
              <a:gd name="connsiteY6" fmla="*/ 2042534 h 4551052"/>
              <a:gd name="connsiteX7" fmla="*/ 566200 w 3206582"/>
              <a:gd name="connsiteY7" fmla="*/ 1837519 h 4551052"/>
              <a:gd name="connsiteX8" fmla="*/ 294996 w 3206582"/>
              <a:gd name="connsiteY8" fmla="*/ 1706738 h 4551052"/>
              <a:gd name="connsiteX9" fmla="*/ 661616 w 3206582"/>
              <a:gd name="connsiteY9" fmla="*/ 1249123 h 4551052"/>
              <a:gd name="connsiteX10" fmla="*/ 1142194 w 3206582"/>
              <a:gd name="connsiteY10" fmla="*/ 173026 h 4551052"/>
              <a:gd name="connsiteX11" fmla="*/ 2371115 w 3206582"/>
              <a:gd name="connsiteY11" fmla="*/ 84702 h 4551052"/>
              <a:gd name="connsiteX12" fmla="*/ 3203424 w 3206582"/>
              <a:gd name="connsiteY12" fmla="*/ 1366611 h 4551052"/>
              <a:gd name="connsiteX13" fmla="*/ 2626478 w 3206582"/>
              <a:gd name="connsiteY13" fmla="*/ 2335750 h 4551052"/>
              <a:gd name="connsiteX14" fmla="*/ 2566829 w 3206582"/>
              <a:gd name="connsiteY14" fmla="*/ 3127719 h 4551052"/>
              <a:gd name="connsiteX15" fmla="*/ 1417942 w 3206582"/>
              <a:gd name="connsiteY15" fmla="*/ 3373226 h 4551052"/>
              <a:gd name="connsiteX16" fmla="*/ 2580491 w 3206582"/>
              <a:gd name="connsiteY16" fmla="*/ 3394378 h 4551052"/>
              <a:gd name="connsiteX17" fmla="*/ 1452325 w 3206582"/>
              <a:gd name="connsiteY17" fmla="*/ 3665551 h 4551052"/>
              <a:gd name="connsiteX18" fmla="*/ 2574380 w 3206582"/>
              <a:gd name="connsiteY18" fmla="*/ 3664691 h 4551052"/>
              <a:gd name="connsiteX19" fmla="*/ 1541632 w 3206582"/>
              <a:gd name="connsiteY19" fmla="*/ 3901450 h 4551052"/>
              <a:gd name="connsiteX20" fmla="*/ 2516971 w 3206582"/>
              <a:gd name="connsiteY20" fmla="*/ 3963188 h 4551052"/>
              <a:gd name="connsiteX21" fmla="*/ 1654854 w 3206582"/>
              <a:gd name="connsiteY21" fmla="*/ 4107326 h 4551052"/>
              <a:gd name="connsiteX22" fmla="*/ 2490293 w 3206582"/>
              <a:gd name="connsiteY22" fmla="*/ 4290910 h 4551052"/>
              <a:gd name="connsiteX23" fmla="*/ 837435 w 3206582"/>
              <a:gd name="connsiteY23" fmla="*/ 4308594 h 4551052"/>
              <a:gd name="connsiteX24" fmla="*/ 787916 w 3206582"/>
              <a:gd name="connsiteY24" fmla="*/ 3923400 h 4551052"/>
              <a:gd name="connsiteX25" fmla="*/ 704934 w 3206582"/>
              <a:gd name="connsiteY25" fmla="*/ 4408430 h 4551052"/>
              <a:gd name="connsiteX26" fmla="*/ 579493 w 3206582"/>
              <a:gd name="connsiteY26" fmla="*/ 3744051 h 4551052"/>
              <a:gd name="connsiteX27" fmla="*/ 523616 w 3206582"/>
              <a:gd name="connsiteY27" fmla="*/ 4551052 h 4551052"/>
              <a:gd name="connsiteX28" fmla="*/ 439043 w 3206582"/>
              <a:gd name="connsiteY28" fmla="*/ 4109014 h 4551052"/>
              <a:gd name="connsiteX29" fmla="*/ 366589 w 3206582"/>
              <a:gd name="connsiteY29" fmla="*/ 4312985 h 4551052"/>
              <a:gd name="connsiteX30" fmla="*/ 0 w 3206582"/>
              <a:gd name="connsiteY30" fmla="*/ 4319124 h 455105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79493 w 3206582"/>
              <a:gd name="connsiteY26" fmla="*/ 374405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109014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87916 w 3206582"/>
              <a:gd name="connsiteY24" fmla="*/ 3923400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67690 w 3206582"/>
              <a:gd name="connsiteY24" fmla="*/ 3917621 h 4553942"/>
              <a:gd name="connsiteX25" fmla="*/ 704934 w 3206582"/>
              <a:gd name="connsiteY25" fmla="*/ 4408430 h 4553942"/>
              <a:gd name="connsiteX26" fmla="*/ 596829 w 3206582"/>
              <a:gd name="connsiteY26" fmla="*/ 3738271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67690 w 3206582"/>
              <a:gd name="connsiteY24" fmla="*/ 3917621 h 4553942"/>
              <a:gd name="connsiteX25" fmla="*/ 704934 w 3206582"/>
              <a:gd name="connsiteY25" fmla="*/ 4408430 h 4553942"/>
              <a:gd name="connsiteX26" fmla="*/ 611276 w 3206582"/>
              <a:gd name="connsiteY26" fmla="*/ 3735382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67690 w 3206582"/>
              <a:gd name="connsiteY24" fmla="*/ 3917621 h 4553942"/>
              <a:gd name="connsiteX25" fmla="*/ 704934 w 3206582"/>
              <a:gd name="connsiteY25" fmla="*/ 4408430 h 4553942"/>
              <a:gd name="connsiteX26" fmla="*/ 611276 w 3206582"/>
              <a:gd name="connsiteY26" fmla="*/ 3735382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1409929 w 3206582"/>
              <a:gd name="connsiteY0" fmla="*/ 3195411 h 4553942"/>
              <a:gd name="connsiteX1" fmla="*/ 1276507 w 3206582"/>
              <a:gd name="connsiteY1" fmla="*/ 2776663 h 4553942"/>
              <a:gd name="connsiteX2" fmla="*/ 583252 w 3206582"/>
              <a:gd name="connsiteY2" fmla="*/ 2789811 h 4553942"/>
              <a:gd name="connsiteX3" fmla="*/ 587445 w 3206582"/>
              <a:gd name="connsiteY3" fmla="*/ 2352603 h 4553942"/>
              <a:gd name="connsiteX4" fmla="*/ 495498 w 3206582"/>
              <a:gd name="connsiteY4" fmla="*/ 2240365 h 4553942"/>
              <a:gd name="connsiteX5" fmla="*/ 654524 w 3206582"/>
              <a:gd name="connsiteY5" fmla="*/ 2116736 h 4553942"/>
              <a:gd name="connsiteX6" fmla="*/ 459334 w 3206582"/>
              <a:gd name="connsiteY6" fmla="*/ 2042534 h 4553942"/>
              <a:gd name="connsiteX7" fmla="*/ 566200 w 3206582"/>
              <a:gd name="connsiteY7" fmla="*/ 1837519 h 4553942"/>
              <a:gd name="connsiteX8" fmla="*/ 294996 w 3206582"/>
              <a:gd name="connsiteY8" fmla="*/ 1706738 h 4553942"/>
              <a:gd name="connsiteX9" fmla="*/ 661616 w 3206582"/>
              <a:gd name="connsiteY9" fmla="*/ 1249123 h 4553942"/>
              <a:gd name="connsiteX10" fmla="*/ 1142194 w 3206582"/>
              <a:gd name="connsiteY10" fmla="*/ 173026 h 4553942"/>
              <a:gd name="connsiteX11" fmla="*/ 2371115 w 3206582"/>
              <a:gd name="connsiteY11" fmla="*/ 84702 h 4553942"/>
              <a:gd name="connsiteX12" fmla="*/ 3203424 w 3206582"/>
              <a:gd name="connsiteY12" fmla="*/ 1366611 h 4553942"/>
              <a:gd name="connsiteX13" fmla="*/ 2626478 w 3206582"/>
              <a:gd name="connsiteY13" fmla="*/ 2335750 h 4553942"/>
              <a:gd name="connsiteX14" fmla="*/ 2566829 w 3206582"/>
              <a:gd name="connsiteY14" fmla="*/ 3127719 h 4553942"/>
              <a:gd name="connsiteX15" fmla="*/ 1417942 w 3206582"/>
              <a:gd name="connsiteY15" fmla="*/ 3373226 h 4553942"/>
              <a:gd name="connsiteX16" fmla="*/ 2580491 w 3206582"/>
              <a:gd name="connsiteY16" fmla="*/ 3394378 h 4553942"/>
              <a:gd name="connsiteX17" fmla="*/ 1452325 w 3206582"/>
              <a:gd name="connsiteY17" fmla="*/ 3665551 h 4553942"/>
              <a:gd name="connsiteX18" fmla="*/ 2574380 w 3206582"/>
              <a:gd name="connsiteY18" fmla="*/ 3664691 h 4553942"/>
              <a:gd name="connsiteX19" fmla="*/ 1541632 w 3206582"/>
              <a:gd name="connsiteY19" fmla="*/ 3901450 h 4553942"/>
              <a:gd name="connsiteX20" fmla="*/ 2516971 w 3206582"/>
              <a:gd name="connsiteY20" fmla="*/ 3963188 h 4553942"/>
              <a:gd name="connsiteX21" fmla="*/ 1654854 w 3206582"/>
              <a:gd name="connsiteY21" fmla="*/ 4107326 h 4553942"/>
              <a:gd name="connsiteX22" fmla="*/ 2490293 w 3206582"/>
              <a:gd name="connsiteY22" fmla="*/ 4290910 h 4553942"/>
              <a:gd name="connsiteX23" fmla="*/ 837435 w 3206582"/>
              <a:gd name="connsiteY23" fmla="*/ 4308594 h 4553942"/>
              <a:gd name="connsiteX24" fmla="*/ 767690 w 3206582"/>
              <a:gd name="connsiteY24" fmla="*/ 3917621 h 4553942"/>
              <a:gd name="connsiteX25" fmla="*/ 704934 w 3206582"/>
              <a:gd name="connsiteY25" fmla="*/ 4408430 h 4553942"/>
              <a:gd name="connsiteX26" fmla="*/ 611276 w 3206582"/>
              <a:gd name="connsiteY26" fmla="*/ 3735382 h 4553942"/>
              <a:gd name="connsiteX27" fmla="*/ 509168 w 3206582"/>
              <a:gd name="connsiteY27" fmla="*/ 4553942 h 4553942"/>
              <a:gd name="connsiteX28" fmla="*/ 439043 w 3206582"/>
              <a:gd name="connsiteY28" fmla="*/ 4013661 h 4553942"/>
              <a:gd name="connsiteX29" fmla="*/ 366589 w 3206582"/>
              <a:gd name="connsiteY29" fmla="*/ 4312985 h 4553942"/>
              <a:gd name="connsiteX30" fmla="*/ 0 w 3206582"/>
              <a:gd name="connsiteY30" fmla="*/ 4319124 h 4553942"/>
              <a:gd name="connsiteX0" fmla="*/ 2207863 w 4004516"/>
              <a:gd name="connsiteY0" fmla="*/ 3195411 h 4553942"/>
              <a:gd name="connsiteX1" fmla="*/ 2074441 w 4004516"/>
              <a:gd name="connsiteY1" fmla="*/ 2776663 h 4553942"/>
              <a:gd name="connsiteX2" fmla="*/ 1381186 w 4004516"/>
              <a:gd name="connsiteY2" fmla="*/ 2789811 h 4553942"/>
              <a:gd name="connsiteX3" fmla="*/ 1385379 w 4004516"/>
              <a:gd name="connsiteY3" fmla="*/ 2352603 h 4553942"/>
              <a:gd name="connsiteX4" fmla="*/ 1293432 w 4004516"/>
              <a:gd name="connsiteY4" fmla="*/ 2240365 h 4553942"/>
              <a:gd name="connsiteX5" fmla="*/ 1452458 w 4004516"/>
              <a:gd name="connsiteY5" fmla="*/ 2116736 h 4553942"/>
              <a:gd name="connsiteX6" fmla="*/ 1257268 w 4004516"/>
              <a:gd name="connsiteY6" fmla="*/ 2042534 h 4553942"/>
              <a:gd name="connsiteX7" fmla="*/ 1364134 w 4004516"/>
              <a:gd name="connsiteY7" fmla="*/ 1837519 h 4553942"/>
              <a:gd name="connsiteX8" fmla="*/ 1092930 w 4004516"/>
              <a:gd name="connsiteY8" fmla="*/ 1706738 h 4553942"/>
              <a:gd name="connsiteX9" fmla="*/ 1459550 w 4004516"/>
              <a:gd name="connsiteY9" fmla="*/ 1249123 h 4553942"/>
              <a:gd name="connsiteX10" fmla="*/ 1940128 w 4004516"/>
              <a:gd name="connsiteY10" fmla="*/ 173026 h 4553942"/>
              <a:gd name="connsiteX11" fmla="*/ 3169049 w 4004516"/>
              <a:gd name="connsiteY11" fmla="*/ 84702 h 4553942"/>
              <a:gd name="connsiteX12" fmla="*/ 4001358 w 4004516"/>
              <a:gd name="connsiteY12" fmla="*/ 1366611 h 4553942"/>
              <a:gd name="connsiteX13" fmla="*/ 3424412 w 4004516"/>
              <a:gd name="connsiteY13" fmla="*/ 2335750 h 4553942"/>
              <a:gd name="connsiteX14" fmla="*/ 3364763 w 4004516"/>
              <a:gd name="connsiteY14" fmla="*/ 3127719 h 4553942"/>
              <a:gd name="connsiteX15" fmla="*/ 2215876 w 4004516"/>
              <a:gd name="connsiteY15" fmla="*/ 3373226 h 4553942"/>
              <a:gd name="connsiteX16" fmla="*/ 3378425 w 4004516"/>
              <a:gd name="connsiteY16" fmla="*/ 3394378 h 4553942"/>
              <a:gd name="connsiteX17" fmla="*/ 2250259 w 4004516"/>
              <a:gd name="connsiteY17" fmla="*/ 3665551 h 4553942"/>
              <a:gd name="connsiteX18" fmla="*/ 3372314 w 4004516"/>
              <a:gd name="connsiteY18" fmla="*/ 3664691 h 4553942"/>
              <a:gd name="connsiteX19" fmla="*/ 2339566 w 4004516"/>
              <a:gd name="connsiteY19" fmla="*/ 3901450 h 4553942"/>
              <a:gd name="connsiteX20" fmla="*/ 3314905 w 4004516"/>
              <a:gd name="connsiteY20" fmla="*/ 3963188 h 4553942"/>
              <a:gd name="connsiteX21" fmla="*/ 2452788 w 4004516"/>
              <a:gd name="connsiteY21" fmla="*/ 4107326 h 4553942"/>
              <a:gd name="connsiteX22" fmla="*/ 3288227 w 4004516"/>
              <a:gd name="connsiteY22" fmla="*/ 4290910 h 4553942"/>
              <a:gd name="connsiteX23" fmla="*/ 1635369 w 4004516"/>
              <a:gd name="connsiteY23" fmla="*/ 4308594 h 4553942"/>
              <a:gd name="connsiteX24" fmla="*/ 1565624 w 4004516"/>
              <a:gd name="connsiteY24" fmla="*/ 3917621 h 4553942"/>
              <a:gd name="connsiteX25" fmla="*/ 1502868 w 4004516"/>
              <a:gd name="connsiteY25" fmla="*/ 4408430 h 4553942"/>
              <a:gd name="connsiteX26" fmla="*/ 1409210 w 4004516"/>
              <a:gd name="connsiteY26" fmla="*/ 3735382 h 4553942"/>
              <a:gd name="connsiteX27" fmla="*/ 1307102 w 4004516"/>
              <a:gd name="connsiteY27" fmla="*/ 4553942 h 4553942"/>
              <a:gd name="connsiteX28" fmla="*/ 1236977 w 4004516"/>
              <a:gd name="connsiteY28" fmla="*/ 4013661 h 4553942"/>
              <a:gd name="connsiteX29" fmla="*/ 1164523 w 4004516"/>
              <a:gd name="connsiteY29" fmla="*/ 4312985 h 4553942"/>
              <a:gd name="connsiteX30" fmla="*/ 0 w 4004516"/>
              <a:gd name="connsiteY30" fmla="*/ 4310057 h 4553942"/>
              <a:gd name="connsiteX0" fmla="*/ 2216930 w 4013583"/>
              <a:gd name="connsiteY0" fmla="*/ 3195411 h 4553942"/>
              <a:gd name="connsiteX1" fmla="*/ 2083508 w 4013583"/>
              <a:gd name="connsiteY1" fmla="*/ 2776663 h 4553942"/>
              <a:gd name="connsiteX2" fmla="*/ 1390253 w 4013583"/>
              <a:gd name="connsiteY2" fmla="*/ 2789811 h 4553942"/>
              <a:gd name="connsiteX3" fmla="*/ 1394446 w 4013583"/>
              <a:gd name="connsiteY3" fmla="*/ 2352603 h 4553942"/>
              <a:gd name="connsiteX4" fmla="*/ 1302499 w 4013583"/>
              <a:gd name="connsiteY4" fmla="*/ 2240365 h 4553942"/>
              <a:gd name="connsiteX5" fmla="*/ 1461525 w 4013583"/>
              <a:gd name="connsiteY5" fmla="*/ 2116736 h 4553942"/>
              <a:gd name="connsiteX6" fmla="*/ 1266335 w 4013583"/>
              <a:gd name="connsiteY6" fmla="*/ 2042534 h 4553942"/>
              <a:gd name="connsiteX7" fmla="*/ 1373201 w 4013583"/>
              <a:gd name="connsiteY7" fmla="*/ 1837519 h 4553942"/>
              <a:gd name="connsiteX8" fmla="*/ 1101997 w 4013583"/>
              <a:gd name="connsiteY8" fmla="*/ 1706738 h 4553942"/>
              <a:gd name="connsiteX9" fmla="*/ 1468617 w 4013583"/>
              <a:gd name="connsiteY9" fmla="*/ 1249123 h 4553942"/>
              <a:gd name="connsiteX10" fmla="*/ 1949195 w 4013583"/>
              <a:gd name="connsiteY10" fmla="*/ 173026 h 4553942"/>
              <a:gd name="connsiteX11" fmla="*/ 3178116 w 4013583"/>
              <a:gd name="connsiteY11" fmla="*/ 84702 h 4553942"/>
              <a:gd name="connsiteX12" fmla="*/ 4010425 w 4013583"/>
              <a:gd name="connsiteY12" fmla="*/ 1366611 h 4553942"/>
              <a:gd name="connsiteX13" fmla="*/ 3433479 w 4013583"/>
              <a:gd name="connsiteY13" fmla="*/ 2335750 h 4553942"/>
              <a:gd name="connsiteX14" fmla="*/ 3373830 w 4013583"/>
              <a:gd name="connsiteY14" fmla="*/ 3127719 h 4553942"/>
              <a:gd name="connsiteX15" fmla="*/ 2224943 w 4013583"/>
              <a:gd name="connsiteY15" fmla="*/ 3373226 h 4553942"/>
              <a:gd name="connsiteX16" fmla="*/ 3387492 w 4013583"/>
              <a:gd name="connsiteY16" fmla="*/ 3394378 h 4553942"/>
              <a:gd name="connsiteX17" fmla="*/ 2259326 w 4013583"/>
              <a:gd name="connsiteY17" fmla="*/ 3665551 h 4553942"/>
              <a:gd name="connsiteX18" fmla="*/ 3381381 w 4013583"/>
              <a:gd name="connsiteY18" fmla="*/ 3664691 h 4553942"/>
              <a:gd name="connsiteX19" fmla="*/ 2348633 w 4013583"/>
              <a:gd name="connsiteY19" fmla="*/ 3901450 h 4553942"/>
              <a:gd name="connsiteX20" fmla="*/ 3323972 w 4013583"/>
              <a:gd name="connsiteY20" fmla="*/ 3963188 h 4553942"/>
              <a:gd name="connsiteX21" fmla="*/ 2461855 w 4013583"/>
              <a:gd name="connsiteY21" fmla="*/ 4107326 h 4553942"/>
              <a:gd name="connsiteX22" fmla="*/ 3297294 w 4013583"/>
              <a:gd name="connsiteY22" fmla="*/ 4290910 h 4553942"/>
              <a:gd name="connsiteX23" fmla="*/ 1644436 w 4013583"/>
              <a:gd name="connsiteY23" fmla="*/ 4308594 h 4553942"/>
              <a:gd name="connsiteX24" fmla="*/ 1574691 w 4013583"/>
              <a:gd name="connsiteY24" fmla="*/ 3917621 h 4553942"/>
              <a:gd name="connsiteX25" fmla="*/ 1511935 w 4013583"/>
              <a:gd name="connsiteY25" fmla="*/ 4408430 h 4553942"/>
              <a:gd name="connsiteX26" fmla="*/ 1418277 w 4013583"/>
              <a:gd name="connsiteY26" fmla="*/ 3735382 h 4553942"/>
              <a:gd name="connsiteX27" fmla="*/ 1316169 w 4013583"/>
              <a:gd name="connsiteY27" fmla="*/ 4553942 h 4553942"/>
              <a:gd name="connsiteX28" fmla="*/ 1246044 w 4013583"/>
              <a:gd name="connsiteY28" fmla="*/ 4013661 h 4553942"/>
              <a:gd name="connsiteX29" fmla="*/ 1173590 w 4013583"/>
              <a:gd name="connsiteY29" fmla="*/ 4312985 h 4553942"/>
              <a:gd name="connsiteX30" fmla="*/ 0 w 4013583"/>
              <a:gd name="connsiteY30" fmla="*/ 4328191 h 4553942"/>
              <a:gd name="connsiteX0" fmla="*/ 2216930 w 4013583"/>
              <a:gd name="connsiteY0" fmla="*/ 3195411 h 4553942"/>
              <a:gd name="connsiteX1" fmla="*/ 2083508 w 4013583"/>
              <a:gd name="connsiteY1" fmla="*/ 2776663 h 4553942"/>
              <a:gd name="connsiteX2" fmla="*/ 1390253 w 4013583"/>
              <a:gd name="connsiteY2" fmla="*/ 2789811 h 4553942"/>
              <a:gd name="connsiteX3" fmla="*/ 1394446 w 4013583"/>
              <a:gd name="connsiteY3" fmla="*/ 2352603 h 4553942"/>
              <a:gd name="connsiteX4" fmla="*/ 1302499 w 4013583"/>
              <a:gd name="connsiteY4" fmla="*/ 2240365 h 4553942"/>
              <a:gd name="connsiteX5" fmla="*/ 1461525 w 4013583"/>
              <a:gd name="connsiteY5" fmla="*/ 2116736 h 4553942"/>
              <a:gd name="connsiteX6" fmla="*/ 1266335 w 4013583"/>
              <a:gd name="connsiteY6" fmla="*/ 2042534 h 4553942"/>
              <a:gd name="connsiteX7" fmla="*/ 1373201 w 4013583"/>
              <a:gd name="connsiteY7" fmla="*/ 1837519 h 4553942"/>
              <a:gd name="connsiteX8" fmla="*/ 1101997 w 4013583"/>
              <a:gd name="connsiteY8" fmla="*/ 1706738 h 4553942"/>
              <a:gd name="connsiteX9" fmla="*/ 1468617 w 4013583"/>
              <a:gd name="connsiteY9" fmla="*/ 1249123 h 4553942"/>
              <a:gd name="connsiteX10" fmla="*/ 1949195 w 4013583"/>
              <a:gd name="connsiteY10" fmla="*/ 173026 h 4553942"/>
              <a:gd name="connsiteX11" fmla="*/ 3178116 w 4013583"/>
              <a:gd name="connsiteY11" fmla="*/ 84702 h 4553942"/>
              <a:gd name="connsiteX12" fmla="*/ 4010425 w 4013583"/>
              <a:gd name="connsiteY12" fmla="*/ 1366611 h 4553942"/>
              <a:gd name="connsiteX13" fmla="*/ 3433479 w 4013583"/>
              <a:gd name="connsiteY13" fmla="*/ 2335750 h 4553942"/>
              <a:gd name="connsiteX14" fmla="*/ 3373830 w 4013583"/>
              <a:gd name="connsiteY14" fmla="*/ 3127719 h 4553942"/>
              <a:gd name="connsiteX15" fmla="*/ 2224943 w 4013583"/>
              <a:gd name="connsiteY15" fmla="*/ 3373226 h 4553942"/>
              <a:gd name="connsiteX16" fmla="*/ 3387492 w 4013583"/>
              <a:gd name="connsiteY16" fmla="*/ 3394378 h 4553942"/>
              <a:gd name="connsiteX17" fmla="*/ 2259326 w 4013583"/>
              <a:gd name="connsiteY17" fmla="*/ 3665551 h 4553942"/>
              <a:gd name="connsiteX18" fmla="*/ 3381381 w 4013583"/>
              <a:gd name="connsiteY18" fmla="*/ 3664691 h 4553942"/>
              <a:gd name="connsiteX19" fmla="*/ 2348633 w 4013583"/>
              <a:gd name="connsiteY19" fmla="*/ 3901450 h 4553942"/>
              <a:gd name="connsiteX20" fmla="*/ 3323972 w 4013583"/>
              <a:gd name="connsiteY20" fmla="*/ 3963188 h 4553942"/>
              <a:gd name="connsiteX21" fmla="*/ 2461855 w 4013583"/>
              <a:gd name="connsiteY21" fmla="*/ 4107326 h 4553942"/>
              <a:gd name="connsiteX22" fmla="*/ 3297294 w 4013583"/>
              <a:gd name="connsiteY22" fmla="*/ 4290910 h 4553942"/>
              <a:gd name="connsiteX23" fmla="*/ 1644436 w 4013583"/>
              <a:gd name="connsiteY23" fmla="*/ 4308594 h 4553942"/>
              <a:gd name="connsiteX24" fmla="*/ 1574691 w 4013583"/>
              <a:gd name="connsiteY24" fmla="*/ 3917621 h 4553942"/>
              <a:gd name="connsiteX25" fmla="*/ 1511935 w 4013583"/>
              <a:gd name="connsiteY25" fmla="*/ 4408430 h 4553942"/>
              <a:gd name="connsiteX26" fmla="*/ 1418277 w 4013583"/>
              <a:gd name="connsiteY26" fmla="*/ 3735382 h 4553942"/>
              <a:gd name="connsiteX27" fmla="*/ 1316169 w 4013583"/>
              <a:gd name="connsiteY27" fmla="*/ 4553942 h 4553942"/>
              <a:gd name="connsiteX28" fmla="*/ 1246044 w 4013583"/>
              <a:gd name="connsiteY28" fmla="*/ 4013661 h 4553942"/>
              <a:gd name="connsiteX29" fmla="*/ 983173 w 4013583"/>
              <a:gd name="connsiteY29" fmla="*/ 4322052 h 4553942"/>
              <a:gd name="connsiteX30" fmla="*/ 0 w 4013583"/>
              <a:gd name="connsiteY30" fmla="*/ 4328191 h 4553942"/>
              <a:gd name="connsiteX0" fmla="*/ 2216930 w 4013583"/>
              <a:gd name="connsiteY0" fmla="*/ 3195411 h 4553942"/>
              <a:gd name="connsiteX1" fmla="*/ 2083508 w 4013583"/>
              <a:gd name="connsiteY1" fmla="*/ 2776663 h 4553942"/>
              <a:gd name="connsiteX2" fmla="*/ 1390253 w 4013583"/>
              <a:gd name="connsiteY2" fmla="*/ 2789811 h 4553942"/>
              <a:gd name="connsiteX3" fmla="*/ 1394446 w 4013583"/>
              <a:gd name="connsiteY3" fmla="*/ 2352603 h 4553942"/>
              <a:gd name="connsiteX4" fmla="*/ 1302499 w 4013583"/>
              <a:gd name="connsiteY4" fmla="*/ 2240365 h 4553942"/>
              <a:gd name="connsiteX5" fmla="*/ 1461525 w 4013583"/>
              <a:gd name="connsiteY5" fmla="*/ 2116736 h 4553942"/>
              <a:gd name="connsiteX6" fmla="*/ 1266335 w 4013583"/>
              <a:gd name="connsiteY6" fmla="*/ 2042534 h 4553942"/>
              <a:gd name="connsiteX7" fmla="*/ 1373201 w 4013583"/>
              <a:gd name="connsiteY7" fmla="*/ 1837519 h 4553942"/>
              <a:gd name="connsiteX8" fmla="*/ 1101997 w 4013583"/>
              <a:gd name="connsiteY8" fmla="*/ 1706738 h 4553942"/>
              <a:gd name="connsiteX9" fmla="*/ 1468617 w 4013583"/>
              <a:gd name="connsiteY9" fmla="*/ 1249123 h 4553942"/>
              <a:gd name="connsiteX10" fmla="*/ 1949195 w 4013583"/>
              <a:gd name="connsiteY10" fmla="*/ 173026 h 4553942"/>
              <a:gd name="connsiteX11" fmla="*/ 3178116 w 4013583"/>
              <a:gd name="connsiteY11" fmla="*/ 84702 h 4553942"/>
              <a:gd name="connsiteX12" fmla="*/ 4010425 w 4013583"/>
              <a:gd name="connsiteY12" fmla="*/ 1366611 h 4553942"/>
              <a:gd name="connsiteX13" fmla="*/ 3433479 w 4013583"/>
              <a:gd name="connsiteY13" fmla="*/ 2335750 h 4553942"/>
              <a:gd name="connsiteX14" fmla="*/ 3373830 w 4013583"/>
              <a:gd name="connsiteY14" fmla="*/ 3127719 h 4553942"/>
              <a:gd name="connsiteX15" fmla="*/ 2224943 w 4013583"/>
              <a:gd name="connsiteY15" fmla="*/ 3373226 h 4553942"/>
              <a:gd name="connsiteX16" fmla="*/ 3387492 w 4013583"/>
              <a:gd name="connsiteY16" fmla="*/ 3394378 h 4553942"/>
              <a:gd name="connsiteX17" fmla="*/ 2259326 w 4013583"/>
              <a:gd name="connsiteY17" fmla="*/ 3665551 h 4553942"/>
              <a:gd name="connsiteX18" fmla="*/ 3381381 w 4013583"/>
              <a:gd name="connsiteY18" fmla="*/ 3664691 h 4553942"/>
              <a:gd name="connsiteX19" fmla="*/ 2348633 w 4013583"/>
              <a:gd name="connsiteY19" fmla="*/ 3901450 h 4553942"/>
              <a:gd name="connsiteX20" fmla="*/ 3323972 w 4013583"/>
              <a:gd name="connsiteY20" fmla="*/ 3963188 h 4553942"/>
              <a:gd name="connsiteX21" fmla="*/ 2461855 w 4013583"/>
              <a:gd name="connsiteY21" fmla="*/ 4107326 h 4553942"/>
              <a:gd name="connsiteX22" fmla="*/ 3297294 w 4013583"/>
              <a:gd name="connsiteY22" fmla="*/ 4290910 h 4553942"/>
              <a:gd name="connsiteX23" fmla="*/ 1644436 w 4013583"/>
              <a:gd name="connsiteY23" fmla="*/ 4308594 h 4553942"/>
              <a:gd name="connsiteX24" fmla="*/ 1574691 w 4013583"/>
              <a:gd name="connsiteY24" fmla="*/ 3917621 h 4553942"/>
              <a:gd name="connsiteX25" fmla="*/ 1511935 w 4013583"/>
              <a:gd name="connsiteY25" fmla="*/ 4408430 h 4553942"/>
              <a:gd name="connsiteX26" fmla="*/ 1418277 w 4013583"/>
              <a:gd name="connsiteY26" fmla="*/ 3735382 h 4553942"/>
              <a:gd name="connsiteX27" fmla="*/ 1316169 w 4013583"/>
              <a:gd name="connsiteY27" fmla="*/ 4553942 h 4553942"/>
              <a:gd name="connsiteX28" fmla="*/ 1110032 w 4013583"/>
              <a:gd name="connsiteY28" fmla="*/ 4004594 h 4553942"/>
              <a:gd name="connsiteX29" fmla="*/ 983173 w 4013583"/>
              <a:gd name="connsiteY29" fmla="*/ 4322052 h 4553942"/>
              <a:gd name="connsiteX30" fmla="*/ 0 w 4013583"/>
              <a:gd name="connsiteY30" fmla="*/ 4328191 h 4553942"/>
              <a:gd name="connsiteX0" fmla="*/ 2216930 w 4013583"/>
              <a:gd name="connsiteY0" fmla="*/ 3195411 h 4553942"/>
              <a:gd name="connsiteX1" fmla="*/ 2083508 w 4013583"/>
              <a:gd name="connsiteY1" fmla="*/ 2776663 h 4553942"/>
              <a:gd name="connsiteX2" fmla="*/ 1390253 w 4013583"/>
              <a:gd name="connsiteY2" fmla="*/ 2789811 h 4553942"/>
              <a:gd name="connsiteX3" fmla="*/ 1394446 w 4013583"/>
              <a:gd name="connsiteY3" fmla="*/ 2352603 h 4553942"/>
              <a:gd name="connsiteX4" fmla="*/ 1302499 w 4013583"/>
              <a:gd name="connsiteY4" fmla="*/ 2240365 h 4553942"/>
              <a:gd name="connsiteX5" fmla="*/ 1461525 w 4013583"/>
              <a:gd name="connsiteY5" fmla="*/ 2116736 h 4553942"/>
              <a:gd name="connsiteX6" fmla="*/ 1266335 w 4013583"/>
              <a:gd name="connsiteY6" fmla="*/ 2042534 h 4553942"/>
              <a:gd name="connsiteX7" fmla="*/ 1373201 w 4013583"/>
              <a:gd name="connsiteY7" fmla="*/ 1837519 h 4553942"/>
              <a:gd name="connsiteX8" fmla="*/ 1101997 w 4013583"/>
              <a:gd name="connsiteY8" fmla="*/ 1706738 h 4553942"/>
              <a:gd name="connsiteX9" fmla="*/ 1468617 w 4013583"/>
              <a:gd name="connsiteY9" fmla="*/ 1249123 h 4553942"/>
              <a:gd name="connsiteX10" fmla="*/ 1949195 w 4013583"/>
              <a:gd name="connsiteY10" fmla="*/ 173026 h 4553942"/>
              <a:gd name="connsiteX11" fmla="*/ 3178116 w 4013583"/>
              <a:gd name="connsiteY11" fmla="*/ 84702 h 4553942"/>
              <a:gd name="connsiteX12" fmla="*/ 4010425 w 4013583"/>
              <a:gd name="connsiteY12" fmla="*/ 1366611 h 4553942"/>
              <a:gd name="connsiteX13" fmla="*/ 3433479 w 4013583"/>
              <a:gd name="connsiteY13" fmla="*/ 2335750 h 4553942"/>
              <a:gd name="connsiteX14" fmla="*/ 3373830 w 4013583"/>
              <a:gd name="connsiteY14" fmla="*/ 3127719 h 4553942"/>
              <a:gd name="connsiteX15" fmla="*/ 2224943 w 4013583"/>
              <a:gd name="connsiteY15" fmla="*/ 3373226 h 4553942"/>
              <a:gd name="connsiteX16" fmla="*/ 3387492 w 4013583"/>
              <a:gd name="connsiteY16" fmla="*/ 3394378 h 4553942"/>
              <a:gd name="connsiteX17" fmla="*/ 2259326 w 4013583"/>
              <a:gd name="connsiteY17" fmla="*/ 3665551 h 4553942"/>
              <a:gd name="connsiteX18" fmla="*/ 3381381 w 4013583"/>
              <a:gd name="connsiteY18" fmla="*/ 3664691 h 4553942"/>
              <a:gd name="connsiteX19" fmla="*/ 2348633 w 4013583"/>
              <a:gd name="connsiteY19" fmla="*/ 3901450 h 4553942"/>
              <a:gd name="connsiteX20" fmla="*/ 3323972 w 4013583"/>
              <a:gd name="connsiteY20" fmla="*/ 3963188 h 4553942"/>
              <a:gd name="connsiteX21" fmla="*/ 2461855 w 4013583"/>
              <a:gd name="connsiteY21" fmla="*/ 4107326 h 4553942"/>
              <a:gd name="connsiteX22" fmla="*/ 3297294 w 4013583"/>
              <a:gd name="connsiteY22" fmla="*/ 4290910 h 4553942"/>
              <a:gd name="connsiteX23" fmla="*/ 1644436 w 4013583"/>
              <a:gd name="connsiteY23" fmla="*/ 4308594 h 4553942"/>
              <a:gd name="connsiteX24" fmla="*/ 1574691 w 4013583"/>
              <a:gd name="connsiteY24" fmla="*/ 3917621 h 4553942"/>
              <a:gd name="connsiteX25" fmla="*/ 1511935 w 4013583"/>
              <a:gd name="connsiteY25" fmla="*/ 4408430 h 4553942"/>
              <a:gd name="connsiteX26" fmla="*/ 1418277 w 4013583"/>
              <a:gd name="connsiteY26" fmla="*/ 3735382 h 4553942"/>
              <a:gd name="connsiteX27" fmla="*/ 1316169 w 4013583"/>
              <a:gd name="connsiteY27" fmla="*/ 4553942 h 4553942"/>
              <a:gd name="connsiteX28" fmla="*/ 1055628 w 4013583"/>
              <a:gd name="connsiteY28" fmla="*/ 4004594 h 4553942"/>
              <a:gd name="connsiteX29" fmla="*/ 983173 w 4013583"/>
              <a:gd name="connsiteY29" fmla="*/ 4322052 h 4553942"/>
              <a:gd name="connsiteX30" fmla="*/ 0 w 4013583"/>
              <a:gd name="connsiteY30" fmla="*/ 4328191 h 4553942"/>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44436 w 4013583"/>
              <a:gd name="connsiteY23" fmla="*/ 4308594 h 4535808"/>
              <a:gd name="connsiteX24" fmla="*/ 1574691 w 4013583"/>
              <a:gd name="connsiteY24" fmla="*/ 3917621 h 4535808"/>
              <a:gd name="connsiteX25" fmla="*/ 1511935 w 4013583"/>
              <a:gd name="connsiteY25" fmla="*/ 4408430 h 4535808"/>
              <a:gd name="connsiteX26" fmla="*/ 1418277 w 4013583"/>
              <a:gd name="connsiteY26" fmla="*/ 3735382 h 4535808"/>
              <a:gd name="connsiteX27" fmla="*/ 1171090 w 4013583"/>
              <a:gd name="connsiteY27" fmla="*/ 4535808 h 4535808"/>
              <a:gd name="connsiteX28" fmla="*/ 1055628 w 4013583"/>
              <a:gd name="connsiteY28" fmla="*/ 400459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44436 w 4013583"/>
              <a:gd name="connsiteY23" fmla="*/ 4308594 h 4535808"/>
              <a:gd name="connsiteX24" fmla="*/ 1574691 w 4013583"/>
              <a:gd name="connsiteY24" fmla="*/ 3917621 h 4535808"/>
              <a:gd name="connsiteX25" fmla="*/ 1511935 w 4013583"/>
              <a:gd name="connsiteY25" fmla="*/ 4408430 h 4535808"/>
              <a:gd name="connsiteX26" fmla="*/ 1282265 w 4013583"/>
              <a:gd name="connsiteY26" fmla="*/ 3726314 h 4535808"/>
              <a:gd name="connsiteX27" fmla="*/ 1171090 w 4013583"/>
              <a:gd name="connsiteY27" fmla="*/ 4535808 h 4535808"/>
              <a:gd name="connsiteX28" fmla="*/ 1055628 w 4013583"/>
              <a:gd name="connsiteY28" fmla="*/ 400459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44436 w 4013583"/>
              <a:gd name="connsiteY23" fmla="*/ 4308594 h 4535808"/>
              <a:gd name="connsiteX24" fmla="*/ 1574691 w 4013583"/>
              <a:gd name="connsiteY24" fmla="*/ 3917621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55628 w 4013583"/>
              <a:gd name="connsiteY28" fmla="*/ 400459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44436 w 4013583"/>
              <a:gd name="connsiteY23" fmla="*/ 4308594 h 4535808"/>
              <a:gd name="connsiteX24" fmla="*/ 1493084 w 4013583"/>
              <a:gd name="connsiteY24" fmla="*/ 3908554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55628 w 4013583"/>
              <a:gd name="connsiteY28" fmla="*/ 400459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08166 w 4013583"/>
              <a:gd name="connsiteY23" fmla="*/ 4326729 h 4535808"/>
              <a:gd name="connsiteX24" fmla="*/ 1493084 w 4013583"/>
              <a:gd name="connsiteY24" fmla="*/ 3908554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55628 w 4013583"/>
              <a:gd name="connsiteY28" fmla="*/ 400459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08166 w 4013583"/>
              <a:gd name="connsiteY23" fmla="*/ 4326729 h 4535808"/>
              <a:gd name="connsiteX24" fmla="*/ 1493084 w 4013583"/>
              <a:gd name="connsiteY24" fmla="*/ 3908554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10291 w 4013583"/>
              <a:gd name="connsiteY28" fmla="*/ 3968324 h 4535808"/>
              <a:gd name="connsiteX29" fmla="*/ 983173 w 4013583"/>
              <a:gd name="connsiteY29" fmla="*/ 4322052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08166 w 4013583"/>
              <a:gd name="connsiteY23" fmla="*/ 4326729 h 4535808"/>
              <a:gd name="connsiteX24" fmla="*/ 1493084 w 4013583"/>
              <a:gd name="connsiteY24" fmla="*/ 3908554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10291 w 4013583"/>
              <a:gd name="connsiteY28" fmla="*/ 3968324 h 4535808"/>
              <a:gd name="connsiteX29" fmla="*/ 937837 w 4013583"/>
              <a:gd name="connsiteY29" fmla="*/ 4312984 h 4535808"/>
              <a:gd name="connsiteX30" fmla="*/ 0 w 4013583"/>
              <a:gd name="connsiteY30" fmla="*/ 4328191 h 4535808"/>
              <a:gd name="connsiteX0" fmla="*/ 2216930 w 4013583"/>
              <a:gd name="connsiteY0" fmla="*/ 3195411 h 4535808"/>
              <a:gd name="connsiteX1" fmla="*/ 2083508 w 4013583"/>
              <a:gd name="connsiteY1" fmla="*/ 2776663 h 4535808"/>
              <a:gd name="connsiteX2" fmla="*/ 1390253 w 4013583"/>
              <a:gd name="connsiteY2" fmla="*/ 2789811 h 4535808"/>
              <a:gd name="connsiteX3" fmla="*/ 1394446 w 4013583"/>
              <a:gd name="connsiteY3" fmla="*/ 2352603 h 4535808"/>
              <a:gd name="connsiteX4" fmla="*/ 1302499 w 4013583"/>
              <a:gd name="connsiteY4" fmla="*/ 2240365 h 4535808"/>
              <a:gd name="connsiteX5" fmla="*/ 1461525 w 4013583"/>
              <a:gd name="connsiteY5" fmla="*/ 2116736 h 4535808"/>
              <a:gd name="connsiteX6" fmla="*/ 1266335 w 4013583"/>
              <a:gd name="connsiteY6" fmla="*/ 2042534 h 4535808"/>
              <a:gd name="connsiteX7" fmla="*/ 1373201 w 4013583"/>
              <a:gd name="connsiteY7" fmla="*/ 1837519 h 4535808"/>
              <a:gd name="connsiteX8" fmla="*/ 1101997 w 4013583"/>
              <a:gd name="connsiteY8" fmla="*/ 1706738 h 4535808"/>
              <a:gd name="connsiteX9" fmla="*/ 1468617 w 4013583"/>
              <a:gd name="connsiteY9" fmla="*/ 1249123 h 4535808"/>
              <a:gd name="connsiteX10" fmla="*/ 1949195 w 4013583"/>
              <a:gd name="connsiteY10" fmla="*/ 173026 h 4535808"/>
              <a:gd name="connsiteX11" fmla="*/ 3178116 w 4013583"/>
              <a:gd name="connsiteY11" fmla="*/ 84702 h 4535808"/>
              <a:gd name="connsiteX12" fmla="*/ 4010425 w 4013583"/>
              <a:gd name="connsiteY12" fmla="*/ 1366611 h 4535808"/>
              <a:gd name="connsiteX13" fmla="*/ 3433479 w 4013583"/>
              <a:gd name="connsiteY13" fmla="*/ 2335750 h 4535808"/>
              <a:gd name="connsiteX14" fmla="*/ 3373830 w 4013583"/>
              <a:gd name="connsiteY14" fmla="*/ 3127719 h 4535808"/>
              <a:gd name="connsiteX15" fmla="*/ 2224943 w 4013583"/>
              <a:gd name="connsiteY15" fmla="*/ 3373226 h 4535808"/>
              <a:gd name="connsiteX16" fmla="*/ 3387492 w 4013583"/>
              <a:gd name="connsiteY16" fmla="*/ 3394378 h 4535808"/>
              <a:gd name="connsiteX17" fmla="*/ 2259326 w 4013583"/>
              <a:gd name="connsiteY17" fmla="*/ 3665551 h 4535808"/>
              <a:gd name="connsiteX18" fmla="*/ 3381381 w 4013583"/>
              <a:gd name="connsiteY18" fmla="*/ 3664691 h 4535808"/>
              <a:gd name="connsiteX19" fmla="*/ 2348633 w 4013583"/>
              <a:gd name="connsiteY19" fmla="*/ 3901450 h 4535808"/>
              <a:gd name="connsiteX20" fmla="*/ 3323972 w 4013583"/>
              <a:gd name="connsiteY20" fmla="*/ 3963188 h 4535808"/>
              <a:gd name="connsiteX21" fmla="*/ 2461855 w 4013583"/>
              <a:gd name="connsiteY21" fmla="*/ 4107326 h 4535808"/>
              <a:gd name="connsiteX22" fmla="*/ 3297294 w 4013583"/>
              <a:gd name="connsiteY22" fmla="*/ 4290910 h 4535808"/>
              <a:gd name="connsiteX23" fmla="*/ 1608166 w 4013583"/>
              <a:gd name="connsiteY23" fmla="*/ 4326729 h 4535808"/>
              <a:gd name="connsiteX24" fmla="*/ 1493084 w 4013583"/>
              <a:gd name="connsiteY24" fmla="*/ 3908554 h 4535808"/>
              <a:gd name="connsiteX25" fmla="*/ 1366856 w 4013583"/>
              <a:gd name="connsiteY25" fmla="*/ 4417497 h 4535808"/>
              <a:gd name="connsiteX26" fmla="*/ 1282265 w 4013583"/>
              <a:gd name="connsiteY26" fmla="*/ 3726314 h 4535808"/>
              <a:gd name="connsiteX27" fmla="*/ 1171090 w 4013583"/>
              <a:gd name="connsiteY27" fmla="*/ 4535808 h 4535808"/>
              <a:gd name="connsiteX28" fmla="*/ 1010291 w 4013583"/>
              <a:gd name="connsiteY28" fmla="*/ 3968324 h 4535808"/>
              <a:gd name="connsiteX29" fmla="*/ 937837 w 4013583"/>
              <a:gd name="connsiteY29" fmla="*/ 4312984 h 4535808"/>
              <a:gd name="connsiteX30" fmla="*/ 0 w 4013583"/>
              <a:gd name="connsiteY30" fmla="*/ 4328191 h 4535808"/>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66856 w 4013583"/>
              <a:gd name="connsiteY25" fmla="*/ 4417497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66856 w 4013583"/>
              <a:gd name="connsiteY25" fmla="*/ 4417497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66856 w 4013583"/>
              <a:gd name="connsiteY25" fmla="*/ 4417497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66856 w 4013583"/>
              <a:gd name="connsiteY25" fmla="*/ 4417497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66856 w 4013583"/>
              <a:gd name="connsiteY25" fmla="*/ 4417497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94058 w 4013583"/>
              <a:gd name="connsiteY25" fmla="*/ 4426565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94058 w 4013583"/>
              <a:gd name="connsiteY25" fmla="*/ 4426565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94058 w 4013583"/>
              <a:gd name="connsiteY25" fmla="*/ 4426565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216930 w 4013583"/>
              <a:gd name="connsiteY0" fmla="*/ 3195411 h 4508606"/>
              <a:gd name="connsiteX1" fmla="*/ 2083508 w 4013583"/>
              <a:gd name="connsiteY1" fmla="*/ 2776663 h 4508606"/>
              <a:gd name="connsiteX2" fmla="*/ 1390253 w 4013583"/>
              <a:gd name="connsiteY2" fmla="*/ 2789811 h 4508606"/>
              <a:gd name="connsiteX3" fmla="*/ 1394446 w 4013583"/>
              <a:gd name="connsiteY3" fmla="*/ 2352603 h 4508606"/>
              <a:gd name="connsiteX4" fmla="*/ 1302499 w 4013583"/>
              <a:gd name="connsiteY4" fmla="*/ 2240365 h 4508606"/>
              <a:gd name="connsiteX5" fmla="*/ 1461525 w 4013583"/>
              <a:gd name="connsiteY5" fmla="*/ 2116736 h 4508606"/>
              <a:gd name="connsiteX6" fmla="*/ 1266335 w 4013583"/>
              <a:gd name="connsiteY6" fmla="*/ 2042534 h 4508606"/>
              <a:gd name="connsiteX7" fmla="*/ 1373201 w 4013583"/>
              <a:gd name="connsiteY7" fmla="*/ 1837519 h 4508606"/>
              <a:gd name="connsiteX8" fmla="*/ 1101997 w 4013583"/>
              <a:gd name="connsiteY8" fmla="*/ 1706738 h 4508606"/>
              <a:gd name="connsiteX9" fmla="*/ 1468617 w 4013583"/>
              <a:gd name="connsiteY9" fmla="*/ 1249123 h 4508606"/>
              <a:gd name="connsiteX10" fmla="*/ 1949195 w 4013583"/>
              <a:gd name="connsiteY10" fmla="*/ 173026 h 4508606"/>
              <a:gd name="connsiteX11" fmla="*/ 3178116 w 4013583"/>
              <a:gd name="connsiteY11" fmla="*/ 84702 h 4508606"/>
              <a:gd name="connsiteX12" fmla="*/ 4010425 w 4013583"/>
              <a:gd name="connsiteY12" fmla="*/ 1366611 h 4508606"/>
              <a:gd name="connsiteX13" fmla="*/ 3433479 w 4013583"/>
              <a:gd name="connsiteY13" fmla="*/ 2335750 h 4508606"/>
              <a:gd name="connsiteX14" fmla="*/ 3373830 w 4013583"/>
              <a:gd name="connsiteY14" fmla="*/ 3127719 h 4508606"/>
              <a:gd name="connsiteX15" fmla="*/ 2224943 w 4013583"/>
              <a:gd name="connsiteY15" fmla="*/ 3373226 h 4508606"/>
              <a:gd name="connsiteX16" fmla="*/ 3387492 w 4013583"/>
              <a:gd name="connsiteY16" fmla="*/ 3394378 h 4508606"/>
              <a:gd name="connsiteX17" fmla="*/ 2259326 w 4013583"/>
              <a:gd name="connsiteY17" fmla="*/ 3665551 h 4508606"/>
              <a:gd name="connsiteX18" fmla="*/ 3381381 w 4013583"/>
              <a:gd name="connsiteY18" fmla="*/ 3664691 h 4508606"/>
              <a:gd name="connsiteX19" fmla="*/ 2348633 w 4013583"/>
              <a:gd name="connsiteY19" fmla="*/ 3901450 h 4508606"/>
              <a:gd name="connsiteX20" fmla="*/ 3323972 w 4013583"/>
              <a:gd name="connsiteY20" fmla="*/ 3963188 h 4508606"/>
              <a:gd name="connsiteX21" fmla="*/ 2461855 w 4013583"/>
              <a:gd name="connsiteY21" fmla="*/ 4107326 h 4508606"/>
              <a:gd name="connsiteX22" fmla="*/ 3297294 w 4013583"/>
              <a:gd name="connsiteY22" fmla="*/ 4290910 h 4508606"/>
              <a:gd name="connsiteX23" fmla="*/ 1608166 w 4013583"/>
              <a:gd name="connsiteY23" fmla="*/ 4326729 h 4508606"/>
              <a:gd name="connsiteX24" fmla="*/ 1493084 w 4013583"/>
              <a:gd name="connsiteY24" fmla="*/ 3908554 h 4508606"/>
              <a:gd name="connsiteX25" fmla="*/ 1394058 w 4013583"/>
              <a:gd name="connsiteY25" fmla="*/ 4426565 h 4508606"/>
              <a:gd name="connsiteX26" fmla="*/ 1282265 w 4013583"/>
              <a:gd name="connsiteY26" fmla="*/ 3726314 h 4508606"/>
              <a:gd name="connsiteX27" fmla="*/ 1143888 w 4013583"/>
              <a:gd name="connsiteY27" fmla="*/ 4508606 h 4508606"/>
              <a:gd name="connsiteX28" fmla="*/ 1010291 w 4013583"/>
              <a:gd name="connsiteY28" fmla="*/ 3968324 h 4508606"/>
              <a:gd name="connsiteX29" fmla="*/ 937837 w 4013583"/>
              <a:gd name="connsiteY29" fmla="*/ 4312984 h 4508606"/>
              <a:gd name="connsiteX30" fmla="*/ 0 w 4013583"/>
              <a:gd name="connsiteY30" fmla="*/ 4328191 h 4508606"/>
              <a:gd name="connsiteX0" fmla="*/ 2371076 w 4167729"/>
              <a:gd name="connsiteY0" fmla="*/ 3195411 h 4508606"/>
              <a:gd name="connsiteX1" fmla="*/ 2237654 w 4167729"/>
              <a:gd name="connsiteY1" fmla="*/ 2776663 h 4508606"/>
              <a:gd name="connsiteX2" fmla="*/ 1544399 w 4167729"/>
              <a:gd name="connsiteY2" fmla="*/ 2789811 h 4508606"/>
              <a:gd name="connsiteX3" fmla="*/ 1548592 w 4167729"/>
              <a:gd name="connsiteY3" fmla="*/ 2352603 h 4508606"/>
              <a:gd name="connsiteX4" fmla="*/ 1456645 w 4167729"/>
              <a:gd name="connsiteY4" fmla="*/ 2240365 h 4508606"/>
              <a:gd name="connsiteX5" fmla="*/ 1615671 w 4167729"/>
              <a:gd name="connsiteY5" fmla="*/ 2116736 h 4508606"/>
              <a:gd name="connsiteX6" fmla="*/ 1420481 w 4167729"/>
              <a:gd name="connsiteY6" fmla="*/ 2042534 h 4508606"/>
              <a:gd name="connsiteX7" fmla="*/ 1527347 w 4167729"/>
              <a:gd name="connsiteY7" fmla="*/ 1837519 h 4508606"/>
              <a:gd name="connsiteX8" fmla="*/ 1256143 w 4167729"/>
              <a:gd name="connsiteY8" fmla="*/ 1706738 h 4508606"/>
              <a:gd name="connsiteX9" fmla="*/ 1622763 w 4167729"/>
              <a:gd name="connsiteY9" fmla="*/ 1249123 h 4508606"/>
              <a:gd name="connsiteX10" fmla="*/ 2103341 w 4167729"/>
              <a:gd name="connsiteY10" fmla="*/ 173026 h 4508606"/>
              <a:gd name="connsiteX11" fmla="*/ 3332262 w 4167729"/>
              <a:gd name="connsiteY11" fmla="*/ 84702 h 4508606"/>
              <a:gd name="connsiteX12" fmla="*/ 4164571 w 4167729"/>
              <a:gd name="connsiteY12" fmla="*/ 1366611 h 4508606"/>
              <a:gd name="connsiteX13" fmla="*/ 3587625 w 4167729"/>
              <a:gd name="connsiteY13" fmla="*/ 2335750 h 4508606"/>
              <a:gd name="connsiteX14" fmla="*/ 3527976 w 4167729"/>
              <a:gd name="connsiteY14" fmla="*/ 3127719 h 4508606"/>
              <a:gd name="connsiteX15" fmla="*/ 2379089 w 4167729"/>
              <a:gd name="connsiteY15" fmla="*/ 3373226 h 4508606"/>
              <a:gd name="connsiteX16" fmla="*/ 3541638 w 4167729"/>
              <a:gd name="connsiteY16" fmla="*/ 3394378 h 4508606"/>
              <a:gd name="connsiteX17" fmla="*/ 2413472 w 4167729"/>
              <a:gd name="connsiteY17" fmla="*/ 3665551 h 4508606"/>
              <a:gd name="connsiteX18" fmla="*/ 3535527 w 4167729"/>
              <a:gd name="connsiteY18" fmla="*/ 3664691 h 4508606"/>
              <a:gd name="connsiteX19" fmla="*/ 2502779 w 4167729"/>
              <a:gd name="connsiteY19" fmla="*/ 3901450 h 4508606"/>
              <a:gd name="connsiteX20" fmla="*/ 3478118 w 4167729"/>
              <a:gd name="connsiteY20" fmla="*/ 3963188 h 4508606"/>
              <a:gd name="connsiteX21" fmla="*/ 2616001 w 4167729"/>
              <a:gd name="connsiteY21" fmla="*/ 4107326 h 4508606"/>
              <a:gd name="connsiteX22" fmla="*/ 3451440 w 4167729"/>
              <a:gd name="connsiteY22" fmla="*/ 4290910 h 4508606"/>
              <a:gd name="connsiteX23" fmla="*/ 1762312 w 4167729"/>
              <a:gd name="connsiteY23" fmla="*/ 4326729 h 4508606"/>
              <a:gd name="connsiteX24" fmla="*/ 1647230 w 4167729"/>
              <a:gd name="connsiteY24" fmla="*/ 3908554 h 4508606"/>
              <a:gd name="connsiteX25" fmla="*/ 1548204 w 4167729"/>
              <a:gd name="connsiteY25" fmla="*/ 4426565 h 4508606"/>
              <a:gd name="connsiteX26" fmla="*/ 1436411 w 4167729"/>
              <a:gd name="connsiteY26" fmla="*/ 3726314 h 4508606"/>
              <a:gd name="connsiteX27" fmla="*/ 1298034 w 4167729"/>
              <a:gd name="connsiteY27" fmla="*/ 4508606 h 4508606"/>
              <a:gd name="connsiteX28" fmla="*/ 1164437 w 4167729"/>
              <a:gd name="connsiteY28" fmla="*/ 3968324 h 4508606"/>
              <a:gd name="connsiteX29" fmla="*/ 1091983 w 4167729"/>
              <a:gd name="connsiteY29" fmla="*/ 4312984 h 4508606"/>
              <a:gd name="connsiteX30" fmla="*/ 0 w 4167729"/>
              <a:gd name="connsiteY30" fmla="*/ 4328191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31830 w 4176796"/>
              <a:gd name="connsiteY9" fmla="*/ 1249123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31830 w 4176796"/>
              <a:gd name="connsiteY9" fmla="*/ 1249123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40899 w 4176796"/>
              <a:gd name="connsiteY9" fmla="*/ 1276325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40899 w 4176796"/>
              <a:gd name="connsiteY9" fmla="*/ 1276325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40899 w 4176796"/>
              <a:gd name="connsiteY9" fmla="*/ 1276325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 name="connsiteX0" fmla="*/ 2380143 w 4176796"/>
              <a:gd name="connsiteY0" fmla="*/ 3195411 h 4508606"/>
              <a:gd name="connsiteX1" fmla="*/ 2246721 w 4176796"/>
              <a:gd name="connsiteY1" fmla="*/ 2776663 h 4508606"/>
              <a:gd name="connsiteX2" fmla="*/ 1553466 w 4176796"/>
              <a:gd name="connsiteY2" fmla="*/ 2789811 h 4508606"/>
              <a:gd name="connsiteX3" fmla="*/ 1557659 w 4176796"/>
              <a:gd name="connsiteY3" fmla="*/ 2352603 h 4508606"/>
              <a:gd name="connsiteX4" fmla="*/ 1465712 w 4176796"/>
              <a:gd name="connsiteY4" fmla="*/ 2240365 h 4508606"/>
              <a:gd name="connsiteX5" fmla="*/ 1624738 w 4176796"/>
              <a:gd name="connsiteY5" fmla="*/ 2116736 h 4508606"/>
              <a:gd name="connsiteX6" fmla="*/ 1429548 w 4176796"/>
              <a:gd name="connsiteY6" fmla="*/ 2042534 h 4508606"/>
              <a:gd name="connsiteX7" fmla="*/ 1536414 w 4176796"/>
              <a:gd name="connsiteY7" fmla="*/ 1837519 h 4508606"/>
              <a:gd name="connsiteX8" fmla="*/ 1265210 w 4176796"/>
              <a:gd name="connsiteY8" fmla="*/ 1706738 h 4508606"/>
              <a:gd name="connsiteX9" fmla="*/ 1640899 w 4176796"/>
              <a:gd name="connsiteY9" fmla="*/ 1276325 h 4508606"/>
              <a:gd name="connsiteX10" fmla="*/ 2112408 w 4176796"/>
              <a:gd name="connsiteY10" fmla="*/ 173026 h 4508606"/>
              <a:gd name="connsiteX11" fmla="*/ 3341329 w 4176796"/>
              <a:gd name="connsiteY11" fmla="*/ 84702 h 4508606"/>
              <a:gd name="connsiteX12" fmla="*/ 4173638 w 4176796"/>
              <a:gd name="connsiteY12" fmla="*/ 1366611 h 4508606"/>
              <a:gd name="connsiteX13" fmla="*/ 3596692 w 4176796"/>
              <a:gd name="connsiteY13" fmla="*/ 2335750 h 4508606"/>
              <a:gd name="connsiteX14" fmla="*/ 3537043 w 4176796"/>
              <a:gd name="connsiteY14" fmla="*/ 3127719 h 4508606"/>
              <a:gd name="connsiteX15" fmla="*/ 2388156 w 4176796"/>
              <a:gd name="connsiteY15" fmla="*/ 3373226 h 4508606"/>
              <a:gd name="connsiteX16" fmla="*/ 3550705 w 4176796"/>
              <a:gd name="connsiteY16" fmla="*/ 3394378 h 4508606"/>
              <a:gd name="connsiteX17" fmla="*/ 2422539 w 4176796"/>
              <a:gd name="connsiteY17" fmla="*/ 3665551 h 4508606"/>
              <a:gd name="connsiteX18" fmla="*/ 3544594 w 4176796"/>
              <a:gd name="connsiteY18" fmla="*/ 3664691 h 4508606"/>
              <a:gd name="connsiteX19" fmla="*/ 2511846 w 4176796"/>
              <a:gd name="connsiteY19" fmla="*/ 3901450 h 4508606"/>
              <a:gd name="connsiteX20" fmla="*/ 3487185 w 4176796"/>
              <a:gd name="connsiteY20" fmla="*/ 3963188 h 4508606"/>
              <a:gd name="connsiteX21" fmla="*/ 2625068 w 4176796"/>
              <a:gd name="connsiteY21" fmla="*/ 4107326 h 4508606"/>
              <a:gd name="connsiteX22" fmla="*/ 3460507 w 4176796"/>
              <a:gd name="connsiteY22" fmla="*/ 4290910 h 4508606"/>
              <a:gd name="connsiteX23" fmla="*/ 1771379 w 4176796"/>
              <a:gd name="connsiteY23" fmla="*/ 4326729 h 4508606"/>
              <a:gd name="connsiteX24" fmla="*/ 1656297 w 4176796"/>
              <a:gd name="connsiteY24" fmla="*/ 3908554 h 4508606"/>
              <a:gd name="connsiteX25" fmla="*/ 1557271 w 4176796"/>
              <a:gd name="connsiteY25" fmla="*/ 4426565 h 4508606"/>
              <a:gd name="connsiteX26" fmla="*/ 1445478 w 4176796"/>
              <a:gd name="connsiteY26" fmla="*/ 3726314 h 4508606"/>
              <a:gd name="connsiteX27" fmla="*/ 1307101 w 4176796"/>
              <a:gd name="connsiteY27" fmla="*/ 4508606 h 4508606"/>
              <a:gd name="connsiteX28" fmla="*/ 1173504 w 4176796"/>
              <a:gd name="connsiteY28" fmla="*/ 3968324 h 4508606"/>
              <a:gd name="connsiteX29" fmla="*/ 1101050 w 4176796"/>
              <a:gd name="connsiteY29" fmla="*/ 4312984 h 4508606"/>
              <a:gd name="connsiteX30" fmla="*/ 0 w 4176796"/>
              <a:gd name="connsiteY30" fmla="*/ 4319123 h 450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76796" h="4508606">
                <a:moveTo>
                  <a:pt x="2380143" y="3195411"/>
                </a:moveTo>
                <a:lnTo>
                  <a:pt x="2246721" y="2776663"/>
                </a:lnTo>
                <a:cubicBezTo>
                  <a:pt x="2019367" y="2842842"/>
                  <a:pt x="1738454" y="2868383"/>
                  <a:pt x="1553466" y="2789811"/>
                </a:cubicBezTo>
                <a:cubicBezTo>
                  <a:pt x="1376723" y="2693528"/>
                  <a:pt x="1548224" y="2482464"/>
                  <a:pt x="1557659" y="2352603"/>
                </a:cubicBezTo>
                <a:lnTo>
                  <a:pt x="1465712" y="2240365"/>
                </a:lnTo>
                <a:cubicBezTo>
                  <a:pt x="1406922" y="2192094"/>
                  <a:pt x="1581144" y="2150885"/>
                  <a:pt x="1624738" y="2116736"/>
                </a:cubicBezTo>
                <a:cubicBezTo>
                  <a:pt x="1549084" y="2102593"/>
                  <a:pt x="1508734" y="2088450"/>
                  <a:pt x="1429548" y="2042534"/>
                </a:cubicBezTo>
                <a:cubicBezTo>
                  <a:pt x="1383969" y="1991849"/>
                  <a:pt x="1509860" y="1942127"/>
                  <a:pt x="1536414" y="1837519"/>
                </a:cubicBezTo>
                <a:cubicBezTo>
                  <a:pt x="1428361" y="1791436"/>
                  <a:pt x="1235573" y="1750332"/>
                  <a:pt x="1265210" y="1706738"/>
                </a:cubicBezTo>
                <a:lnTo>
                  <a:pt x="1640899" y="1276325"/>
                </a:lnTo>
                <a:cubicBezTo>
                  <a:pt x="1764746" y="1031297"/>
                  <a:pt x="1461475" y="611750"/>
                  <a:pt x="2112408" y="173026"/>
                </a:cubicBezTo>
                <a:cubicBezTo>
                  <a:pt x="2487920" y="-30587"/>
                  <a:pt x="2912860" y="-47083"/>
                  <a:pt x="3341329" y="84702"/>
                </a:cubicBezTo>
                <a:cubicBezTo>
                  <a:pt x="3750571" y="201321"/>
                  <a:pt x="4219831" y="748661"/>
                  <a:pt x="4173638" y="1366611"/>
                </a:cubicBezTo>
                <a:cubicBezTo>
                  <a:pt x="4122543" y="1793219"/>
                  <a:pt x="3817251" y="2064484"/>
                  <a:pt x="3596692" y="2335750"/>
                </a:cubicBezTo>
                <a:cubicBezTo>
                  <a:pt x="3480590" y="2630445"/>
                  <a:pt x="3547819" y="2956572"/>
                  <a:pt x="3537043" y="3127719"/>
                </a:cubicBezTo>
                <a:cubicBezTo>
                  <a:pt x="3346212" y="3341232"/>
                  <a:pt x="2407939" y="3623213"/>
                  <a:pt x="2388156" y="3373226"/>
                </a:cubicBezTo>
                <a:cubicBezTo>
                  <a:pt x="2391021" y="3058736"/>
                  <a:pt x="3546150" y="3153245"/>
                  <a:pt x="3550705" y="3394378"/>
                </a:cubicBezTo>
                <a:cubicBezTo>
                  <a:pt x="3544175" y="3551847"/>
                  <a:pt x="2432597" y="3938802"/>
                  <a:pt x="2422539" y="3665551"/>
                </a:cubicBezTo>
                <a:cubicBezTo>
                  <a:pt x="2408203" y="3389885"/>
                  <a:pt x="3551870" y="3484923"/>
                  <a:pt x="3544594" y="3664691"/>
                </a:cubicBezTo>
                <a:cubicBezTo>
                  <a:pt x="3554571" y="3891891"/>
                  <a:pt x="2512459" y="4129684"/>
                  <a:pt x="2511846" y="3901450"/>
                </a:cubicBezTo>
                <a:cubicBezTo>
                  <a:pt x="2494500" y="3663126"/>
                  <a:pt x="3479817" y="3781383"/>
                  <a:pt x="3487185" y="3963188"/>
                </a:cubicBezTo>
                <a:cubicBezTo>
                  <a:pt x="3511673" y="4154807"/>
                  <a:pt x="2632353" y="4371141"/>
                  <a:pt x="2625068" y="4107326"/>
                </a:cubicBezTo>
                <a:cubicBezTo>
                  <a:pt x="2650529" y="3888434"/>
                  <a:pt x="3622163" y="4297972"/>
                  <a:pt x="3460507" y="4290910"/>
                </a:cubicBezTo>
                <a:lnTo>
                  <a:pt x="1771379" y="4326729"/>
                </a:lnTo>
                <a:cubicBezTo>
                  <a:pt x="1733018" y="4187337"/>
                  <a:pt x="1712793" y="4093283"/>
                  <a:pt x="1656297" y="3908554"/>
                </a:cubicBezTo>
                <a:cubicBezTo>
                  <a:pt x="1623288" y="4081224"/>
                  <a:pt x="1590280" y="4199491"/>
                  <a:pt x="1557271" y="4426565"/>
                </a:cubicBezTo>
                <a:cubicBezTo>
                  <a:pt x="1521236" y="4203179"/>
                  <a:pt x="1502538" y="4073053"/>
                  <a:pt x="1445478" y="3726314"/>
                </a:cubicBezTo>
                <a:cubicBezTo>
                  <a:pt x="1381879" y="4028704"/>
                  <a:pt x="1357775" y="4213920"/>
                  <a:pt x="1307101" y="4508606"/>
                </a:cubicBezTo>
                <a:cubicBezTo>
                  <a:pt x="1235897" y="4213334"/>
                  <a:pt x="1238927" y="4160773"/>
                  <a:pt x="1173504" y="3968324"/>
                </a:cubicBezTo>
                <a:cubicBezTo>
                  <a:pt x="1136504" y="4138528"/>
                  <a:pt x="1125720" y="4222556"/>
                  <a:pt x="1101050" y="4312984"/>
                </a:cubicBezTo>
                <a:cubicBezTo>
                  <a:pt x="973076" y="4317920"/>
                  <a:pt x="122196" y="4317077"/>
                  <a:pt x="0" y="4319123"/>
                </a:cubicBezTo>
              </a:path>
            </a:pathLst>
          </a:cu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800" dirty="0">
              <a:solidFill>
                <a:schemeClr val="bg1"/>
              </a:solidFill>
              <a:latin typeface="Al Tarikh" pitchFamily="2" charset="-78"/>
              <a:cs typeface="Al Tarikh" pitchFamily="2" charset="-78"/>
            </a:endParaRPr>
          </a:p>
        </p:txBody>
      </p:sp>
      <p:pic>
        <p:nvPicPr>
          <p:cNvPr id="6" name="Graphic 5">
            <a:extLst>
              <a:ext uri="{FF2B5EF4-FFF2-40B4-BE49-F238E27FC236}">
                <a16:creationId xmlns:a16="http://schemas.microsoft.com/office/drawing/2014/main" id="{B60A093B-6D9A-4A17-9903-33C344564B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90541" y="1516048"/>
            <a:ext cx="2490363" cy="2281382"/>
          </a:xfrm>
          <a:prstGeom prst="rect">
            <a:avLst/>
          </a:prstGeom>
        </p:spPr>
      </p:pic>
      <p:sp>
        <p:nvSpPr>
          <p:cNvPr id="23" name="TextBox 6">
            <a:extLst>
              <a:ext uri="{FF2B5EF4-FFF2-40B4-BE49-F238E27FC236}">
                <a16:creationId xmlns:a16="http://schemas.microsoft.com/office/drawing/2014/main" id="{95145035-8E90-4BF3-B830-5B3B4B1C651A}"/>
              </a:ext>
            </a:extLst>
          </p:cNvPr>
          <p:cNvSpPr txBox="1"/>
          <p:nvPr/>
        </p:nvSpPr>
        <p:spPr>
          <a:xfrm>
            <a:off x="963614" y="1516048"/>
            <a:ext cx="5039310"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احصل على عرض تقديمي بوربوينت حديث مصمم بشكل جميل. 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4" name="Rectangle 23">
            <a:extLst>
              <a:ext uri="{FF2B5EF4-FFF2-40B4-BE49-F238E27FC236}">
                <a16:creationId xmlns:a16="http://schemas.microsoft.com/office/drawing/2014/main" id="{481A1AF4-E173-4039-8A85-C39271F2240D}"/>
              </a:ext>
            </a:extLst>
          </p:cNvPr>
          <p:cNvSpPr/>
          <p:nvPr/>
        </p:nvSpPr>
        <p:spPr>
          <a:xfrm>
            <a:off x="6168109" y="1584344"/>
            <a:ext cx="386384" cy="360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a:latin typeface="Al Tarikh" pitchFamily="2" charset="-78"/>
                <a:cs typeface="Al Tarikh" pitchFamily="2" charset="-78"/>
              </a:rPr>
              <a:t>01</a:t>
            </a:r>
            <a:endParaRPr lang="ko-KR" altLang="en-US" sz="900" b="1" dirty="0">
              <a:latin typeface="Al Tarikh" pitchFamily="2" charset="-78"/>
              <a:cs typeface="Al Tarikh" pitchFamily="2" charset="-78"/>
            </a:endParaRPr>
          </a:p>
        </p:txBody>
      </p:sp>
      <p:sp>
        <p:nvSpPr>
          <p:cNvPr id="25" name="TextBox 8">
            <a:extLst>
              <a:ext uri="{FF2B5EF4-FFF2-40B4-BE49-F238E27FC236}">
                <a16:creationId xmlns:a16="http://schemas.microsoft.com/office/drawing/2014/main" id="{E5A5FC9D-0164-4411-9F7E-ED57BF9117E5}"/>
              </a:ext>
            </a:extLst>
          </p:cNvPr>
          <p:cNvSpPr txBox="1"/>
          <p:nvPr/>
        </p:nvSpPr>
        <p:spPr>
          <a:xfrm>
            <a:off x="963614" y="2681905"/>
            <a:ext cx="5039310"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احصل على عرض تقديمي بوربوينت حديث مصمم بشكل جميل. 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6" name="Rectangle 25">
            <a:extLst>
              <a:ext uri="{FF2B5EF4-FFF2-40B4-BE49-F238E27FC236}">
                <a16:creationId xmlns:a16="http://schemas.microsoft.com/office/drawing/2014/main" id="{6368348F-7B18-412F-9541-C0F9D8D2CB96}"/>
              </a:ext>
            </a:extLst>
          </p:cNvPr>
          <p:cNvSpPr/>
          <p:nvPr/>
        </p:nvSpPr>
        <p:spPr>
          <a:xfrm>
            <a:off x="6168109" y="2750202"/>
            <a:ext cx="386384" cy="3600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a:latin typeface="Al Tarikh" pitchFamily="2" charset="-78"/>
                <a:cs typeface="Al Tarikh" pitchFamily="2" charset="-78"/>
              </a:rPr>
              <a:t>02</a:t>
            </a:r>
            <a:endParaRPr lang="ko-KR" altLang="en-US" sz="900" b="1" dirty="0">
              <a:latin typeface="Al Tarikh" pitchFamily="2" charset="-78"/>
              <a:cs typeface="Al Tarikh" pitchFamily="2" charset="-78"/>
            </a:endParaRPr>
          </a:p>
        </p:txBody>
      </p:sp>
      <p:sp>
        <p:nvSpPr>
          <p:cNvPr id="27" name="TextBox 10">
            <a:extLst>
              <a:ext uri="{FF2B5EF4-FFF2-40B4-BE49-F238E27FC236}">
                <a16:creationId xmlns:a16="http://schemas.microsoft.com/office/drawing/2014/main" id="{DF78182B-D3A7-4E28-9BA8-E1D3D4545CB5}"/>
              </a:ext>
            </a:extLst>
          </p:cNvPr>
          <p:cNvSpPr txBox="1"/>
          <p:nvPr/>
        </p:nvSpPr>
        <p:spPr>
          <a:xfrm>
            <a:off x="963614" y="3847761"/>
            <a:ext cx="5039310"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احصل على عرض تقديمي بوربوينت حديث مصمم بشكل جميل. 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8" name="Rectangle 27">
            <a:extLst>
              <a:ext uri="{FF2B5EF4-FFF2-40B4-BE49-F238E27FC236}">
                <a16:creationId xmlns:a16="http://schemas.microsoft.com/office/drawing/2014/main" id="{4CA9123D-26E4-4B0D-A488-0D43386C1795}"/>
              </a:ext>
            </a:extLst>
          </p:cNvPr>
          <p:cNvSpPr/>
          <p:nvPr/>
        </p:nvSpPr>
        <p:spPr>
          <a:xfrm>
            <a:off x="6168109" y="3916058"/>
            <a:ext cx="386384" cy="3600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a:latin typeface="Al Tarikh" pitchFamily="2" charset="-78"/>
                <a:cs typeface="Al Tarikh" pitchFamily="2" charset="-78"/>
              </a:rPr>
              <a:t>03</a:t>
            </a:r>
            <a:endParaRPr lang="ko-KR" altLang="en-US" sz="900" b="1" dirty="0">
              <a:latin typeface="Al Tarikh" pitchFamily="2" charset="-78"/>
              <a:cs typeface="Al Tarikh" pitchFamily="2" charset="-78"/>
            </a:endParaRPr>
          </a:p>
        </p:txBody>
      </p:sp>
      <p:sp>
        <p:nvSpPr>
          <p:cNvPr id="29" name="TextBox 12">
            <a:extLst>
              <a:ext uri="{FF2B5EF4-FFF2-40B4-BE49-F238E27FC236}">
                <a16:creationId xmlns:a16="http://schemas.microsoft.com/office/drawing/2014/main" id="{F23204AB-08A4-47CD-B96C-47A710B5B34D}"/>
              </a:ext>
            </a:extLst>
          </p:cNvPr>
          <p:cNvSpPr txBox="1"/>
          <p:nvPr/>
        </p:nvSpPr>
        <p:spPr>
          <a:xfrm>
            <a:off x="963614" y="5013619"/>
            <a:ext cx="5039310" cy="738664"/>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احصل على عرض تقديمي بوربوينت حديث مصمم بشكل جميل. يمكنك ببساطة إقناع جمهورك وإضافة لمسة فريدة وجذابة إلى عروضك التقديمية. من السهل تغيير الألوان والصور والنص.</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0" name="Rectangle 29">
            <a:extLst>
              <a:ext uri="{FF2B5EF4-FFF2-40B4-BE49-F238E27FC236}">
                <a16:creationId xmlns:a16="http://schemas.microsoft.com/office/drawing/2014/main" id="{07181DFD-FC9C-4FEE-8CD2-67A368990D51}"/>
              </a:ext>
            </a:extLst>
          </p:cNvPr>
          <p:cNvSpPr/>
          <p:nvPr/>
        </p:nvSpPr>
        <p:spPr>
          <a:xfrm>
            <a:off x="6168109" y="5081915"/>
            <a:ext cx="386384" cy="3600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a:latin typeface="Al Tarikh" pitchFamily="2" charset="-78"/>
                <a:cs typeface="Al Tarikh" pitchFamily="2" charset="-78"/>
              </a:rPr>
              <a:t>04</a:t>
            </a:r>
            <a:endParaRPr lang="ko-KR" altLang="en-US" sz="900" b="1" dirty="0">
              <a:latin typeface="Al Tarikh" pitchFamily="2" charset="-78"/>
              <a:cs typeface="Al Tarikh" pitchFamily="2" charset="-78"/>
            </a:endParaRPr>
          </a:p>
        </p:txBody>
      </p:sp>
    </p:spTree>
    <p:extLst>
      <p:ext uri="{BB962C8B-B14F-4D97-AF65-F5344CB8AC3E}">
        <p14:creationId xmlns:p14="http://schemas.microsoft.com/office/powerpoint/2010/main" val="382729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6" presetClass="entr" presetSubtype="16"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2000"/>
                                        <p:tgtEl>
                                          <p:spTgt spid="6"/>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xEl>
                                              <p:pRg st="0" end="0"/>
                                            </p:txEl>
                                          </p:spTgt>
                                        </p:tgtEl>
                                        <p:attrNameLst>
                                          <p:attrName>style.visibility</p:attrName>
                                        </p:attrNameLst>
                                      </p:cBhvr>
                                      <p:to>
                                        <p:strVal val="visible"/>
                                      </p:to>
                                    </p:set>
                                    <p:animEffect transition="in" filter="fade">
                                      <p:cBhvr>
                                        <p:cTn id="54" dur="1000"/>
                                        <p:tgtEl>
                                          <p:spTgt spid="2">
                                            <p:txEl>
                                              <p:pRg st="0" end="0"/>
                                            </p:txEl>
                                          </p:spTgt>
                                        </p:tgtEl>
                                      </p:cBhvr>
                                    </p:animEffect>
                                    <p:anim calcmode="lin" valueType="num">
                                      <p:cBhvr>
                                        <p:cTn id="5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P spid="23" grpId="0"/>
      <p:bldP spid="24" grpId="0" animBg="1"/>
      <p:bldP spid="25" grpId="0"/>
      <p:bldP spid="26" grpId="0" animBg="1"/>
      <p:bldP spid="27" grpId="0"/>
      <p:bldP spid="28" grpId="0" animBg="1"/>
      <p:bldP spid="29" grpId="0"/>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3" name="Group 2">
            <a:extLst>
              <a:ext uri="{FF2B5EF4-FFF2-40B4-BE49-F238E27FC236}">
                <a16:creationId xmlns:a16="http://schemas.microsoft.com/office/drawing/2014/main" id="{1E439B87-C602-4D8F-86BD-D8970668BCCD}"/>
              </a:ext>
            </a:extLst>
          </p:cNvPr>
          <p:cNvGrpSpPr/>
          <p:nvPr/>
        </p:nvGrpSpPr>
        <p:grpSpPr>
          <a:xfrm>
            <a:off x="7161368" y="1349072"/>
            <a:ext cx="1771864" cy="4822196"/>
            <a:chOff x="5287114" y="1124744"/>
            <a:chExt cx="1613972" cy="4392488"/>
          </a:xfrm>
        </p:grpSpPr>
        <p:sp>
          <p:nvSpPr>
            <p:cNvPr id="4" name="Frame 3">
              <a:extLst>
                <a:ext uri="{FF2B5EF4-FFF2-40B4-BE49-F238E27FC236}">
                  <a16:creationId xmlns:a16="http://schemas.microsoft.com/office/drawing/2014/main" id="{A723E5DE-7C57-49BE-BE47-5F94E1D9A6AF}"/>
                </a:ext>
              </a:extLst>
            </p:cNvPr>
            <p:cNvSpPr/>
            <p:nvPr/>
          </p:nvSpPr>
          <p:spPr>
            <a:xfrm>
              <a:off x="5287114" y="4365104"/>
              <a:ext cx="1589142" cy="1152128"/>
            </a:xfrm>
            <a:prstGeom prst="frame">
              <a:avLst>
                <a:gd name="adj1" fmla="val 9763"/>
              </a:avLst>
            </a:prstGeom>
            <a:solidFill>
              <a:schemeClr val="accent5"/>
            </a:solidFill>
            <a:ln>
              <a:noFill/>
            </a:ln>
            <a:scene3d>
              <a:camera prst="isometricOffAxis2Top">
                <a:rot lat="18448671" lon="2370244" rev="18834421"/>
              </a:camera>
              <a:lightRig rig="sunrise" dir="t"/>
            </a:scene3d>
            <a:sp3d extrusionH="476250" contourW="12700">
              <a:extrusionClr>
                <a:schemeClr val="accent5"/>
              </a:extrusionClr>
              <a:contourClr>
                <a:schemeClr val="accent5"/>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Al Tarikh" pitchFamily="2" charset="-78"/>
                <a:cs typeface="Al Tarikh" pitchFamily="2" charset="-78"/>
              </a:endParaRPr>
            </a:p>
          </p:txBody>
        </p:sp>
        <p:sp>
          <p:nvSpPr>
            <p:cNvPr id="5" name="Frame 4">
              <a:extLst>
                <a:ext uri="{FF2B5EF4-FFF2-40B4-BE49-F238E27FC236}">
                  <a16:creationId xmlns:a16="http://schemas.microsoft.com/office/drawing/2014/main" id="{25D4208F-20E6-47E6-AADC-29FBD3256B14}"/>
                </a:ext>
              </a:extLst>
            </p:cNvPr>
            <p:cNvSpPr/>
            <p:nvPr/>
          </p:nvSpPr>
          <p:spPr>
            <a:xfrm>
              <a:off x="5292080" y="3717032"/>
              <a:ext cx="1589142" cy="1152128"/>
            </a:xfrm>
            <a:prstGeom prst="frame">
              <a:avLst>
                <a:gd name="adj1" fmla="val 9763"/>
              </a:avLst>
            </a:prstGeom>
            <a:solidFill>
              <a:schemeClr val="accent6"/>
            </a:solidFill>
            <a:ln>
              <a:noFill/>
            </a:ln>
            <a:scene3d>
              <a:camera prst="isometricOffAxis2Top">
                <a:rot lat="18448671" lon="2370244" rev="18834421"/>
              </a:camera>
              <a:lightRig rig="sunrise" dir="t"/>
            </a:scene3d>
            <a:sp3d extrusionH="476250" contourW="12700">
              <a:extrusionClr>
                <a:schemeClr val="accent6"/>
              </a:extrusionClr>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Al Tarikh" pitchFamily="2" charset="-78"/>
                <a:cs typeface="Al Tarikh" pitchFamily="2" charset="-78"/>
              </a:endParaRPr>
            </a:p>
          </p:txBody>
        </p:sp>
        <p:sp>
          <p:nvSpPr>
            <p:cNvPr id="6" name="Frame 5">
              <a:extLst>
                <a:ext uri="{FF2B5EF4-FFF2-40B4-BE49-F238E27FC236}">
                  <a16:creationId xmlns:a16="http://schemas.microsoft.com/office/drawing/2014/main" id="{02C43249-CC57-4602-82ED-B15F4D37B6DC}"/>
                </a:ext>
              </a:extLst>
            </p:cNvPr>
            <p:cNvSpPr/>
            <p:nvPr/>
          </p:nvSpPr>
          <p:spPr>
            <a:xfrm>
              <a:off x="5297046" y="3068960"/>
              <a:ext cx="1589142" cy="1152128"/>
            </a:xfrm>
            <a:prstGeom prst="frame">
              <a:avLst>
                <a:gd name="adj1" fmla="val 9763"/>
              </a:avLst>
            </a:prstGeom>
            <a:solidFill>
              <a:schemeClr val="accent1"/>
            </a:solidFill>
            <a:ln>
              <a:noFill/>
            </a:ln>
            <a:scene3d>
              <a:camera prst="isometricOffAxis2Top">
                <a:rot lat="18448671" lon="2370244" rev="18834421"/>
              </a:camera>
              <a:lightRig rig="sunrise" dir="t"/>
            </a:scene3d>
            <a:sp3d extrusionH="476250" contourW="12700">
              <a:extrusionClr>
                <a:schemeClr val="accent1"/>
              </a:extrusionClr>
              <a:contourClr>
                <a:schemeClr val="accent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Al Tarikh" pitchFamily="2" charset="-78"/>
                <a:cs typeface="Al Tarikh" pitchFamily="2" charset="-78"/>
              </a:endParaRPr>
            </a:p>
          </p:txBody>
        </p:sp>
        <p:sp>
          <p:nvSpPr>
            <p:cNvPr id="7" name="Frame 6">
              <a:extLst>
                <a:ext uri="{FF2B5EF4-FFF2-40B4-BE49-F238E27FC236}">
                  <a16:creationId xmlns:a16="http://schemas.microsoft.com/office/drawing/2014/main" id="{9A850DA7-C62E-4082-9732-B716BAC49ECA}"/>
                </a:ext>
              </a:extLst>
            </p:cNvPr>
            <p:cNvSpPr/>
            <p:nvPr/>
          </p:nvSpPr>
          <p:spPr>
            <a:xfrm>
              <a:off x="5302012" y="2420888"/>
              <a:ext cx="1589142" cy="1152128"/>
            </a:xfrm>
            <a:prstGeom prst="frame">
              <a:avLst>
                <a:gd name="adj1" fmla="val 9763"/>
              </a:avLst>
            </a:prstGeom>
            <a:solidFill>
              <a:schemeClr val="accent2"/>
            </a:solidFill>
            <a:ln>
              <a:noFill/>
            </a:ln>
            <a:scene3d>
              <a:camera prst="isometricOffAxis2Top">
                <a:rot lat="18448671" lon="2370244" rev="18834421"/>
              </a:camera>
              <a:lightRig rig="sunrise" dir="t"/>
            </a:scene3d>
            <a:sp3d extrusionH="476250" contourW="12700">
              <a:extrusionClr>
                <a:schemeClr val="accent2"/>
              </a:extrusionClr>
              <a:contourClr>
                <a:schemeClr val="accent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Al Tarikh" pitchFamily="2" charset="-78"/>
                <a:cs typeface="Al Tarikh" pitchFamily="2" charset="-78"/>
              </a:endParaRPr>
            </a:p>
          </p:txBody>
        </p:sp>
        <p:sp>
          <p:nvSpPr>
            <p:cNvPr id="8" name="Frame 7">
              <a:extLst>
                <a:ext uri="{FF2B5EF4-FFF2-40B4-BE49-F238E27FC236}">
                  <a16:creationId xmlns:a16="http://schemas.microsoft.com/office/drawing/2014/main" id="{777DE18E-9512-4EA9-A0E8-A8308AA159F0}"/>
                </a:ext>
              </a:extLst>
            </p:cNvPr>
            <p:cNvSpPr/>
            <p:nvPr/>
          </p:nvSpPr>
          <p:spPr>
            <a:xfrm>
              <a:off x="5306978" y="1772816"/>
              <a:ext cx="1589142" cy="1152128"/>
            </a:xfrm>
            <a:prstGeom prst="frame">
              <a:avLst>
                <a:gd name="adj1" fmla="val 9763"/>
              </a:avLst>
            </a:prstGeom>
            <a:solidFill>
              <a:schemeClr val="accent3"/>
            </a:solidFill>
            <a:ln>
              <a:noFill/>
            </a:ln>
            <a:scene3d>
              <a:camera prst="isometricOffAxis2Top">
                <a:rot lat="18448671" lon="2370244" rev="18834421"/>
              </a:camera>
              <a:lightRig rig="sunrise" dir="t"/>
            </a:scene3d>
            <a:sp3d extrusionH="476250" contourW="12700">
              <a:extrusionClr>
                <a:schemeClr val="accent3"/>
              </a:extrusionClr>
              <a:contourClr>
                <a:schemeClr val="accent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Al Tarikh" pitchFamily="2" charset="-78"/>
                <a:cs typeface="Al Tarikh" pitchFamily="2" charset="-78"/>
              </a:endParaRPr>
            </a:p>
          </p:txBody>
        </p:sp>
        <p:sp>
          <p:nvSpPr>
            <p:cNvPr id="9" name="Frame 8">
              <a:extLst>
                <a:ext uri="{FF2B5EF4-FFF2-40B4-BE49-F238E27FC236}">
                  <a16:creationId xmlns:a16="http://schemas.microsoft.com/office/drawing/2014/main" id="{6771614E-57B5-4B82-B3D9-41C047F3F52D}"/>
                </a:ext>
              </a:extLst>
            </p:cNvPr>
            <p:cNvSpPr/>
            <p:nvPr/>
          </p:nvSpPr>
          <p:spPr>
            <a:xfrm>
              <a:off x="5311944" y="1124744"/>
              <a:ext cx="1589142" cy="1152128"/>
            </a:xfrm>
            <a:prstGeom prst="frame">
              <a:avLst>
                <a:gd name="adj1" fmla="val 9763"/>
              </a:avLst>
            </a:prstGeom>
            <a:solidFill>
              <a:schemeClr val="accent4"/>
            </a:solidFill>
            <a:ln>
              <a:noFill/>
            </a:ln>
            <a:scene3d>
              <a:camera prst="isometricOffAxis2Top">
                <a:rot lat="18448671" lon="2370244" rev="18834421"/>
              </a:camera>
              <a:lightRig rig="sunrise" dir="t"/>
            </a:scene3d>
            <a:sp3d extrusionH="476250" contourW="12700">
              <a:extrusionClr>
                <a:schemeClr val="accent4"/>
              </a:extrusionClr>
              <a:contourClr>
                <a:schemeClr val="accent4"/>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Al Tarikh" pitchFamily="2" charset="-78"/>
                <a:cs typeface="Al Tarikh" pitchFamily="2" charset="-78"/>
              </a:endParaRPr>
            </a:p>
          </p:txBody>
        </p:sp>
      </p:grpSp>
      <p:sp>
        <p:nvSpPr>
          <p:cNvPr id="13" name="TextBox 12">
            <a:extLst>
              <a:ext uri="{FF2B5EF4-FFF2-40B4-BE49-F238E27FC236}">
                <a16:creationId xmlns:a16="http://schemas.microsoft.com/office/drawing/2014/main" id="{0811527C-DB84-4081-8416-986A7718579E}"/>
              </a:ext>
            </a:extLst>
          </p:cNvPr>
          <p:cNvSpPr txBox="1"/>
          <p:nvPr/>
        </p:nvSpPr>
        <p:spPr>
          <a:xfrm>
            <a:off x="6988023" y="2358782"/>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01</a:t>
            </a:r>
          </a:p>
        </p:txBody>
      </p:sp>
      <p:sp>
        <p:nvSpPr>
          <p:cNvPr id="14" name="TextBox 13">
            <a:extLst>
              <a:ext uri="{FF2B5EF4-FFF2-40B4-BE49-F238E27FC236}">
                <a16:creationId xmlns:a16="http://schemas.microsoft.com/office/drawing/2014/main" id="{447958CD-E0D2-4FF8-A13F-DC320F4F73EF}"/>
              </a:ext>
            </a:extLst>
          </p:cNvPr>
          <p:cNvSpPr txBox="1"/>
          <p:nvPr/>
        </p:nvSpPr>
        <p:spPr>
          <a:xfrm>
            <a:off x="6988023" y="3068654"/>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02</a:t>
            </a:r>
          </a:p>
        </p:txBody>
      </p:sp>
      <p:sp>
        <p:nvSpPr>
          <p:cNvPr id="15" name="TextBox 14">
            <a:extLst>
              <a:ext uri="{FF2B5EF4-FFF2-40B4-BE49-F238E27FC236}">
                <a16:creationId xmlns:a16="http://schemas.microsoft.com/office/drawing/2014/main" id="{E2B47E2D-28EB-4242-8485-920128FB03D1}"/>
              </a:ext>
            </a:extLst>
          </p:cNvPr>
          <p:cNvSpPr txBox="1"/>
          <p:nvPr/>
        </p:nvSpPr>
        <p:spPr>
          <a:xfrm>
            <a:off x="6988023" y="3778526"/>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03</a:t>
            </a:r>
          </a:p>
        </p:txBody>
      </p:sp>
      <p:sp>
        <p:nvSpPr>
          <p:cNvPr id="16" name="TextBox 15">
            <a:extLst>
              <a:ext uri="{FF2B5EF4-FFF2-40B4-BE49-F238E27FC236}">
                <a16:creationId xmlns:a16="http://schemas.microsoft.com/office/drawing/2014/main" id="{5289940F-B49A-49D6-96C6-504C91CB8E5F}"/>
              </a:ext>
            </a:extLst>
          </p:cNvPr>
          <p:cNvSpPr txBox="1"/>
          <p:nvPr/>
        </p:nvSpPr>
        <p:spPr>
          <a:xfrm>
            <a:off x="6988023" y="4488398"/>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04</a:t>
            </a:r>
          </a:p>
        </p:txBody>
      </p:sp>
      <p:sp>
        <p:nvSpPr>
          <p:cNvPr id="17" name="TextBox 16">
            <a:extLst>
              <a:ext uri="{FF2B5EF4-FFF2-40B4-BE49-F238E27FC236}">
                <a16:creationId xmlns:a16="http://schemas.microsoft.com/office/drawing/2014/main" id="{507C30A0-BAF2-4289-94D4-2835C168D2CA}"/>
              </a:ext>
            </a:extLst>
          </p:cNvPr>
          <p:cNvSpPr txBox="1"/>
          <p:nvPr/>
        </p:nvSpPr>
        <p:spPr>
          <a:xfrm>
            <a:off x="6988023" y="5198270"/>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05</a:t>
            </a:r>
          </a:p>
        </p:txBody>
      </p:sp>
      <p:sp>
        <p:nvSpPr>
          <p:cNvPr id="18" name="TextBox 17">
            <a:extLst>
              <a:ext uri="{FF2B5EF4-FFF2-40B4-BE49-F238E27FC236}">
                <a16:creationId xmlns:a16="http://schemas.microsoft.com/office/drawing/2014/main" id="{BB1DEFA8-E7DD-46D5-9AEB-3B326D75E640}"/>
              </a:ext>
            </a:extLst>
          </p:cNvPr>
          <p:cNvSpPr txBox="1"/>
          <p:nvPr/>
        </p:nvSpPr>
        <p:spPr>
          <a:xfrm>
            <a:off x="6988023" y="5908143"/>
            <a:ext cx="1425454" cy="246221"/>
          </a:xfrm>
          <a:prstGeom prst="rect">
            <a:avLst/>
          </a:prstGeom>
          <a:noFill/>
        </p:spPr>
        <p:txBody>
          <a:bodyPr wrap="square" lIns="0" tIns="0" rIns="0" bIns="0" rtlCol="0">
            <a:spAutoFit/>
          </a:bodyPr>
          <a:lstStyle/>
          <a:p>
            <a:pPr algn="ctr"/>
            <a:r>
              <a:rPr lang="en-US" altLang="ko-KR" sz="1600" b="1" dirty="0">
                <a:solidFill>
                  <a:schemeClr val="bg1"/>
                </a:solidFill>
                <a:latin typeface="Al Tarikh" pitchFamily="2" charset="-78"/>
                <a:cs typeface="Al Tarikh" pitchFamily="2" charset="-78"/>
              </a:rPr>
              <a:t>06</a:t>
            </a:r>
          </a:p>
        </p:txBody>
      </p:sp>
      <p:grpSp>
        <p:nvGrpSpPr>
          <p:cNvPr id="25" name="Group 24">
            <a:extLst>
              <a:ext uri="{FF2B5EF4-FFF2-40B4-BE49-F238E27FC236}">
                <a16:creationId xmlns:a16="http://schemas.microsoft.com/office/drawing/2014/main" id="{DBC58138-5F76-45D4-ABF8-E355A1C3E747}"/>
              </a:ext>
            </a:extLst>
          </p:cNvPr>
          <p:cNvGrpSpPr/>
          <p:nvPr/>
        </p:nvGrpSpPr>
        <p:grpSpPr>
          <a:xfrm>
            <a:off x="9374953" y="1759157"/>
            <a:ext cx="2081887" cy="570092"/>
            <a:chOff x="5210294" y="837292"/>
            <a:chExt cx="1750034" cy="410773"/>
          </a:xfrm>
        </p:grpSpPr>
        <p:sp>
          <p:nvSpPr>
            <p:cNvPr id="26"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7"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sp>
        <p:nvSpPr>
          <p:cNvPr id="34" name="TextBox 33">
            <a:extLst>
              <a:ext uri="{FF2B5EF4-FFF2-40B4-BE49-F238E27FC236}">
                <a16:creationId xmlns:a16="http://schemas.microsoft.com/office/drawing/2014/main" id="{E8D4FD4A-890D-41A6-A180-FC5FC3215F88}"/>
              </a:ext>
            </a:extLst>
          </p:cNvPr>
          <p:cNvSpPr txBox="1"/>
          <p:nvPr/>
        </p:nvSpPr>
        <p:spPr>
          <a:xfrm>
            <a:off x="681372" y="1666824"/>
            <a:ext cx="2567874" cy="1107996"/>
          </a:xfrm>
          <a:prstGeom prst="rect">
            <a:avLst/>
          </a:prstGeom>
          <a:noFill/>
        </p:spPr>
        <p:txBody>
          <a:bodyPr wrap="square" lIns="36000" tIns="0" rIns="36000" bIns="0" rtlCol="0" anchor="ctr">
            <a:spAutoFit/>
          </a:bodyPr>
          <a:lstStyle/>
          <a:p>
            <a:pPr algn="r"/>
            <a:r>
              <a:rPr lang="ar-DZ" altLang="ko-KR" sz="2400" dirty="0">
                <a:solidFill>
                  <a:schemeClr val="accent4"/>
                </a:solidFill>
                <a:latin typeface="Al Tarikh" pitchFamily="2" charset="-78"/>
                <a:cs typeface="Al Tarikh" pitchFamily="2" charset="-78"/>
              </a:rPr>
              <a:t>نخلق</a:t>
            </a:r>
          </a:p>
          <a:p>
            <a:pPr algn="r"/>
            <a:r>
              <a:rPr lang="ar-DZ" altLang="ko-KR" sz="2400" dirty="0">
                <a:solidFill>
                  <a:schemeClr val="accent4"/>
                </a:solidFill>
                <a:latin typeface="Al Tarikh" pitchFamily="2" charset="-78"/>
                <a:cs typeface="Al Tarikh" pitchFamily="2" charset="-78"/>
              </a:rPr>
              <a:t>الجودة المهنية</a:t>
            </a:r>
          </a:p>
          <a:p>
            <a:pPr algn="r"/>
            <a:r>
              <a:rPr lang="ar-DZ" altLang="ko-KR" sz="2400" dirty="0">
                <a:solidFill>
                  <a:schemeClr val="accent4"/>
                </a:solidFill>
                <a:latin typeface="Al Tarikh" pitchFamily="2" charset="-78"/>
                <a:cs typeface="Al Tarikh" pitchFamily="2" charset="-78"/>
              </a:rPr>
              <a:t>عرض تقديمي </a:t>
            </a:r>
            <a:r>
              <a:rPr lang="en-US" altLang="ko-KR" sz="2400" dirty="0">
                <a:solidFill>
                  <a:schemeClr val="accent4"/>
                </a:solidFill>
                <a:latin typeface="Al Tarikh" pitchFamily="2" charset="-78"/>
                <a:cs typeface="Al Tarikh" pitchFamily="2" charset="-78"/>
              </a:rPr>
              <a:t>PPT</a:t>
            </a:r>
            <a:endParaRPr lang="ko-KR" altLang="en-US" sz="2400" dirty="0">
              <a:solidFill>
                <a:schemeClr val="accent4"/>
              </a:solidFill>
              <a:latin typeface="Al Tarikh" pitchFamily="2" charset="-78"/>
              <a:cs typeface="Al Tarikh" pitchFamily="2" charset="-78"/>
            </a:endParaRPr>
          </a:p>
        </p:txBody>
      </p:sp>
      <p:sp>
        <p:nvSpPr>
          <p:cNvPr id="35" name="TextBox 34">
            <a:extLst>
              <a:ext uri="{FF2B5EF4-FFF2-40B4-BE49-F238E27FC236}">
                <a16:creationId xmlns:a16="http://schemas.microsoft.com/office/drawing/2014/main" id="{BC597B94-0979-4360-878A-6525F84ABC1A}"/>
              </a:ext>
            </a:extLst>
          </p:cNvPr>
          <p:cNvSpPr txBox="1"/>
          <p:nvPr/>
        </p:nvSpPr>
        <p:spPr>
          <a:xfrm>
            <a:off x="681371" y="2840875"/>
            <a:ext cx="2601660" cy="646331"/>
          </a:xfrm>
          <a:prstGeom prst="rect">
            <a:avLst/>
          </a:prstGeom>
          <a:noFill/>
        </p:spPr>
        <p:txBody>
          <a:bodyPr wrap="square" lIns="0" tIns="0" rIns="0" bIns="0" rtlCol="0">
            <a:spAutoFit/>
          </a:bodyPr>
          <a:lstStyle/>
          <a:p>
            <a:pPr algn="r"/>
            <a:r>
              <a:rPr lang="ar-DZ" altLang="ko-KR" sz="1400" dirty="0">
                <a:latin typeface="Al Tarikh" pitchFamily="2" charset="-78"/>
                <a:cs typeface="Al Tarikh" pitchFamily="2" charset="-78"/>
              </a:rPr>
              <a:t>نص مثال: احصل على عرض تقديمي بوربوينت حديث مصمم بشكل جميل. آمل وأعتقد أن هذا النموذج سيوفر وقتك ومالك وسمعتك.</a:t>
            </a:r>
            <a:endParaRPr lang="en-US" altLang="ko-KR" sz="1400" dirty="0">
              <a:latin typeface="Al Tarikh" pitchFamily="2" charset="-78"/>
              <a:cs typeface="Al Tarikh" pitchFamily="2" charset="-78"/>
            </a:endParaRPr>
          </a:p>
        </p:txBody>
      </p:sp>
      <p:grpSp>
        <p:nvGrpSpPr>
          <p:cNvPr id="36" name="Group 24">
            <a:extLst>
              <a:ext uri="{FF2B5EF4-FFF2-40B4-BE49-F238E27FC236}">
                <a16:creationId xmlns:a16="http://schemas.microsoft.com/office/drawing/2014/main" id="{DBC58138-5F76-45D4-ABF8-E355A1C3E747}"/>
              </a:ext>
            </a:extLst>
          </p:cNvPr>
          <p:cNvGrpSpPr/>
          <p:nvPr/>
        </p:nvGrpSpPr>
        <p:grpSpPr>
          <a:xfrm>
            <a:off x="9487513" y="3424231"/>
            <a:ext cx="2081887" cy="570092"/>
            <a:chOff x="5210294" y="837292"/>
            <a:chExt cx="1750034" cy="410773"/>
          </a:xfrm>
        </p:grpSpPr>
        <p:sp>
          <p:nvSpPr>
            <p:cNvPr id="37"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8"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grpSp>
        <p:nvGrpSpPr>
          <p:cNvPr id="39" name="Group 24">
            <a:extLst>
              <a:ext uri="{FF2B5EF4-FFF2-40B4-BE49-F238E27FC236}">
                <a16:creationId xmlns:a16="http://schemas.microsoft.com/office/drawing/2014/main" id="{DBC58138-5F76-45D4-ABF8-E355A1C3E747}"/>
              </a:ext>
            </a:extLst>
          </p:cNvPr>
          <p:cNvGrpSpPr/>
          <p:nvPr/>
        </p:nvGrpSpPr>
        <p:grpSpPr>
          <a:xfrm>
            <a:off x="9487512" y="4843975"/>
            <a:ext cx="2081887" cy="570092"/>
            <a:chOff x="5210294" y="837292"/>
            <a:chExt cx="1750034" cy="410773"/>
          </a:xfrm>
        </p:grpSpPr>
        <p:sp>
          <p:nvSpPr>
            <p:cNvPr id="40"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1"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grpSp>
        <p:nvGrpSpPr>
          <p:cNvPr id="42" name="Group 24">
            <a:extLst>
              <a:ext uri="{FF2B5EF4-FFF2-40B4-BE49-F238E27FC236}">
                <a16:creationId xmlns:a16="http://schemas.microsoft.com/office/drawing/2014/main" id="{DBC58138-5F76-45D4-ABF8-E355A1C3E747}"/>
              </a:ext>
            </a:extLst>
          </p:cNvPr>
          <p:cNvGrpSpPr/>
          <p:nvPr/>
        </p:nvGrpSpPr>
        <p:grpSpPr>
          <a:xfrm>
            <a:off x="4644660" y="2574226"/>
            <a:ext cx="2081887" cy="570092"/>
            <a:chOff x="5210294" y="837292"/>
            <a:chExt cx="1750034" cy="410773"/>
          </a:xfrm>
        </p:grpSpPr>
        <p:sp>
          <p:nvSpPr>
            <p:cNvPr id="43"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4"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grpSp>
        <p:nvGrpSpPr>
          <p:cNvPr id="45" name="Group 24">
            <a:extLst>
              <a:ext uri="{FF2B5EF4-FFF2-40B4-BE49-F238E27FC236}">
                <a16:creationId xmlns:a16="http://schemas.microsoft.com/office/drawing/2014/main" id="{DBC58138-5F76-45D4-ABF8-E355A1C3E747}"/>
              </a:ext>
            </a:extLst>
          </p:cNvPr>
          <p:cNvGrpSpPr/>
          <p:nvPr/>
        </p:nvGrpSpPr>
        <p:grpSpPr>
          <a:xfrm>
            <a:off x="4620818" y="4039735"/>
            <a:ext cx="2081887" cy="570092"/>
            <a:chOff x="5210294" y="837292"/>
            <a:chExt cx="1750034" cy="410773"/>
          </a:xfrm>
        </p:grpSpPr>
        <p:sp>
          <p:nvSpPr>
            <p:cNvPr id="46"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7"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grpSp>
        <p:nvGrpSpPr>
          <p:cNvPr id="48" name="Group 24">
            <a:extLst>
              <a:ext uri="{FF2B5EF4-FFF2-40B4-BE49-F238E27FC236}">
                <a16:creationId xmlns:a16="http://schemas.microsoft.com/office/drawing/2014/main" id="{DBC58138-5F76-45D4-ABF8-E355A1C3E747}"/>
              </a:ext>
            </a:extLst>
          </p:cNvPr>
          <p:cNvGrpSpPr/>
          <p:nvPr/>
        </p:nvGrpSpPr>
        <p:grpSpPr>
          <a:xfrm>
            <a:off x="4615366" y="5477436"/>
            <a:ext cx="2081887" cy="570092"/>
            <a:chOff x="5210294" y="837292"/>
            <a:chExt cx="1750034" cy="410773"/>
          </a:xfrm>
        </p:grpSpPr>
        <p:sp>
          <p:nvSpPr>
            <p:cNvPr id="49" name="TextBox 25">
              <a:extLst>
                <a:ext uri="{FF2B5EF4-FFF2-40B4-BE49-F238E27FC236}">
                  <a16:creationId xmlns:a16="http://schemas.microsoft.com/office/drawing/2014/main" id="{994EE97B-9F28-4523-96CF-83AFD28940A9}"/>
                </a:ext>
              </a:extLst>
            </p:cNvPr>
            <p:cNvSpPr txBox="1"/>
            <p:nvPr/>
          </p:nvSpPr>
          <p:spPr>
            <a:xfrm>
              <a:off x="5210294" y="981947"/>
              <a:ext cx="1750034" cy="266118"/>
            </a:xfrm>
            <a:prstGeom prst="rect">
              <a:avLst/>
            </a:prstGeom>
            <a:noFill/>
          </p:spPr>
          <p:txBody>
            <a:bodyPr wrap="square" lIns="0" tIns="0" rIns="0" bIns="0" rtlCol="0">
              <a:spAutoFit/>
            </a:bodyPr>
            <a:lstStyle/>
            <a:p>
              <a:pPr algn="r"/>
              <a:r>
                <a:rPr lang="ar-DZ" altLang="ko-KR" sz="12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en-US" altLang="ko-KR" sz="1200" dirty="0">
                <a:solidFill>
                  <a:schemeClr val="tx1">
                    <a:lumMod val="75000"/>
                    <a:lumOff val="25000"/>
                  </a:schemeClr>
                </a:solidFill>
                <a:latin typeface="Al Tarikh" pitchFamily="2" charset="-78"/>
                <a:cs typeface="Al Tarikh" pitchFamily="2" charset="-78"/>
              </a:endParaRPr>
            </a:p>
          </p:txBody>
        </p:sp>
        <p:sp>
          <p:nvSpPr>
            <p:cNvPr id="50" name="TextBox 26">
              <a:extLst>
                <a:ext uri="{FF2B5EF4-FFF2-40B4-BE49-F238E27FC236}">
                  <a16:creationId xmlns:a16="http://schemas.microsoft.com/office/drawing/2014/main" id="{5A942950-DCC1-4124-B251-21C1A4021FBB}"/>
                </a:ext>
              </a:extLst>
            </p:cNvPr>
            <p:cNvSpPr txBox="1"/>
            <p:nvPr/>
          </p:nvSpPr>
          <p:spPr>
            <a:xfrm>
              <a:off x="5218242" y="837292"/>
              <a:ext cx="1742086" cy="177412"/>
            </a:xfrm>
            <a:prstGeom prst="rect">
              <a:avLst/>
            </a:prstGeom>
            <a:noFill/>
          </p:spPr>
          <p:txBody>
            <a:bodyPr wrap="square" lIns="0" tIns="0" rIns="0" bIns="0" rtlCol="0">
              <a:spAutoFit/>
            </a:bodyPr>
            <a:lstStyle/>
            <a:p>
              <a:pPr algn="r"/>
              <a:r>
                <a:rPr lang="ar-DZ" altLang="ko-KR" sz="1600" b="1" dirty="0">
                  <a:solidFill>
                    <a:schemeClr val="tx1">
                      <a:lumMod val="75000"/>
                      <a:lumOff val="25000"/>
                    </a:schemeClr>
                  </a:solidFill>
                  <a:latin typeface="Al Tarikh" pitchFamily="2" charset="-78"/>
                  <a:cs typeface="Al Tarikh" pitchFamily="2" charset="-78"/>
                </a:rPr>
                <a:t>القيمة</a:t>
              </a:r>
              <a:endParaRPr lang="en-US" altLang="ko-KR" sz="16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8473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 calcmode="lin" valueType="num">
                                      <p:cBhvr>
                                        <p:cTn id="4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2">
                                            <p:txEl>
                                              <p:pRg st="0" end="0"/>
                                            </p:txEl>
                                          </p:spTgt>
                                        </p:tgtEl>
                                      </p:cBhvr>
                                    </p:animEffect>
                                  </p:childTnLst>
                                </p:cTn>
                              </p:par>
                              <p:par>
                                <p:cTn id="50" presetID="42"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1000"/>
                                        <p:tgtEl>
                                          <p:spTgt spid="3"/>
                                        </p:tgtEl>
                                      </p:cBhvr>
                                    </p:animEffect>
                                    <p:anim calcmode="lin" valueType="num">
                                      <p:cBhvr>
                                        <p:cTn id="53" dur="1000" fill="hold"/>
                                        <p:tgtEl>
                                          <p:spTgt spid="3"/>
                                        </p:tgtEl>
                                        <p:attrNameLst>
                                          <p:attrName>ppt_x</p:attrName>
                                        </p:attrNameLst>
                                      </p:cBhvr>
                                      <p:tavLst>
                                        <p:tav tm="0">
                                          <p:val>
                                            <p:strVal val="#ppt_x"/>
                                          </p:val>
                                        </p:tav>
                                        <p:tav tm="100000">
                                          <p:val>
                                            <p:strVal val="#ppt_x"/>
                                          </p:val>
                                        </p:tav>
                                      </p:tavLst>
                                    </p:anim>
                                    <p:anim calcmode="lin" valueType="num">
                                      <p:cBhvr>
                                        <p:cTn id="5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5E684807-3E52-4E42-8EE0-5B88B161AE59}"/>
              </a:ext>
            </a:extLst>
          </p:cNvPr>
          <p:cNvGrpSpPr/>
          <p:nvPr/>
        </p:nvGrpSpPr>
        <p:grpSpPr>
          <a:xfrm>
            <a:off x="5268477" y="4624762"/>
            <a:ext cx="3600668" cy="2277148"/>
            <a:chOff x="5472464" y="4463686"/>
            <a:chExt cx="3600668" cy="2277148"/>
          </a:xfrm>
          <a:scene3d>
            <a:camera prst="isometricOffAxis1Top"/>
            <a:lightRig rig="threePt" dir="t"/>
          </a:scene3d>
        </p:grpSpPr>
        <p:grpSp>
          <p:nvGrpSpPr>
            <p:cNvPr id="62" name="Group 61">
              <a:extLst>
                <a:ext uri="{FF2B5EF4-FFF2-40B4-BE49-F238E27FC236}">
                  <a16:creationId xmlns:a16="http://schemas.microsoft.com/office/drawing/2014/main" id="{DC3C69A2-3A17-4E16-8B56-9382AC4AAA06}"/>
                </a:ext>
              </a:extLst>
            </p:cNvPr>
            <p:cNvGrpSpPr/>
            <p:nvPr/>
          </p:nvGrpSpPr>
          <p:grpSpPr>
            <a:xfrm>
              <a:off x="5472464" y="4463686"/>
              <a:ext cx="3600668" cy="2277148"/>
              <a:chOff x="5472464" y="4463686"/>
              <a:chExt cx="3600668" cy="2277148"/>
            </a:xfrm>
          </p:grpSpPr>
          <p:sp>
            <p:nvSpPr>
              <p:cNvPr id="53" name="Freeform: Shape 52">
                <a:extLst>
                  <a:ext uri="{FF2B5EF4-FFF2-40B4-BE49-F238E27FC236}">
                    <a16:creationId xmlns:a16="http://schemas.microsoft.com/office/drawing/2014/main" id="{CA6D3ABE-D7F4-42B7-9278-7D5E31E88F36}"/>
                  </a:ext>
                </a:extLst>
              </p:cNvPr>
              <p:cNvSpPr/>
              <p:nvPr/>
            </p:nvSpPr>
            <p:spPr>
              <a:xfrm>
                <a:off x="5472464" y="4463686"/>
                <a:ext cx="3600668" cy="2277148"/>
              </a:xfrm>
              <a:custGeom>
                <a:avLst/>
                <a:gdLst>
                  <a:gd name="connsiteX0" fmla="*/ 1677643 w 1754756"/>
                  <a:gd name="connsiteY0" fmla="*/ 88142 h 1067384"/>
                  <a:gd name="connsiteX1" fmla="*/ 1677306 w 1754756"/>
                  <a:gd name="connsiteY1" fmla="*/ 496609 h 1067384"/>
                  <a:gd name="connsiteX2" fmla="*/ 1676969 w 1754756"/>
                  <a:gd name="connsiteY2" fmla="*/ 567324 h 1067384"/>
                  <a:gd name="connsiteX3" fmla="*/ 1692796 w 1754756"/>
                  <a:gd name="connsiteY3" fmla="*/ 583825 h 1067384"/>
                  <a:gd name="connsiteX4" fmla="*/ 1754756 w 1754756"/>
                  <a:gd name="connsiteY4" fmla="*/ 585845 h 1067384"/>
                  <a:gd name="connsiteX5" fmla="*/ 1735562 w 1754756"/>
                  <a:gd name="connsiteY5" fmla="*/ 593253 h 1067384"/>
                  <a:gd name="connsiteX6" fmla="*/ 1698521 w 1754756"/>
                  <a:gd name="connsiteY6" fmla="*/ 593590 h 1067384"/>
                  <a:gd name="connsiteX7" fmla="*/ 1684378 w 1754756"/>
                  <a:gd name="connsiteY7" fmla="*/ 608070 h 1067384"/>
                  <a:gd name="connsiteX8" fmla="*/ 1684378 w 1754756"/>
                  <a:gd name="connsiteY8" fmla="*/ 650162 h 1067384"/>
                  <a:gd name="connsiteX9" fmla="*/ 1678316 w 1754756"/>
                  <a:gd name="connsiteY9" fmla="*/ 670367 h 1067384"/>
                  <a:gd name="connsiteX10" fmla="*/ 1677643 w 1754756"/>
                  <a:gd name="connsiteY10" fmla="*/ 863993 h 1067384"/>
                  <a:gd name="connsiteX11" fmla="*/ 1677643 w 1754756"/>
                  <a:gd name="connsiteY11" fmla="*/ 1042465 h 1067384"/>
                  <a:gd name="connsiteX12" fmla="*/ 1652387 w 1754756"/>
                  <a:gd name="connsiteY12" fmla="*/ 1067384 h 1067384"/>
                  <a:gd name="connsiteX13" fmla="*/ 1559783 w 1754756"/>
                  <a:gd name="connsiteY13" fmla="*/ 1067384 h 1067384"/>
                  <a:gd name="connsiteX14" fmla="*/ 460325 w 1754756"/>
                  <a:gd name="connsiteY14" fmla="*/ 1067384 h 1067384"/>
                  <a:gd name="connsiteX15" fmla="*/ 16164 w 1754756"/>
                  <a:gd name="connsiteY15" fmla="*/ 1067384 h 1067384"/>
                  <a:gd name="connsiteX16" fmla="*/ 0 w 1754756"/>
                  <a:gd name="connsiteY16" fmla="*/ 1050211 h 1067384"/>
                  <a:gd name="connsiteX17" fmla="*/ 0 w 1754756"/>
                  <a:gd name="connsiteY17" fmla="*/ 960974 h 1067384"/>
                  <a:gd name="connsiteX18" fmla="*/ 0 w 1754756"/>
                  <a:gd name="connsiteY18" fmla="*/ 46723 h 1067384"/>
                  <a:gd name="connsiteX19" fmla="*/ 39399 w 1754756"/>
                  <a:gd name="connsiteY19" fmla="*/ 7324 h 1067384"/>
                  <a:gd name="connsiteX20" fmla="*/ 901455 w 1754756"/>
                  <a:gd name="connsiteY20" fmla="*/ 7324 h 1067384"/>
                  <a:gd name="connsiteX21" fmla="*/ 926374 w 1754756"/>
                  <a:gd name="connsiteY21" fmla="*/ 4293 h 1067384"/>
                  <a:gd name="connsiteX22" fmla="*/ 949272 w 1754756"/>
                  <a:gd name="connsiteY22" fmla="*/ 252 h 1067384"/>
                  <a:gd name="connsiteX23" fmla="*/ 1579988 w 1754756"/>
                  <a:gd name="connsiteY23" fmla="*/ 252 h 1067384"/>
                  <a:gd name="connsiteX24" fmla="*/ 1603560 w 1754756"/>
                  <a:gd name="connsiteY24" fmla="*/ 926 h 1067384"/>
                  <a:gd name="connsiteX25" fmla="*/ 1660806 w 1754756"/>
                  <a:gd name="connsiteY25" fmla="*/ 589 h 1067384"/>
                  <a:gd name="connsiteX26" fmla="*/ 1684714 w 1754756"/>
                  <a:gd name="connsiteY26" fmla="*/ 24161 h 1067384"/>
                  <a:gd name="connsiteX27" fmla="*/ 1684714 w 1754756"/>
                  <a:gd name="connsiteY27" fmla="*/ 71305 h 1067384"/>
                  <a:gd name="connsiteX28" fmla="*/ 1677643 w 1754756"/>
                  <a:gd name="connsiteY28" fmla="*/ 88142 h 1067384"/>
                  <a:gd name="connsiteX0" fmla="*/ 1677643 w 1754770"/>
                  <a:gd name="connsiteY0" fmla="*/ 88142 h 1067384"/>
                  <a:gd name="connsiteX1" fmla="*/ 1677306 w 1754770"/>
                  <a:gd name="connsiteY1" fmla="*/ 496609 h 1067384"/>
                  <a:gd name="connsiteX2" fmla="*/ 1676969 w 1754770"/>
                  <a:gd name="connsiteY2" fmla="*/ 567324 h 1067384"/>
                  <a:gd name="connsiteX3" fmla="*/ 1692796 w 1754770"/>
                  <a:gd name="connsiteY3" fmla="*/ 583825 h 1067384"/>
                  <a:gd name="connsiteX4" fmla="*/ 1754756 w 1754770"/>
                  <a:gd name="connsiteY4" fmla="*/ 585845 h 1067384"/>
                  <a:gd name="connsiteX5" fmla="*/ 1698521 w 1754770"/>
                  <a:gd name="connsiteY5" fmla="*/ 593590 h 1067384"/>
                  <a:gd name="connsiteX6" fmla="*/ 1684378 w 1754770"/>
                  <a:gd name="connsiteY6" fmla="*/ 608070 h 1067384"/>
                  <a:gd name="connsiteX7" fmla="*/ 1684378 w 1754770"/>
                  <a:gd name="connsiteY7" fmla="*/ 650162 h 1067384"/>
                  <a:gd name="connsiteX8" fmla="*/ 1678316 w 1754770"/>
                  <a:gd name="connsiteY8" fmla="*/ 670367 h 1067384"/>
                  <a:gd name="connsiteX9" fmla="*/ 1677643 w 1754770"/>
                  <a:gd name="connsiteY9" fmla="*/ 863993 h 1067384"/>
                  <a:gd name="connsiteX10" fmla="*/ 1677643 w 1754770"/>
                  <a:gd name="connsiteY10" fmla="*/ 1042465 h 1067384"/>
                  <a:gd name="connsiteX11" fmla="*/ 1652387 w 1754770"/>
                  <a:gd name="connsiteY11" fmla="*/ 1067384 h 1067384"/>
                  <a:gd name="connsiteX12" fmla="*/ 1559783 w 1754770"/>
                  <a:gd name="connsiteY12" fmla="*/ 1067384 h 1067384"/>
                  <a:gd name="connsiteX13" fmla="*/ 460325 w 1754770"/>
                  <a:gd name="connsiteY13" fmla="*/ 1067384 h 1067384"/>
                  <a:gd name="connsiteX14" fmla="*/ 16164 w 1754770"/>
                  <a:gd name="connsiteY14" fmla="*/ 1067384 h 1067384"/>
                  <a:gd name="connsiteX15" fmla="*/ 0 w 1754770"/>
                  <a:gd name="connsiteY15" fmla="*/ 1050211 h 1067384"/>
                  <a:gd name="connsiteX16" fmla="*/ 0 w 1754770"/>
                  <a:gd name="connsiteY16" fmla="*/ 960974 h 1067384"/>
                  <a:gd name="connsiteX17" fmla="*/ 0 w 1754770"/>
                  <a:gd name="connsiteY17" fmla="*/ 46723 h 1067384"/>
                  <a:gd name="connsiteX18" fmla="*/ 39399 w 1754770"/>
                  <a:gd name="connsiteY18" fmla="*/ 7324 h 1067384"/>
                  <a:gd name="connsiteX19" fmla="*/ 901455 w 1754770"/>
                  <a:gd name="connsiteY19" fmla="*/ 7324 h 1067384"/>
                  <a:gd name="connsiteX20" fmla="*/ 926374 w 1754770"/>
                  <a:gd name="connsiteY20" fmla="*/ 4293 h 1067384"/>
                  <a:gd name="connsiteX21" fmla="*/ 949272 w 1754770"/>
                  <a:gd name="connsiteY21" fmla="*/ 252 h 1067384"/>
                  <a:gd name="connsiteX22" fmla="*/ 1579988 w 1754770"/>
                  <a:gd name="connsiteY22" fmla="*/ 252 h 1067384"/>
                  <a:gd name="connsiteX23" fmla="*/ 1603560 w 1754770"/>
                  <a:gd name="connsiteY23" fmla="*/ 926 h 1067384"/>
                  <a:gd name="connsiteX24" fmla="*/ 1660806 w 1754770"/>
                  <a:gd name="connsiteY24" fmla="*/ 589 h 1067384"/>
                  <a:gd name="connsiteX25" fmla="*/ 1684714 w 1754770"/>
                  <a:gd name="connsiteY25" fmla="*/ 24161 h 1067384"/>
                  <a:gd name="connsiteX26" fmla="*/ 1684714 w 1754770"/>
                  <a:gd name="connsiteY26" fmla="*/ 71305 h 1067384"/>
                  <a:gd name="connsiteX27" fmla="*/ 1677643 w 1754770"/>
                  <a:gd name="connsiteY27" fmla="*/ 88142 h 1067384"/>
                  <a:gd name="connsiteX0" fmla="*/ 1677643 w 1698835"/>
                  <a:gd name="connsiteY0" fmla="*/ 88142 h 1067384"/>
                  <a:gd name="connsiteX1" fmla="*/ 1677306 w 1698835"/>
                  <a:gd name="connsiteY1" fmla="*/ 496609 h 1067384"/>
                  <a:gd name="connsiteX2" fmla="*/ 1676969 w 1698835"/>
                  <a:gd name="connsiteY2" fmla="*/ 567324 h 1067384"/>
                  <a:gd name="connsiteX3" fmla="*/ 1692796 w 1698835"/>
                  <a:gd name="connsiteY3" fmla="*/ 583825 h 1067384"/>
                  <a:gd name="connsiteX4" fmla="*/ 1698521 w 1698835"/>
                  <a:gd name="connsiteY4" fmla="*/ 593590 h 1067384"/>
                  <a:gd name="connsiteX5" fmla="*/ 1684378 w 1698835"/>
                  <a:gd name="connsiteY5" fmla="*/ 608070 h 1067384"/>
                  <a:gd name="connsiteX6" fmla="*/ 1684378 w 1698835"/>
                  <a:gd name="connsiteY6" fmla="*/ 650162 h 1067384"/>
                  <a:gd name="connsiteX7" fmla="*/ 1678316 w 1698835"/>
                  <a:gd name="connsiteY7" fmla="*/ 670367 h 1067384"/>
                  <a:gd name="connsiteX8" fmla="*/ 1677643 w 1698835"/>
                  <a:gd name="connsiteY8" fmla="*/ 863993 h 1067384"/>
                  <a:gd name="connsiteX9" fmla="*/ 1677643 w 1698835"/>
                  <a:gd name="connsiteY9" fmla="*/ 1042465 h 1067384"/>
                  <a:gd name="connsiteX10" fmla="*/ 1652387 w 1698835"/>
                  <a:gd name="connsiteY10" fmla="*/ 1067384 h 1067384"/>
                  <a:gd name="connsiteX11" fmla="*/ 1559783 w 1698835"/>
                  <a:gd name="connsiteY11" fmla="*/ 1067384 h 1067384"/>
                  <a:gd name="connsiteX12" fmla="*/ 460325 w 1698835"/>
                  <a:gd name="connsiteY12" fmla="*/ 1067384 h 1067384"/>
                  <a:gd name="connsiteX13" fmla="*/ 16164 w 1698835"/>
                  <a:gd name="connsiteY13" fmla="*/ 1067384 h 1067384"/>
                  <a:gd name="connsiteX14" fmla="*/ 0 w 1698835"/>
                  <a:gd name="connsiteY14" fmla="*/ 1050211 h 1067384"/>
                  <a:gd name="connsiteX15" fmla="*/ 0 w 1698835"/>
                  <a:gd name="connsiteY15" fmla="*/ 960974 h 1067384"/>
                  <a:gd name="connsiteX16" fmla="*/ 0 w 1698835"/>
                  <a:gd name="connsiteY16" fmla="*/ 46723 h 1067384"/>
                  <a:gd name="connsiteX17" fmla="*/ 39399 w 1698835"/>
                  <a:gd name="connsiteY17" fmla="*/ 7324 h 1067384"/>
                  <a:gd name="connsiteX18" fmla="*/ 901455 w 1698835"/>
                  <a:gd name="connsiteY18" fmla="*/ 7324 h 1067384"/>
                  <a:gd name="connsiteX19" fmla="*/ 926374 w 1698835"/>
                  <a:gd name="connsiteY19" fmla="*/ 4293 h 1067384"/>
                  <a:gd name="connsiteX20" fmla="*/ 949272 w 1698835"/>
                  <a:gd name="connsiteY20" fmla="*/ 252 h 1067384"/>
                  <a:gd name="connsiteX21" fmla="*/ 1579988 w 1698835"/>
                  <a:gd name="connsiteY21" fmla="*/ 252 h 1067384"/>
                  <a:gd name="connsiteX22" fmla="*/ 1603560 w 1698835"/>
                  <a:gd name="connsiteY22" fmla="*/ 926 h 1067384"/>
                  <a:gd name="connsiteX23" fmla="*/ 1660806 w 1698835"/>
                  <a:gd name="connsiteY23" fmla="*/ 589 h 1067384"/>
                  <a:gd name="connsiteX24" fmla="*/ 1684714 w 1698835"/>
                  <a:gd name="connsiteY24" fmla="*/ 24161 h 1067384"/>
                  <a:gd name="connsiteX25" fmla="*/ 1684714 w 1698835"/>
                  <a:gd name="connsiteY25" fmla="*/ 71305 h 1067384"/>
                  <a:gd name="connsiteX26" fmla="*/ 1677643 w 1698835"/>
                  <a:gd name="connsiteY26" fmla="*/ 88142 h 1067384"/>
                  <a:gd name="connsiteX0" fmla="*/ 1677643 w 1692921"/>
                  <a:gd name="connsiteY0" fmla="*/ 88142 h 1067384"/>
                  <a:gd name="connsiteX1" fmla="*/ 1677306 w 1692921"/>
                  <a:gd name="connsiteY1" fmla="*/ 496609 h 1067384"/>
                  <a:gd name="connsiteX2" fmla="*/ 1676969 w 1692921"/>
                  <a:gd name="connsiteY2" fmla="*/ 567324 h 1067384"/>
                  <a:gd name="connsiteX3" fmla="*/ 1692796 w 1692921"/>
                  <a:gd name="connsiteY3" fmla="*/ 583825 h 1067384"/>
                  <a:gd name="connsiteX4" fmla="*/ 1684378 w 1692921"/>
                  <a:gd name="connsiteY4" fmla="*/ 608070 h 1067384"/>
                  <a:gd name="connsiteX5" fmla="*/ 1684378 w 1692921"/>
                  <a:gd name="connsiteY5" fmla="*/ 650162 h 1067384"/>
                  <a:gd name="connsiteX6" fmla="*/ 1678316 w 1692921"/>
                  <a:gd name="connsiteY6" fmla="*/ 670367 h 1067384"/>
                  <a:gd name="connsiteX7" fmla="*/ 1677643 w 1692921"/>
                  <a:gd name="connsiteY7" fmla="*/ 863993 h 1067384"/>
                  <a:gd name="connsiteX8" fmla="*/ 1677643 w 1692921"/>
                  <a:gd name="connsiteY8" fmla="*/ 1042465 h 1067384"/>
                  <a:gd name="connsiteX9" fmla="*/ 1652387 w 1692921"/>
                  <a:gd name="connsiteY9" fmla="*/ 1067384 h 1067384"/>
                  <a:gd name="connsiteX10" fmla="*/ 1559783 w 1692921"/>
                  <a:gd name="connsiteY10" fmla="*/ 1067384 h 1067384"/>
                  <a:gd name="connsiteX11" fmla="*/ 460325 w 1692921"/>
                  <a:gd name="connsiteY11" fmla="*/ 1067384 h 1067384"/>
                  <a:gd name="connsiteX12" fmla="*/ 16164 w 1692921"/>
                  <a:gd name="connsiteY12" fmla="*/ 1067384 h 1067384"/>
                  <a:gd name="connsiteX13" fmla="*/ 0 w 1692921"/>
                  <a:gd name="connsiteY13" fmla="*/ 1050211 h 1067384"/>
                  <a:gd name="connsiteX14" fmla="*/ 0 w 1692921"/>
                  <a:gd name="connsiteY14" fmla="*/ 960974 h 1067384"/>
                  <a:gd name="connsiteX15" fmla="*/ 0 w 1692921"/>
                  <a:gd name="connsiteY15" fmla="*/ 46723 h 1067384"/>
                  <a:gd name="connsiteX16" fmla="*/ 39399 w 1692921"/>
                  <a:gd name="connsiteY16" fmla="*/ 7324 h 1067384"/>
                  <a:gd name="connsiteX17" fmla="*/ 901455 w 1692921"/>
                  <a:gd name="connsiteY17" fmla="*/ 7324 h 1067384"/>
                  <a:gd name="connsiteX18" fmla="*/ 926374 w 1692921"/>
                  <a:gd name="connsiteY18" fmla="*/ 4293 h 1067384"/>
                  <a:gd name="connsiteX19" fmla="*/ 949272 w 1692921"/>
                  <a:gd name="connsiteY19" fmla="*/ 252 h 1067384"/>
                  <a:gd name="connsiteX20" fmla="*/ 1579988 w 1692921"/>
                  <a:gd name="connsiteY20" fmla="*/ 252 h 1067384"/>
                  <a:gd name="connsiteX21" fmla="*/ 1603560 w 1692921"/>
                  <a:gd name="connsiteY21" fmla="*/ 926 h 1067384"/>
                  <a:gd name="connsiteX22" fmla="*/ 1660806 w 1692921"/>
                  <a:gd name="connsiteY22" fmla="*/ 589 h 1067384"/>
                  <a:gd name="connsiteX23" fmla="*/ 1684714 w 1692921"/>
                  <a:gd name="connsiteY23" fmla="*/ 24161 h 1067384"/>
                  <a:gd name="connsiteX24" fmla="*/ 1684714 w 1692921"/>
                  <a:gd name="connsiteY24" fmla="*/ 71305 h 1067384"/>
                  <a:gd name="connsiteX25" fmla="*/ 1677643 w 1692921"/>
                  <a:gd name="connsiteY25" fmla="*/ 88142 h 1067384"/>
                  <a:gd name="connsiteX0" fmla="*/ 1677643 w 1692936"/>
                  <a:gd name="connsiteY0" fmla="*/ 88142 h 1067384"/>
                  <a:gd name="connsiteX1" fmla="*/ 1677306 w 1692936"/>
                  <a:gd name="connsiteY1" fmla="*/ 496609 h 1067384"/>
                  <a:gd name="connsiteX2" fmla="*/ 1676969 w 1692936"/>
                  <a:gd name="connsiteY2" fmla="*/ 567324 h 1067384"/>
                  <a:gd name="connsiteX3" fmla="*/ 1692796 w 1692936"/>
                  <a:gd name="connsiteY3" fmla="*/ 583825 h 1067384"/>
                  <a:gd name="connsiteX4" fmla="*/ 1684378 w 1692936"/>
                  <a:gd name="connsiteY4" fmla="*/ 650162 h 1067384"/>
                  <a:gd name="connsiteX5" fmla="*/ 1678316 w 1692936"/>
                  <a:gd name="connsiteY5" fmla="*/ 670367 h 1067384"/>
                  <a:gd name="connsiteX6" fmla="*/ 1677643 w 1692936"/>
                  <a:gd name="connsiteY6" fmla="*/ 863993 h 1067384"/>
                  <a:gd name="connsiteX7" fmla="*/ 1677643 w 1692936"/>
                  <a:gd name="connsiteY7" fmla="*/ 1042465 h 1067384"/>
                  <a:gd name="connsiteX8" fmla="*/ 1652387 w 1692936"/>
                  <a:gd name="connsiteY8" fmla="*/ 1067384 h 1067384"/>
                  <a:gd name="connsiteX9" fmla="*/ 1559783 w 1692936"/>
                  <a:gd name="connsiteY9" fmla="*/ 1067384 h 1067384"/>
                  <a:gd name="connsiteX10" fmla="*/ 460325 w 1692936"/>
                  <a:gd name="connsiteY10" fmla="*/ 1067384 h 1067384"/>
                  <a:gd name="connsiteX11" fmla="*/ 16164 w 1692936"/>
                  <a:gd name="connsiteY11" fmla="*/ 1067384 h 1067384"/>
                  <a:gd name="connsiteX12" fmla="*/ 0 w 1692936"/>
                  <a:gd name="connsiteY12" fmla="*/ 1050211 h 1067384"/>
                  <a:gd name="connsiteX13" fmla="*/ 0 w 1692936"/>
                  <a:gd name="connsiteY13" fmla="*/ 960974 h 1067384"/>
                  <a:gd name="connsiteX14" fmla="*/ 0 w 1692936"/>
                  <a:gd name="connsiteY14" fmla="*/ 46723 h 1067384"/>
                  <a:gd name="connsiteX15" fmla="*/ 39399 w 1692936"/>
                  <a:gd name="connsiteY15" fmla="*/ 7324 h 1067384"/>
                  <a:gd name="connsiteX16" fmla="*/ 901455 w 1692936"/>
                  <a:gd name="connsiteY16" fmla="*/ 7324 h 1067384"/>
                  <a:gd name="connsiteX17" fmla="*/ 926374 w 1692936"/>
                  <a:gd name="connsiteY17" fmla="*/ 4293 h 1067384"/>
                  <a:gd name="connsiteX18" fmla="*/ 949272 w 1692936"/>
                  <a:gd name="connsiteY18" fmla="*/ 252 h 1067384"/>
                  <a:gd name="connsiteX19" fmla="*/ 1579988 w 1692936"/>
                  <a:gd name="connsiteY19" fmla="*/ 252 h 1067384"/>
                  <a:gd name="connsiteX20" fmla="*/ 1603560 w 1692936"/>
                  <a:gd name="connsiteY20" fmla="*/ 926 h 1067384"/>
                  <a:gd name="connsiteX21" fmla="*/ 1660806 w 1692936"/>
                  <a:gd name="connsiteY21" fmla="*/ 589 h 1067384"/>
                  <a:gd name="connsiteX22" fmla="*/ 1684714 w 1692936"/>
                  <a:gd name="connsiteY22" fmla="*/ 24161 h 1067384"/>
                  <a:gd name="connsiteX23" fmla="*/ 1684714 w 1692936"/>
                  <a:gd name="connsiteY23" fmla="*/ 71305 h 1067384"/>
                  <a:gd name="connsiteX24" fmla="*/ 1677643 w 1692936"/>
                  <a:gd name="connsiteY24" fmla="*/ 88142 h 1067384"/>
                  <a:gd name="connsiteX0" fmla="*/ 1677643 w 1685103"/>
                  <a:gd name="connsiteY0" fmla="*/ 88142 h 1067384"/>
                  <a:gd name="connsiteX1" fmla="*/ 1677306 w 1685103"/>
                  <a:gd name="connsiteY1" fmla="*/ 496609 h 1067384"/>
                  <a:gd name="connsiteX2" fmla="*/ 1676969 w 1685103"/>
                  <a:gd name="connsiteY2" fmla="*/ 567324 h 1067384"/>
                  <a:gd name="connsiteX3" fmla="*/ 1684378 w 1685103"/>
                  <a:gd name="connsiteY3" fmla="*/ 650162 h 1067384"/>
                  <a:gd name="connsiteX4" fmla="*/ 1678316 w 1685103"/>
                  <a:gd name="connsiteY4" fmla="*/ 670367 h 1067384"/>
                  <a:gd name="connsiteX5" fmla="*/ 1677643 w 1685103"/>
                  <a:gd name="connsiteY5" fmla="*/ 863993 h 1067384"/>
                  <a:gd name="connsiteX6" fmla="*/ 1677643 w 1685103"/>
                  <a:gd name="connsiteY6" fmla="*/ 1042465 h 1067384"/>
                  <a:gd name="connsiteX7" fmla="*/ 1652387 w 1685103"/>
                  <a:gd name="connsiteY7" fmla="*/ 1067384 h 1067384"/>
                  <a:gd name="connsiteX8" fmla="*/ 1559783 w 1685103"/>
                  <a:gd name="connsiteY8" fmla="*/ 1067384 h 1067384"/>
                  <a:gd name="connsiteX9" fmla="*/ 460325 w 1685103"/>
                  <a:gd name="connsiteY9" fmla="*/ 1067384 h 1067384"/>
                  <a:gd name="connsiteX10" fmla="*/ 16164 w 1685103"/>
                  <a:gd name="connsiteY10" fmla="*/ 1067384 h 1067384"/>
                  <a:gd name="connsiteX11" fmla="*/ 0 w 1685103"/>
                  <a:gd name="connsiteY11" fmla="*/ 1050211 h 1067384"/>
                  <a:gd name="connsiteX12" fmla="*/ 0 w 1685103"/>
                  <a:gd name="connsiteY12" fmla="*/ 960974 h 1067384"/>
                  <a:gd name="connsiteX13" fmla="*/ 0 w 1685103"/>
                  <a:gd name="connsiteY13" fmla="*/ 46723 h 1067384"/>
                  <a:gd name="connsiteX14" fmla="*/ 39399 w 1685103"/>
                  <a:gd name="connsiteY14" fmla="*/ 7324 h 1067384"/>
                  <a:gd name="connsiteX15" fmla="*/ 901455 w 1685103"/>
                  <a:gd name="connsiteY15" fmla="*/ 7324 h 1067384"/>
                  <a:gd name="connsiteX16" fmla="*/ 926374 w 1685103"/>
                  <a:gd name="connsiteY16" fmla="*/ 4293 h 1067384"/>
                  <a:gd name="connsiteX17" fmla="*/ 949272 w 1685103"/>
                  <a:gd name="connsiteY17" fmla="*/ 252 h 1067384"/>
                  <a:gd name="connsiteX18" fmla="*/ 1579988 w 1685103"/>
                  <a:gd name="connsiteY18" fmla="*/ 252 h 1067384"/>
                  <a:gd name="connsiteX19" fmla="*/ 1603560 w 1685103"/>
                  <a:gd name="connsiteY19" fmla="*/ 926 h 1067384"/>
                  <a:gd name="connsiteX20" fmla="*/ 1660806 w 1685103"/>
                  <a:gd name="connsiteY20" fmla="*/ 589 h 1067384"/>
                  <a:gd name="connsiteX21" fmla="*/ 1684714 w 1685103"/>
                  <a:gd name="connsiteY21" fmla="*/ 24161 h 1067384"/>
                  <a:gd name="connsiteX22" fmla="*/ 1684714 w 1685103"/>
                  <a:gd name="connsiteY22" fmla="*/ 71305 h 1067384"/>
                  <a:gd name="connsiteX23" fmla="*/ 1677643 w 1685103"/>
                  <a:gd name="connsiteY23" fmla="*/ 88142 h 1067384"/>
                  <a:gd name="connsiteX0" fmla="*/ 1677643 w 1685103"/>
                  <a:gd name="connsiteY0" fmla="*/ 88142 h 1067384"/>
                  <a:gd name="connsiteX1" fmla="*/ 1677306 w 1685103"/>
                  <a:gd name="connsiteY1" fmla="*/ 496609 h 1067384"/>
                  <a:gd name="connsiteX2" fmla="*/ 1684378 w 1685103"/>
                  <a:gd name="connsiteY2" fmla="*/ 650162 h 1067384"/>
                  <a:gd name="connsiteX3" fmla="*/ 1678316 w 1685103"/>
                  <a:gd name="connsiteY3" fmla="*/ 670367 h 1067384"/>
                  <a:gd name="connsiteX4" fmla="*/ 1677643 w 1685103"/>
                  <a:gd name="connsiteY4" fmla="*/ 863993 h 1067384"/>
                  <a:gd name="connsiteX5" fmla="*/ 1677643 w 1685103"/>
                  <a:gd name="connsiteY5" fmla="*/ 1042465 h 1067384"/>
                  <a:gd name="connsiteX6" fmla="*/ 1652387 w 1685103"/>
                  <a:gd name="connsiteY6" fmla="*/ 1067384 h 1067384"/>
                  <a:gd name="connsiteX7" fmla="*/ 1559783 w 1685103"/>
                  <a:gd name="connsiteY7" fmla="*/ 1067384 h 1067384"/>
                  <a:gd name="connsiteX8" fmla="*/ 460325 w 1685103"/>
                  <a:gd name="connsiteY8" fmla="*/ 1067384 h 1067384"/>
                  <a:gd name="connsiteX9" fmla="*/ 16164 w 1685103"/>
                  <a:gd name="connsiteY9" fmla="*/ 1067384 h 1067384"/>
                  <a:gd name="connsiteX10" fmla="*/ 0 w 1685103"/>
                  <a:gd name="connsiteY10" fmla="*/ 1050211 h 1067384"/>
                  <a:gd name="connsiteX11" fmla="*/ 0 w 1685103"/>
                  <a:gd name="connsiteY11" fmla="*/ 960974 h 1067384"/>
                  <a:gd name="connsiteX12" fmla="*/ 0 w 1685103"/>
                  <a:gd name="connsiteY12" fmla="*/ 46723 h 1067384"/>
                  <a:gd name="connsiteX13" fmla="*/ 39399 w 1685103"/>
                  <a:gd name="connsiteY13" fmla="*/ 7324 h 1067384"/>
                  <a:gd name="connsiteX14" fmla="*/ 901455 w 1685103"/>
                  <a:gd name="connsiteY14" fmla="*/ 7324 h 1067384"/>
                  <a:gd name="connsiteX15" fmla="*/ 926374 w 1685103"/>
                  <a:gd name="connsiteY15" fmla="*/ 4293 h 1067384"/>
                  <a:gd name="connsiteX16" fmla="*/ 949272 w 1685103"/>
                  <a:gd name="connsiteY16" fmla="*/ 252 h 1067384"/>
                  <a:gd name="connsiteX17" fmla="*/ 1579988 w 1685103"/>
                  <a:gd name="connsiteY17" fmla="*/ 252 h 1067384"/>
                  <a:gd name="connsiteX18" fmla="*/ 1603560 w 1685103"/>
                  <a:gd name="connsiteY18" fmla="*/ 926 h 1067384"/>
                  <a:gd name="connsiteX19" fmla="*/ 1660806 w 1685103"/>
                  <a:gd name="connsiteY19" fmla="*/ 589 h 1067384"/>
                  <a:gd name="connsiteX20" fmla="*/ 1684714 w 1685103"/>
                  <a:gd name="connsiteY20" fmla="*/ 24161 h 1067384"/>
                  <a:gd name="connsiteX21" fmla="*/ 1684714 w 1685103"/>
                  <a:gd name="connsiteY21" fmla="*/ 71305 h 1067384"/>
                  <a:gd name="connsiteX22" fmla="*/ 1677643 w 1685103"/>
                  <a:gd name="connsiteY22" fmla="*/ 88142 h 1067384"/>
                  <a:gd name="connsiteX0" fmla="*/ 1677643 w 1685103"/>
                  <a:gd name="connsiteY0" fmla="*/ 88142 h 1067384"/>
                  <a:gd name="connsiteX1" fmla="*/ 1677306 w 1685103"/>
                  <a:gd name="connsiteY1" fmla="*/ 496609 h 1067384"/>
                  <a:gd name="connsiteX2" fmla="*/ 1684378 w 1685103"/>
                  <a:gd name="connsiteY2" fmla="*/ 650162 h 1067384"/>
                  <a:gd name="connsiteX3" fmla="*/ 1677643 w 1685103"/>
                  <a:gd name="connsiteY3" fmla="*/ 863993 h 1067384"/>
                  <a:gd name="connsiteX4" fmla="*/ 1677643 w 1685103"/>
                  <a:gd name="connsiteY4" fmla="*/ 1042465 h 1067384"/>
                  <a:gd name="connsiteX5" fmla="*/ 1652387 w 1685103"/>
                  <a:gd name="connsiteY5" fmla="*/ 1067384 h 1067384"/>
                  <a:gd name="connsiteX6" fmla="*/ 1559783 w 1685103"/>
                  <a:gd name="connsiteY6" fmla="*/ 1067384 h 1067384"/>
                  <a:gd name="connsiteX7" fmla="*/ 460325 w 1685103"/>
                  <a:gd name="connsiteY7" fmla="*/ 1067384 h 1067384"/>
                  <a:gd name="connsiteX8" fmla="*/ 16164 w 1685103"/>
                  <a:gd name="connsiteY8" fmla="*/ 1067384 h 1067384"/>
                  <a:gd name="connsiteX9" fmla="*/ 0 w 1685103"/>
                  <a:gd name="connsiteY9" fmla="*/ 1050211 h 1067384"/>
                  <a:gd name="connsiteX10" fmla="*/ 0 w 1685103"/>
                  <a:gd name="connsiteY10" fmla="*/ 960974 h 1067384"/>
                  <a:gd name="connsiteX11" fmla="*/ 0 w 1685103"/>
                  <a:gd name="connsiteY11" fmla="*/ 46723 h 1067384"/>
                  <a:gd name="connsiteX12" fmla="*/ 39399 w 1685103"/>
                  <a:gd name="connsiteY12" fmla="*/ 7324 h 1067384"/>
                  <a:gd name="connsiteX13" fmla="*/ 901455 w 1685103"/>
                  <a:gd name="connsiteY13" fmla="*/ 7324 h 1067384"/>
                  <a:gd name="connsiteX14" fmla="*/ 926374 w 1685103"/>
                  <a:gd name="connsiteY14" fmla="*/ 4293 h 1067384"/>
                  <a:gd name="connsiteX15" fmla="*/ 949272 w 1685103"/>
                  <a:gd name="connsiteY15" fmla="*/ 252 h 1067384"/>
                  <a:gd name="connsiteX16" fmla="*/ 1579988 w 1685103"/>
                  <a:gd name="connsiteY16" fmla="*/ 252 h 1067384"/>
                  <a:gd name="connsiteX17" fmla="*/ 1603560 w 1685103"/>
                  <a:gd name="connsiteY17" fmla="*/ 926 h 1067384"/>
                  <a:gd name="connsiteX18" fmla="*/ 1660806 w 1685103"/>
                  <a:gd name="connsiteY18" fmla="*/ 589 h 1067384"/>
                  <a:gd name="connsiteX19" fmla="*/ 1684714 w 1685103"/>
                  <a:gd name="connsiteY19" fmla="*/ 24161 h 1067384"/>
                  <a:gd name="connsiteX20" fmla="*/ 1684714 w 1685103"/>
                  <a:gd name="connsiteY20" fmla="*/ 71305 h 1067384"/>
                  <a:gd name="connsiteX21" fmla="*/ 1677643 w 1685103"/>
                  <a:gd name="connsiteY21" fmla="*/ 88142 h 1067384"/>
                  <a:gd name="connsiteX0" fmla="*/ 1677643 w 1685103"/>
                  <a:gd name="connsiteY0" fmla="*/ 88142 h 1067384"/>
                  <a:gd name="connsiteX1" fmla="*/ 1677306 w 1685103"/>
                  <a:gd name="connsiteY1" fmla="*/ 496609 h 1067384"/>
                  <a:gd name="connsiteX2" fmla="*/ 1677643 w 1685103"/>
                  <a:gd name="connsiteY2" fmla="*/ 863993 h 1067384"/>
                  <a:gd name="connsiteX3" fmla="*/ 1677643 w 1685103"/>
                  <a:gd name="connsiteY3" fmla="*/ 1042465 h 1067384"/>
                  <a:gd name="connsiteX4" fmla="*/ 1652387 w 1685103"/>
                  <a:gd name="connsiteY4" fmla="*/ 1067384 h 1067384"/>
                  <a:gd name="connsiteX5" fmla="*/ 1559783 w 1685103"/>
                  <a:gd name="connsiteY5" fmla="*/ 1067384 h 1067384"/>
                  <a:gd name="connsiteX6" fmla="*/ 460325 w 1685103"/>
                  <a:gd name="connsiteY6" fmla="*/ 1067384 h 1067384"/>
                  <a:gd name="connsiteX7" fmla="*/ 16164 w 1685103"/>
                  <a:gd name="connsiteY7" fmla="*/ 1067384 h 1067384"/>
                  <a:gd name="connsiteX8" fmla="*/ 0 w 1685103"/>
                  <a:gd name="connsiteY8" fmla="*/ 1050211 h 1067384"/>
                  <a:gd name="connsiteX9" fmla="*/ 0 w 1685103"/>
                  <a:gd name="connsiteY9" fmla="*/ 960974 h 1067384"/>
                  <a:gd name="connsiteX10" fmla="*/ 0 w 1685103"/>
                  <a:gd name="connsiteY10" fmla="*/ 46723 h 1067384"/>
                  <a:gd name="connsiteX11" fmla="*/ 39399 w 1685103"/>
                  <a:gd name="connsiteY11" fmla="*/ 7324 h 1067384"/>
                  <a:gd name="connsiteX12" fmla="*/ 901455 w 1685103"/>
                  <a:gd name="connsiteY12" fmla="*/ 7324 h 1067384"/>
                  <a:gd name="connsiteX13" fmla="*/ 926374 w 1685103"/>
                  <a:gd name="connsiteY13" fmla="*/ 4293 h 1067384"/>
                  <a:gd name="connsiteX14" fmla="*/ 949272 w 1685103"/>
                  <a:gd name="connsiteY14" fmla="*/ 252 h 1067384"/>
                  <a:gd name="connsiteX15" fmla="*/ 1579988 w 1685103"/>
                  <a:gd name="connsiteY15" fmla="*/ 252 h 1067384"/>
                  <a:gd name="connsiteX16" fmla="*/ 1603560 w 1685103"/>
                  <a:gd name="connsiteY16" fmla="*/ 926 h 1067384"/>
                  <a:gd name="connsiteX17" fmla="*/ 1660806 w 1685103"/>
                  <a:gd name="connsiteY17" fmla="*/ 589 h 1067384"/>
                  <a:gd name="connsiteX18" fmla="*/ 1684714 w 1685103"/>
                  <a:gd name="connsiteY18" fmla="*/ 24161 h 1067384"/>
                  <a:gd name="connsiteX19" fmla="*/ 1684714 w 1685103"/>
                  <a:gd name="connsiteY19" fmla="*/ 71305 h 1067384"/>
                  <a:gd name="connsiteX20" fmla="*/ 1677643 w 1685103"/>
                  <a:gd name="connsiteY20" fmla="*/ 88142 h 1067384"/>
                  <a:gd name="connsiteX0" fmla="*/ 1677643 w 1685103"/>
                  <a:gd name="connsiteY0" fmla="*/ 88142 h 1067384"/>
                  <a:gd name="connsiteX1" fmla="*/ 1677643 w 1685103"/>
                  <a:gd name="connsiteY1" fmla="*/ 863993 h 1067384"/>
                  <a:gd name="connsiteX2" fmla="*/ 1677643 w 1685103"/>
                  <a:gd name="connsiteY2" fmla="*/ 1042465 h 1067384"/>
                  <a:gd name="connsiteX3" fmla="*/ 1652387 w 1685103"/>
                  <a:gd name="connsiteY3" fmla="*/ 1067384 h 1067384"/>
                  <a:gd name="connsiteX4" fmla="*/ 1559783 w 1685103"/>
                  <a:gd name="connsiteY4" fmla="*/ 1067384 h 1067384"/>
                  <a:gd name="connsiteX5" fmla="*/ 460325 w 1685103"/>
                  <a:gd name="connsiteY5" fmla="*/ 1067384 h 1067384"/>
                  <a:gd name="connsiteX6" fmla="*/ 16164 w 1685103"/>
                  <a:gd name="connsiteY6" fmla="*/ 1067384 h 1067384"/>
                  <a:gd name="connsiteX7" fmla="*/ 0 w 1685103"/>
                  <a:gd name="connsiteY7" fmla="*/ 1050211 h 1067384"/>
                  <a:gd name="connsiteX8" fmla="*/ 0 w 1685103"/>
                  <a:gd name="connsiteY8" fmla="*/ 960974 h 1067384"/>
                  <a:gd name="connsiteX9" fmla="*/ 0 w 1685103"/>
                  <a:gd name="connsiteY9" fmla="*/ 46723 h 1067384"/>
                  <a:gd name="connsiteX10" fmla="*/ 39399 w 1685103"/>
                  <a:gd name="connsiteY10" fmla="*/ 7324 h 1067384"/>
                  <a:gd name="connsiteX11" fmla="*/ 901455 w 1685103"/>
                  <a:gd name="connsiteY11" fmla="*/ 7324 h 1067384"/>
                  <a:gd name="connsiteX12" fmla="*/ 926374 w 1685103"/>
                  <a:gd name="connsiteY12" fmla="*/ 4293 h 1067384"/>
                  <a:gd name="connsiteX13" fmla="*/ 949272 w 1685103"/>
                  <a:gd name="connsiteY13" fmla="*/ 252 h 1067384"/>
                  <a:gd name="connsiteX14" fmla="*/ 1579988 w 1685103"/>
                  <a:gd name="connsiteY14" fmla="*/ 252 h 1067384"/>
                  <a:gd name="connsiteX15" fmla="*/ 1603560 w 1685103"/>
                  <a:gd name="connsiteY15" fmla="*/ 926 h 1067384"/>
                  <a:gd name="connsiteX16" fmla="*/ 1660806 w 1685103"/>
                  <a:gd name="connsiteY16" fmla="*/ 589 h 1067384"/>
                  <a:gd name="connsiteX17" fmla="*/ 1684714 w 1685103"/>
                  <a:gd name="connsiteY17" fmla="*/ 24161 h 1067384"/>
                  <a:gd name="connsiteX18" fmla="*/ 1684714 w 1685103"/>
                  <a:gd name="connsiteY18" fmla="*/ 71305 h 1067384"/>
                  <a:gd name="connsiteX19" fmla="*/ 1677643 w 1685103"/>
                  <a:gd name="connsiteY19" fmla="*/ 88142 h 1067384"/>
                  <a:gd name="connsiteX0" fmla="*/ 1677643 w 1685103"/>
                  <a:gd name="connsiteY0" fmla="*/ 88142 h 1067384"/>
                  <a:gd name="connsiteX1" fmla="*/ 1677643 w 1685103"/>
                  <a:gd name="connsiteY1" fmla="*/ 863993 h 1067384"/>
                  <a:gd name="connsiteX2" fmla="*/ 1677643 w 1685103"/>
                  <a:gd name="connsiteY2" fmla="*/ 1042465 h 1067384"/>
                  <a:gd name="connsiteX3" fmla="*/ 1652387 w 1685103"/>
                  <a:gd name="connsiteY3" fmla="*/ 1067384 h 1067384"/>
                  <a:gd name="connsiteX4" fmla="*/ 1559783 w 1685103"/>
                  <a:gd name="connsiteY4" fmla="*/ 1067384 h 1067384"/>
                  <a:gd name="connsiteX5" fmla="*/ 460325 w 1685103"/>
                  <a:gd name="connsiteY5" fmla="*/ 1067384 h 1067384"/>
                  <a:gd name="connsiteX6" fmla="*/ 16164 w 1685103"/>
                  <a:gd name="connsiteY6" fmla="*/ 1067384 h 1067384"/>
                  <a:gd name="connsiteX7" fmla="*/ 0 w 1685103"/>
                  <a:gd name="connsiteY7" fmla="*/ 1050211 h 1067384"/>
                  <a:gd name="connsiteX8" fmla="*/ 0 w 1685103"/>
                  <a:gd name="connsiteY8" fmla="*/ 960974 h 1067384"/>
                  <a:gd name="connsiteX9" fmla="*/ 0 w 1685103"/>
                  <a:gd name="connsiteY9" fmla="*/ 46723 h 1067384"/>
                  <a:gd name="connsiteX10" fmla="*/ 39399 w 1685103"/>
                  <a:gd name="connsiteY10" fmla="*/ 7324 h 1067384"/>
                  <a:gd name="connsiteX11" fmla="*/ 901455 w 1685103"/>
                  <a:gd name="connsiteY11" fmla="*/ 7324 h 1067384"/>
                  <a:gd name="connsiteX12" fmla="*/ 926374 w 1685103"/>
                  <a:gd name="connsiteY12" fmla="*/ 4293 h 1067384"/>
                  <a:gd name="connsiteX13" fmla="*/ 1579988 w 1685103"/>
                  <a:gd name="connsiteY13" fmla="*/ 252 h 1067384"/>
                  <a:gd name="connsiteX14" fmla="*/ 1603560 w 1685103"/>
                  <a:gd name="connsiteY14" fmla="*/ 926 h 1067384"/>
                  <a:gd name="connsiteX15" fmla="*/ 1660806 w 1685103"/>
                  <a:gd name="connsiteY15" fmla="*/ 589 h 1067384"/>
                  <a:gd name="connsiteX16" fmla="*/ 1684714 w 1685103"/>
                  <a:gd name="connsiteY16" fmla="*/ 24161 h 1067384"/>
                  <a:gd name="connsiteX17" fmla="*/ 1684714 w 1685103"/>
                  <a:gd name="connsiteY17" fmla="*/ 71305 h 1067384"/>
                  <a:gd name="connsiteX18" fmla="*/ 1677643 w 1685103"/>
                  <a:gd name="connsiteY18" fmla="*/ 88142 h 1067384"/>
                  <a:gd name="connsiteX0" fmla="*/ 1677643 w 1685103"/>
                  <a:gd name="connsiteY0" fmla="*/ 88142 h 1067384"/>
                  <a:gd name="connsiteX1" fmla="*/ 1677643 w 1685103"/>
                  <a:gd name="connsiteY1" fmla="*/ 863993 h 1067384"/>
                  <a:gd name="connsiteX2" fmla="*/ 1677643 w 1685103"/>
                  <a:gd name="connsiteY2" fmla="*/ 1042465 h 1067384"/>
                  <a:gd name="connsiteX3" fmla="*/ 1652387 w 1685103"/>
                  <a:gd name="connsiteY3" fmla="*/ 1067384 h 1067384"/>
                  <a:gd name="connsiteX4" fmla="*/ 1559783 w 1685103"/>
                  <a:gd name="connsiteY4" fmla="*/ 1067384 h 1067384"/>
                  <a:gd name="connsiteX5" fmla="*/ 460325 w 1685103"/>
                  <a:gd name="connsiteY5" fmla="*/ 1067384 h 1067384"/>
                  <a:gd name="connsiteX6" fmla="*/ 16164 w 1685103"/>
                  <a:gd name="connsiteY6" fmla="*/ 1067384 h 1067384"/>
                  <a:gd name="connsiteX7" fmla="*/ 0 w 1685103"/>
                  <a:gd name="connsiteY7" fmla="*/ 1050211 h 1067384"/>
                  <a:gd name="connsiteX8" fmla="*/ 0 w 1685103"/>
                  <a:gd name="connsiteY8" fmla="*/ 960974 h 1067384"/>
                  <a:gd name="connsiteX9" fmla="*/ 0 w 1685103"/>
                  <a:gd name="connsiteY9" fmla="*/ 46723 h 1067384"/>
                  <a:gd name="connsiteX10" fmla="*/ 39399 w 1685103"/>
                  <a:gd name="connsiteY10" fmla="*/ 7324 h 1067384"/>
                  <a:gd name="connsiteX11" fmla="*/ 901455 w 1685103"/>
                  <a:gd name="connsiteY11" fmla="*/ 7324 h 1067384"/>
                  <a:gd name="connsiteX12" fmla="*/ 1579988 w 1685103"/>
                  <a:gd name="connsiteY12" fmla="*/ 252 h 1067384"/>
                  <a:gd name="connsiteX13" fmla="*/ 1603560 w 1685103"/>
                  <a:gd name="connsiteY13" fmla="*/ 926 h 1067384"/>
                  <a:gd name="connsiteX14" fmla="*/ 1660806 w 1685103"/>
                  <a:gd name="connsiteY14" fmla="*/ 589 h 1067384"/>
                  <a:gd name="connsiteX15" fmla="*/ 1684714 w 1685103"/>
                  <a:gd name="connsiteY15" fmla="*/ 24161 h 1067384"/>
                  <a:gd name="connsiteX16" fmla="*/ 1684714 w 1685103"/>
                  <a:gd name="connsiteY16" fmla="*/ 71305 h 1067384"/>
                  <a:gd name="connsiteX17" fmla="*/ 1677643 w 1685103"/>
                  <a:gd name="connsiteY17" fmla="*/ 88142 h 1067384"/>
                  <a:gd name="connsiteX0" fmla="*/ 1677643 w 1685103"/>
                  <a:gd name="connsiteY0" fmla="*/ 88142 h 1067384"/>
                  <a:gd name="connsiteX1" fmla="*/ 1677643 w 1685103"/>
                  <a:gd name="connsiteY1" fmla="*/ 863993 h 1067384"/>
                  <a:gd name="connsiteX2" fmla="*/ 1677643 w 1685103"/>
                  <a:gd name="connsiteY2" fmla="*/ 1042465 h 1067384"/>
                  <a:gd name="connsiteX3" fmla="*/ 1652387 w 1685103"/>
                  <a:gd name="connsiteY3" fmla="*/ 1067384 h 1067384"/>
                  <a:gd name="connsiteX4" fmla="*/ 1559783 w 1685103"/>
                  <a:gd name="connsiteY4" fmla="*/ 1067384 h 1067384"/>
                  <a:gd name="connsiteX5" fmla="*/ 460325 w 1685103"/>
                  <a:gd name="connsiteY5" fmla="*/ 1067384 h 1067384"/>
                  <a:gd name="connsiteX6" fmla="*/ 16164 w 1685103"/>
                  <a:gd name="connsiteY6" fmla="*/ 1067384 h 1067384"/>
                  <a:gd name="connsiteX7" fmla="*/ 0 w 1685103"/>
                  <a:gd name="connsiteY7" fmla="*/ 1050211 h 1067384"/>
                  <a:gd name="connsiteX8" fmla="*/ 0 w 1685103"/>
                  <a:gd name="connsiteY8" fmla="*/ 960974 h 1067384"/>
                  <a:gd name="connsiteX9" fmla="*/ 0 w 1685103"/>
                  <a:gd name="connsiteY9" fmla="*/ 46723 h 1067384"/>
                  <a:gd name="connsiteX10" fmla="*/ 39399 w 1685103"/>
                  <a:gd name="connsiteY10" fmla="*/ 7324 h 1067384"/>
                  <a:gd name="connsiteX11" fmla="*/ 1579988 w 1685103"/>
                  <a:gd name="connsiteY11" fmla="*/ 252 h 1067384"/>
                  <a:gd name="connsiteX12" fmla="*/ 1603560 w 1685103"/>
                  <a:gd name="connsiteY12" fmla="*/ 926 h 1067384"/>
                  <a:gd name="connsiteX13" fmla="*/ 1660806 w 1685103"/>
                  <a:gd name="connsiteY13" fmla="*/ 589 h 1067384"/>
                  <a:gd name="connsiteX14" fmla="*/ 1684714 w 1685103"/>
                  <a:gd name="connsiteY14" fmla="*/ 24161 h 1067384"/>
                  <a:gd name="connsiteX15" fmla="*/ 1684714 w 1685103"/>
                  <a:gd name="connsiteY15" fmla="*/ 71305 h 1067384"/>
                  <a:gd name="connsiteX16" fmla="*/ 1677643 w 1685103"/>
                  <a:gd name="connsiteY16" fmla="*/ 88142 h 1067384"/>
                  <a:gd name="connsiteX0" fmla="*/ 1677643 w 1720152"/>
                  <a:gd name="connsiteY0" fmla="*/ 89716 h 1068958"/>
                  <a:gd name="connsiteX1" fmla="*/ 1677643 w 1720152"/>
                  <a:gd name="connsiteY1" fmla="*/ 865567 h 1068958"/>
                  <a:gd name="connsiteX2" fmla="*/ 1677643 w 1720152"/>
                  <a:gd name="connsiteY2" fmla="*/ 1044039 h 1068958"/>
                  <a:gd name="connsiteX3" fmla="*/ 1652387 w 1720152"/>
                  <a:gd name="connsiteY3" fmla="*/ 1068958 h 1068958"/>
                  <a:gd name="connsiteX4" fmla="*/ 1559783 w 1720152"/>
                  <a:gd name="connsiteY4" fmla="*/ 1068958 h 1068958"/>
                  <a:gd name="connsiteX5" fmla="*/ 460325 w 1720152"/>
                  <a:gd name="connsiteY5" fmla="*/ 1068958 h 1068958"/>
                  <a:gd name="connsiteX6" fmla="*/ 16164 w 1720152"/>
                  <a:gd name="connsiteY6" fmla="*/ 1068958 h 1068958"/>
                  <a:gd name="connsiteX7" fmla="*/ 0 w 1720152"/>
                  <a:gd name="connsiteY7" fmla="*/ 1051785 h 1068958"/>
                  <a:gd name="connsiteX8" fmla="*/ 0 w 1720152"/>
                  <a:gd name="connsiteY8" fmla="*/ 962548 h 1068958"/>
                  <a:gd name="connsiteX9" fmla="*/ 0 w 1720152"/>
                  <a:gd name="connsiteY9" fmla="*/ 48297 h 1068958"/>
                  <a:gd name="connsiteX10" fmla="*/ 39399 w 1720152"/>
                  <a:gd name="connsiteY10" fmla="*/ 8898 h 1068958"/>
                  <a:gd name="connsiteX11" fmla="*/ 1579988 w 1720152"/>
                  <a:gd name="connsiteY11" fmla="*/ 1826 h 1068958"/>
                  <a:gd name="connsiteX12" fmla="*/ 1660806 w 1720152"/>
                  <a:gd name="connsiteY12" fmla="*/ 2163 h 1068958"/>
                  <a:gd name="connsiteX13" fmla="*/ 1684714 w 1720152"/>
                  <a:gd name="connsiteY13" fmla="*/ 25735 h 1068958"/>
                  <a:gd name="connsiteX14" fmla="*/ 1684714 w 1720152"/>
                  <a:gd name="connsiteY14" fmla="*/ 72879 h 1068958"/>
                  <a:gd name="connsiteX15" fmla="*/ 1677643 w 1720152"/>
                  <a:gd name="connsiteY15" fmla="*/ 89716 h 1068958"/>
                  <a:gd name="connsiteX0" fmla="*/ 1677643 w 1685103"/>
                  <a:gd name="connsiteY0" fmla="*/ 87553 h 1066795"/>
                  <a:gd name="connsiteX1" fmla="*/ 1677643 w 1685103"/>
                  <a:gd name="connsiteY1" fmla="*/ 863404 h 1066795"/>
                  <a:gd name="connsiteX2" fmla="*/ 1677643 w 1685103"/>
                  <a:gd name="connsiteY2" fmla="*/ 1041876 h 1066795"/>
                  <a:gd name="connsiteX3" fmla="*/ 1652387 w 1685103"/>
                  <a:gd name="connsiteY3" fmla="*/ 1066795 h 1066795"/>
                  <a:gd name="connsiteX4" fmla="*/ 1559783 w 1685103"/>
                  <a:gd name="connsiteY4" fmla="*/ 1066795 h 1066795"/>
                  <a:gd name="connsiteX5" fmla="*/ 460325 w 1685103"/>
                  <a:gd name="connsiteY5" fmla="*/ 1066795 h 1066795"/>
                  <a:gd name="connsiteX6" fmla="*/ 16164 w 1685103"/>
                  <a:gd name="connsiteY6" fmla="*/ 1066795 h 1066795"/>
                  <a:gd name="connsiteX7" fmla="*/ 0 w 1685103"/>
                  <a:gd name="connsiteY7" fmla="*/ 1049622 h 1066795"/>
                  <a:gd name="connsiteX8" fmla="*/ 0 w 1685103"/>
                  <a:gd name="connsiteY8" fmla="*/ 960385 h 1066795"/>
                  <a:gd name="connsiteX9" fmla="*/ 0 w 1685103"/>
                  <a:gd name="connsiteY9" fmla="*/ 46134 h 1066795"/>
                  <a:gd name="connsiteX10" fmla="*/ 39399 w 1685103"/>
                  <a:gd name="connsiteY10" fmla="*/ 6735 h 1066795"/>
                  <a:gd name="connsiteX11" fmla="*/ 1660806 w 1685103"/>
                  <a:gd name="connsiteY11" fmla="*/ 0 h 1066795"/>
                  <a:gd name="connsiteX12" fmla="*/ 1684714 w 1685103"/>
                  <a:gd name="connsiteY12" fmla="*/ 23572 h 1066795"/>
                  <a:gd name="connsiteX13" fmla="*/ 1684714 w 1685103"/>
                  <a:gd name="connsiteY13" fmla="*/ 70716 h 1066795"/>
                  <a:gd name="connsiteX14" fmla="*/ 1677643 w 1685103"/>
                  <a:gd name="connsiteY14" fmla="*/ 87553 h 1066795"/>
                  <a:gd name="connsiteX0" fmla="*/ 1684714 w 1685103"/>
                  <a:gd name="connsiteY0" fmla="*/ 70716 h 1066795"/>
                  <a:gd name="connsiteX1" fmla="*/ 1677643 w 1685103"/>
                  <a:gd name="connsiteY1" fmla="*/ 863404 h 1066795"/>
                  <a:gd name="connsiteX2" fmla="*/ 1677643 w 1685103"/>
                  <a:gd name="connsiteY2" fmla="*/ 1041876 h 1066795"/>
                  <a:gd name="connsiteX3" fmla="*/ 1652387 w 1685103"/>
                  <a:gd name="connsiteY3" fmla="*/ 1066795 h 1066795"/>
                  <a:gd name="connsiteX4" fmla="*/ 1559783 w 1685103"/>
                  <a:gd name="connsiteY4" fmla="*/ 1066795 h 1066795"/>
                  <a:gd name="connsiteX5" fmla="*/ 460325 w 1685103"/>
                  <a:gd name="connsiteY5" fmla="*/ 1066795 h 1066795"/>
                  <a:gd name="connsiteX6" fmla="*/ 16164 w 1685103"/>
                  <a:gd name="connsiteY6" fmla="*/ 1066795 h 1066795"/>
                  <a:gd name="connsiteX7" fmla="*/ 0 w 1685103"/>
                  <a:gd name="connsiteY7" fmla="*/ 1049622 h 1066795"/>
                  <a:gd name="connsiteX8" fmla="*/ 0 w 1685103"/>
                  <a:gd name="connsiteY8" fmla="*/ 960385 h 1066795"/>
                  <a:gd name="connsiteX9" fmla="*/ 0 w 1685103"/>
                  <a:gd name="connsiteY9" fmla="*/ 46134 h 1066795"/>
                  <a:gd name="connsiteX10" fmla="*/ 39399 w 1685103"/>
                  <a:gd name="connsiteY10" fmla="*/ 6735 h 1066795"/>
                  <a:gd name="connsiteX11" fmla="*/ 1660806 w 1685103"/>
                  <a:gd name="connsiteY11" fmla="*/ 0 h 1066795"/>
                  <a:gd name="connsiteX12" fmla="*/ 1684714 w 1685103"/>
                  <a:gd name="connsiteY12" fmla="*/ 23572 h 1066795"/>
                  <a:gd name="connsiteX13" fmla="*/ 1684714 w 1685103"/>
                  <a:gd name="connsiteY13" fmla="*/ 70716 h 1066795"/>
                  <a:gd name="connsiteX0" fmla="*/ 1684714 w 1685268"/>
                  <a:gd name="connsiteY0" fmla="*/ 23572 h 1066795"/>
                  <a:gd name="connsiteX1" fmla="*/ 1677643 w 1685268"/>
                  <a:gd name="connsiteY1" fmla="*/ 863404 h 1066795"/>
                  <a:gd name="connsiteX2" fmla="*/ 1677643 w 1685268"/>
                  <a:gd name="connsiteY2" fmla="*/ 1041876 h 1066795"/>
                  <a:gd name="connsiteX3" fmla="*/ 1652387 w 1685268"/>
                  <a:gd name="connsiteY3" fmla="*/ 1066795 h 1066795"/>
                  <a:gd name="connsiteX4" fmla="*/ 1559783 w 1685268"/>
                  <a:gd name="connsiteY4" fmla="*/ 1066795 h 1066795"/>
                  <a:gd name="connsiteX5" fmla="*/ 460325 w 1685268"/>
                  <a:gd name="connsiteY5" fmla="*/ 1066795 h 1066795"/>
                  <a:gd name="connsiteX6" fmla="*/ 16164 w 1685268"/>
                  <a:gd name="connsiteY6" fmla="*/ 1066795 h 1066795"/>
                  <a:gd name="connsiteX7" fmla="*/ 0 w 1685268"/>
                  <a:gd name="connsiteY7" fmla="*/ 1049622 h 1066795"/>
                  <a:gd name="connsiteX8" fmla="*/ 0 w 1685268"/>
                  <a:gd name="connsiteY8" fmla="*/ 960385 h 1066795"/>
                  <a:gd name="connsiteX9" fmla="*/ 0 w 1685268"/>
                  <a:gd name="connsiteY9" fmla="*/ 46134 h 1066795"/>
                  <a:gd name="connsiteX10" fmla="*/ 39399 w 1685268"/>
                  <a:gd name="connsiteY10" fmla="*/ 6735 h 1066795"/>
                  <a:gd name="connsiteX11" fmla="*/ 1660806 w 1685268"/>
                  <a:gd name="connsiteY11" fmla="*/ 0 h 1066795"/>
                  <a:gd name="connsiteX12" fmla="*/ 1684714 w 1685268"/>
                  <a:gd name="connsiteY12" fmla="*/ 23572 h 1066795"/>
                  <a:gd name="connsiteX0" fmla="*/ 1684714 w 1685575"/>
                  <a:gd name="connsiteY0" fmla="*/ 23572 h 1126186"/>
                  <a:gd name="connsiteX1" fmla="*/ 1677643 w 1685575"/>
                  <a:gd name="connsiteY1" fmla="*/ 1041876 h 1126186"/>
                  <a:gd name="connsiteX2" fmla="*/ 1652387 w 1685575"/>
                  <a:gd name="connsiteY2" fmla="*/ 1066795 h 1126186"/>
                  <a:gd name="connsiteX3" fmla="*/ 1559783 w 1685575"/>
                  <a:gd name="connsiteY3" fmla="*/ 1066795 h 1126186"/>
                  <a:gd name="connsiteX4" fmla="*/ 460325 w 1685575"/>
                  <a:gd name="connsiteY4" fmla="*/ 1066795 h 1126186"/>
                  <a:gd name="connsiteX5" fmla="*/ 16164 w 1685575"/>
                  <a:gd name="connsiteY5" fmla="*/ 1066795 h 1126186"/>
                  <a:gd name="connsiteX6" fmla="*/ 0 w 1685575"/>
                  <a:gd name="connsiteY6" fmla="*/ 1049622 h 1126186"/>
                  <a:gd name="connsiteX7" fmla="*/ 0 w 1685575"/>
                  <a:gd name="connsiteY7" fmla="*/ 960385 h 1126186"/>
                  <a:gd name="connsiteX8" fmla="*/ 0 w 1685575"/>
                  <a:gd name="connsiteY8" fmla="*/ 46134 h 1126186"/>
                  <a:gd name="connsiteX9" fmla="*/ 39399 w 1685575"/>
                  <a:gd name="connsiteY9" fmla="*/ 6735 h 1126186"/>
                  <a:gd name="connsiteX10" fmla="*/ 1660806 w 1685575"/>
                  <a:gd name="connsiteY10" fmla="*/ 0 h 1126186"/>
                  <a:gd name="connsiteX11" fmla="*/ 1684714 w 1685575"/>
                  <a:gd name="connsiteY11" fmla="*/ 23572 h 1126186"/>
                  <a:gd name="connsiteX0" fmla="*/ 1684714 w 1685575"/>
                  <a:gd name="connsiteY0" fmla="*/ 23572 h 1126186"/>
                  <a:gd name="connsiteX1" fmla="*/ 1677643 w 1685575"/>
                  <a:gd name="connsiteY1" fmla="*/ 1041876 h 1126186"/>
                  <a:gd name="connsiteX2" fmla="*/ 1652387 w 1685575"/>
                  <a:gd name="connsiteY2" fmla="*/ 1066795 h 1126186"/>
                  <a:gd name="connsiteX3" fmla="*/ 460325 w 1685575"/>
                  <a:gd name="connsiteY3" fmla="*/ 1066795 h 1126186"/>
                  <a:gd name="connsiteX4" fmla="*/ 16164 w 1685575"/>
                  <a:gd name="connsiteY4" fmla="*/ 1066795 h 1126186"/>
                  <a:gd name="connsiteX5" fmla="*/ 0 w 1685575"/>
                  <a:gd name="connsiteY5" fmla="*/ 1049622 h 1126186"/>
                  <a:gd name="connsiteX6" fmla="*/ 0 w 1685575"/>
                  <a:gd name="connsiteY6" fmla="*/ 960385 h 1126186"/>
                  <a:gd name="connsiteX7" fmla="*/ 0 w 1685575"/>
                  <a:gd name="connsiteY7" fmla="*/ 46134 h 1126186"/>
                  <a:gd name="connsiteX8" fmla="*/ 39399 w 1685575"/>
                  <a:gd name="connsiteY8" fmla="*/ 6735 h 1126186"/>
                  <a:gd name="connsiteX9" fmla="*/ 1660806 w 1685575"/>
                  <a:gd name="connsiteY9" fmla="*/ 0 h 1126186"/>
                  <a:gd name="connsiteX10" fmla="*/ 1684714 w 1685575"/>
                  <a:gd name="connsiteY10" fmla="*/ 23572 h 1126186"/>
                  <a:gd name="connsiteX0" fmla="*/ 1684714 w 1685575"/>
                  <a:gd name="connsiteY0" fmla="*/ 23572 h 1126186"/>
                  <a:gd name="connsiteX1" fmla="*/ 1677643 w 1685575"/>
                  <a:gd name="connsiteY1" fmla="*/ 1041876 h 1126186"/>
                  <a:gd name="connsiteX2" fmla="*/ 1652387 w 1685575"/>
                  <a:gd name="connsiteY2" fmla="*/ 1066795 h 1126186"/>
                  <a:gd name="connsiteX3" fmla="*/ 16164 w 1685575"/>
                  <a:gd name="connsiteY3" fmla="*/ 1066795 h 1126186"/>
                  <a:gd name="connsiteX4" fmla="*/ 0 w 1685575"/>
                  <a:gd name="connsiteY4" fmla="*/ 1049622 h 1126186"/>
                  <a:gd name="connsiteX5" fmla="*/ 0 w 1685575"/>
                  <a:gd name="connsiteY5" fmla="*/ 960385 h 1126186"/>
                  <a:gd name="connsiteX6" fmla="*/ 0 w 1685575"/>
                  <a:gd name="connsiteY6" fmla="*/ 46134 h 1126186"/>
                  <a:gd name="connsiteX7" fmla="*/ 39399 w 1685575"/>
                  <a:gd name="connsiteY7" fmla="*/ 6735 h 1126186"/>
                  <a:gd name="connsiteX8" fmla="*/ 1660806 w 1685575"/>
                  <a:gd name="connsiteY8" fmla="*/ 0 h 1126186"/>
                  <a:gd name="connsiteX9" fmla="*/ 1684714 w 1685575"/>
                  <a:gd name="connsiteY9" fmla="*/ 23572 h 1126186"/>
                  <a:gd name="connsiteX0" fmla="*/ 1688327 w 1689188"/>
                  <a:gd name="connsiteY0" fmla="*/ 62826 h 1165440"/>
                  <a:gd name="connsiteX1" fmla="*/ 1681256 w 1689188"/>
                  <a:gd name="connsiteY1" fmla="*/ 1081130 h 1165440"/>
                  <a:gd name="connsiteX2" fmla="*/ 1656000 w 1689188"/>
                  <a:gd name="connsiteY2" fmla="*/ 1106049 h 1165440"/>
                  <a:gd name="connsiteX3" fmla="*/ 19777 w 1689188"/>
                  <a:gd name="connsiteY3" fmla="*/ 1106049 h 1165440"/>
                  <a:gd name="connsiteX4" fmla="*/ 3613 w 1689188"/>
                  <a:gd name="connsiteY4" fmla="*/ 1088876 h 1165440"/>
                  <a:gd name="connsiteX5" fmla="*/ 3613 w 1689188"/>
                  <a:gd name="connsiteY5" fmla="*/ 85388 h 1165440"/>
                  <a:gd name="connsiteX6" fmla="*/ 43012 w 1689188"/>
                  <a:gd name="connsiteY6" fmla="*/ 45989 h 1165440"/>
                  <a:gd name="connsiteX7" fmla="*/ 1664419 w 1689188"/>
                  <a:gd name="connsiteY7" fmla="*/ 39254 h 1165440"/>
                  <a:gd name="connsiteX8" fmla="*/ 1688327 w 1689188"/>
                  <a:gd name="connsiteY8" fmla="*/ 62826 h 1165440"/>
                  <a:gd name="connsiteX0" fmla="*/ 1688327 w 1688624"/>
                  <a:gd name="connsiteY0" fmla="*/ 62826 h 1123759"/>
                  <a:gd name="connsiteX1" fmla="*/ 1681256 w 1688624"/>
                  <a:gd name="connsiteY1" fmla="*/ 1081130 h 1123759"/>
                  <a:gd name="connsiteX2" fmla="*/ 1656000 w 1688624"/>
                  <a:gd name="connsiteY2" fmla="*/ 1106049 h 1123759"/>
                  <a:gd name="connsiteX3" fmla="*/ 19777 w 1688624"/>
                  <a:gd name="connsiteY3" fmla="*/ 1106049 h 1123759"/>
                  <a:gd name="connsiteX4" fmla="*/ 3613 w 1688624"/>
                  <a:gd name="connsiteY4" fmla="*/ 1088876 h 1123759"/>
                  <a:gd name="connsiteX5" fmla="*/ 3613 w 1688624"/>
                  <a:gd name="connsiteY5" fmla="*/ 85388 h 1123759"/>
                  <a:gd name="connsiteX6" fmla="*/ 43012 w 1688624"/>
                  <a:gd name="connsiteY6" fmla="*/ 45989 h 1123759"/>
                  <a:gd name="connsiteX7" fmla="*/ 1664419 w 1688624"/>
                  <a:gd name="connsiteY7" fmla="*/ 39254 h 1123759"/>
                  <a:gd name="connsiteX8" fmla="*/ 1688327 w 1688624"/>
                  <a:gd name="connsiteY8" fmla="*/ 62826 h 1123759"/>
                  <a:gd name="connsiteX0" fmla="*/ 1688327 w 1688994"/>
                  <a:gd name="connsiteY0" fmla="*/ 62826 h 1110966"/>
                  <a:gd name="connsiteX1" fmla="*/ 1681256 w 1688994"/>
                  <a:gd name="connsiteY1" fmla="*/ 1081130 h 1110966"/>
                  <a:gd name="connsiteX2" fmla="*/ 1656000 w 1688994"/>
                  <a:gd name="connsiteY2" fmla="*/ 1106049 h 1110966"/>
                  <a:gd name="connsiteX3" fmla="*/ 19777 w 1688994"/>
                  <a:gd name="connsiteY3" fmla="*/ 1106049 h 1110966"/>
                  <a:gd name="connsiteX4" fmla="*/ 3613 w 1688994"/>
                  <a:gd name="connsiteY4" fmla="*/ 1088876 h 1110966"/>
                  <a:gd name="connsiteX5" fmla="*/ 3613 w 1688994"/>
                  <a:gd name="connsiteY5" fmla="*/ 85388 h 1110966"/>
                  <a:gd name="connsiteX6" fmla="*/ 43012 w 1688994"/>
                  <a:gd name="connsiteY6" fmla="*/ 45989 h 1110966"/>
                  <a:gd name="connsiteX7" fmla="*/ 1664419 w 1688994"/>
                  <a:gd name="connsiteY7" fmla="*/ 39254 h 1110966"/>
                  <a:gd name="connsiteX8" fmla="*/ 1688327 w 1688994"/>
                  <a:gd name="connsiteY8" fmla="*/ 62826 h 1110966"/>
                  <a:gd name="connsiteX0" fmla="*/ 1688327 w 1688994"/>
                  <a:gd name="connsiteY0" fmla="*/ 62826 h 1106049"/>
                  <a:gd name="connsiteX1" fmla="*/ 1681256 w 1688994"/>
                  <a:gd name="connsiteY1" fmla="*/ 1081130 h 1106049"/>
                  <a:gd name="connsiteX2" fmla="*/ 1656000 w 1688994"/>
                  <a:gd name="connsiteY2" fmla="*/ 1106049 h 1106049"/>
                  <a:gd name="connsiteX3" fmla="*/ 19777 w 1688994"/>
                  <a:gd name="connsiteY3" fmla="*/ 1106049 h 1106049"/>
                  <a:gd name="connsiteX4" fmla="*/ 3613 w 1688994"/>
                  <a:gd name="connsiteY4" fmla="*/ 1088876 h 1106049"/>
                  <a:gd name="connsiteX5" fmla="*/ 3613 w 1688994"/>
                  <a:gd name="connsiteY5" fmla="*/ 85388 h 1106049"/>
                  <a:gd name="connsiteX6" fmla="*/ 43012 w 1688994"/>
                  <a:gd name="connsiteY6" fmla="*/ 45989 h 1106049"/>
                  <a:gd name="connsiteX7" fmla="*/ 1664419 w 1688994"/>
                  <a:gd name="connsiteY7" fmla="*/ 39254 h 1106049"/>
                  <a:gd name="connsiteX8" fmla="*/ 1688327 w 1688994"/>
                  <a:gd name="connsiteY8" fmla="*/ 62826 h 1106049"/>
                  <a:gd name="connsiteX0" fmla="*/ 1777781 w 1778448"/>
                  <a:gd name="connsiteY0" fmla="*/ 64289 h 1107512"/>
                  <a:gd name="connsiteX1" fmla="*/ 1770710 w 1778448"/>
                  <a:gd name="connsiteY1" fmla="*/ 1082593 h 1107512"/>
                  <a:gd name="connsiteX2" fmla="*/ 1745454 w 1778448"/>
                  <a:gd name="connsiteY2" fmla="*/ 1107512 h 1107512"/>
                  <a:gd name="connsiteX3" fmla="*/ 109231 w 1778448"/>
                  <a:gd name="connsiteY3" fmla="*/ 1107512 h 1107512"/>
                  <a:gd name="connsiteX4" fmla="*/ 93067 w 1778448"/>
                  <a:gd name="connsiteY4" fmla="*/ 1090339 h 1107512"/>
                  <a:gd name="connsiteX5" fmla="*/ 93067 w 1778448"/>
                  <a:gd name="connsiteY5" fmla="*/ 86851 h 1107512"/>
                  <a:gd name="connsiteX6" fmla="*/ 132466 w 1778448"/>
                  <a:gd name="connsiteY6" fmla="*/ 47452 h 1107512"/>
                  <a:gd name="connsiteX7" fmla="*/ 1753873 w 1778448"/>
                  <a:gd name="connsiteY7" fmla="*/ 40717 h 1107512"/>
                  <a:gd name="connsiteX8" fmla="*/ 1777781 w 1778448"/>
                  <a:gd name="connsiteY8" fmla="*/ 64289 h 1107512"/>
                  <a:gd name="connsiteX0" fmla="*/ 1779399 w 1780066"/>
                  <a:gd name="connsiteY0" fmla="*/ 23572 h 1066795"/>
                  <a:gd name="connsiteX1" fmla="*/ 1772328 w 1780066"/>
                  <a:gd name="connsiteY1" fmla="*/ 1041876 h 1066795"/>
                  <a:gd name="connsiteX2" fmla="*/ 1747072 w 1780066"/>
                  <a:gd name="connsiteY2" fmla="*/ 1066795 h 1066795"/>
                  <a:gd name="connsiteX3" fmla="*/ 110849 w 1780066"/>
                  <a:gd name="connsiteY3" fmla="*/ 1066795 h 1066795"/>
                  <a:gd name="connsiteX4" fmla="*/ 94685 w 1780066"/>
                  <a:gd name="connsiteY4" fmla="*/ 1049622 h 1066795"/>
                  <a:gd name="connsiteX5" fmla="*/ 94685 w 1780066"/>
                  <a:gd name="connsiteY5" fmla="*/ 46134 h 1066795"/>
                  <a:gd name="connsiteX6" fmla="*/ 134084 w 1780066"/>
                  <a:gd name="connsiteY6" fmla="*/ 6735 h 1066795"/>
                  <a:gd name="connsiteX7" fmla="*/ 1755491 w 1780066"/>
                  <a:gd name="connsiteY7" fmla="*/ 0 h 1066795"/>
                  <a:gd name="connsiteX8" fmla="*/ 1779399 w 1780066"/>
                  <a:gd name="connsiteY8" fmla="*/ 23572 h 1066795"/>
                  <a:gd name="connsiteX0" fmla="*/ 1686648 w 1687315"/>
                  <a:gd name="connsiteY0" fmla="*/ 23572 h 1066795"/>
                  <a:gd name="connsiteX1" fmla="*/ 1679577 w 1687315"/>
                  <a:gd name="connsiteY1" fmla="*/ 1041876 h 1066795"/>
                  <a:gd name="connsiteX2" fmla="*/ 1654321 w 1687315"/>
                  <a:gd name="connsiteY2" fmla="*/ 1066795 h 1066795"/>
                  <a:gd name="connsiteX3" fmla="*/ 18098 w 1687315"/>
                  <a:gd name="connsiteY3" fmla="*/ 1066795 h 1066795"/>
                  <a:gd name="connsiteX4" fmla="*/ 1934 w 1687315"/>
                  <a:gd name="connsiteY4" fmla="*/ 1049622 h 1066795"/>
                  <a:gd name="connsiteX5" fmla="*/ 1934 w 1687315"/>
                  <a:gd name="connsiteY5" fmla="*/ 46134 h 1066795"/>
                  <a:gd name="connsiteX6" fmla="*/ 41333 w 1687315"/>
                  <a:gd name="connsiteY6" fmla="*/ 6735 h 1066795"/>
                  <a:gd name="connsiteX7" fmla="*/ 1662740 w 1687315"/>
                  <a:gd name="connsiteY7" fmla="*/ 0 h 1066795"/>
                  <a:gd name="connsiteX8" fmla="*/ 1686648 w 1687315"/>
                  <a:gd name="connsiteY8" fmla="*/ 23572 h 1066795"/>
                  <a:gd name="connsiteX0" fmla="*/ 1686648 w 1687315"/>
                  <a:gd name="connsiteY0" fmla="*/ 23572 h 1066795"/>
                  <a:gd name="connsiteX1" fmla="*/ 1679577 w 1687315"/>
                  <a:gd name="connsiteY1" fmla="*/ 1041876 h 1066795"/>
                  <a:gd name="connsiteX2" fmla="*/ 1654321 w 1687315"/>
                  <a:gd name="connsiteY2" fmla="*/ 1066795 h 1066795"/>
                  <a:gd name="connsiteX3" fmla="*/ 18098 w 1687315"/>
                  <a:gd name="connsiteY3" fmla="*/ 1066795 h 1066795"/>
                  <a:gd name="connsiteX4" fmla="*/ 1934 w 1687315"/>
                  <a:gd name="connsiteY4" fmla="*/ 1049622 h 1066795"/>
                  <a:gd name="connsiteX5" fmla="*/ 1934 w 1687315"/>
                  <a:gd name="connsiteY5" fmla="*/ 46134 h 1066795"/>
                  <a:gd name="connsiteX6" fmla="*/ 41333 w 1687315"/>
                  <a:gd name="connsiteY6" fmla="*/ 6735 h 1066795"/>
                  <a:gd name="connsiteX7" fmla="*/ 1662740 w 1687315"/>
                  <a:gd name="connsiteY7" fmla="*/ 0 h 1066795"/>
                  <a:gd name="connsiteX8" fmla="*/ 1686648 w 1687315"/>
                  <a:gd name="connsiteY8" fmla="*/ 23572 h 1066795"/>
                  <a:gd name="connsiteX0" fmla="*/ 1686168 w 1686835"/>
                  <a:gd name="connsiteY0" fmla="*/ 23572 h 1066795"/>
                  <a:gd name="connsiteX1" fmla="*/ 1679097 w 1686835"/>
                  <a:gd name="connsiteY1" fmla="*/ 1041876 h 1066795"/>
                  <a:gd name="connsiteX2" fmla="*/ 1653841 w 1686835"/>
                  <a:gd name="connsiteY2" fmla="*/ 1066795 h 1066795"/>
                  <a:gd name="connsiteX3" fmla="*/ 17618 w 1686835"/>
                  <a:gd name="connsiteY3" fmla="*/ 1066795 h 1066795"/>
                  <a:gd name="connsiteX4" fmla="*/ 1454 w 1686835"/>
                  <a:gd name="connsiteY4" fmla="*/ 1049622 h 1066795"/>
                  <a:gd name="connsiteX5" fmla="*/ 1454 w 1686835"/>
                  <a:gd name="connsiteY5" fmla="*/ 46134 h 1066795"/>
                  <a:gd name="connsiteX6" fmla="*/ 40853 w 1686835"/>
                  <a:gd name="connsiteY6" fmla="*/ 6735 h 1066795"/>
                  <a:gd name="connsiteX7" fmla="*/ 1662260 w 1686835"/>
                  <a:gd name="connsiteY7" fmla="*/ 0 h 1066795"/>
                  <a:gd name="connsiteX8" fmla="*/ 1686168 w 1686835"/>
                  <a:gd name="connsiteY8" fmla="*/ 23572 h 106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6835" h="1066795">
                    <a:moveTo>
                      <a:pt x="1686168" y="23572"/>
                    </a:moveTo>
                    <a:cubicBezTo>
                      <a:pt x="1688974" y="197218"/>
                      <a:pt x="1682221" y="867951"/>
                      <a:pt x="1679097" y="1041876"/>
                    </a:cubicBezTo>
                    <a:cubicBezTo>
                      <a:pt x="1678266" y="1058171"/>
                      <a:pt x="1676740" y="1066795"/>
                      <a:pt x="1653841" y="1066795"/>
                    </a:cubicBezTo>
                    <a:lnTo>
                      <a:pt x="17618" y="1066795"/>
                    </a:lnTo>
                    <a:cubicBezTo>
                      <a:pt x="4485" y="1066795"/>
                      <a:pt x="1454" y="1061408"/>
                      <a:pt x="1454" y="1049622"/>
                    </a:cubicBezTo>
                    <a:cubicBezTo>
                      <a:pt x="-1240" y="879512"/>
                      <a:pt x="449" y="220069"/>
                      <a:pt x="1454" y="46134"/>
                    </a:cubicBezTo>
                    <a:cubicBezTo>
                      <a:pt x="1665" y="9603"/>
                      <a:pt x="485" y="6797"/>
                      <a:pt x="40853" y="6735"/>
                    </a:cubicBezTo>
                    <a:lnTo>
                      <a:pt x="1662260" y="0"/>
                    </a:lnTo>
                    <a:cubicBezTo>
                      <a:pt x="1679714" y="3985"/>
                      <a:pt x="1685158" y="6735"/>
                      <a:pt x="1686168" y="23572"/>
                    </a:cubicBezTo>
                    <a:close/>
                  </a:path>
                </a:pathLst>
              </a:custGeom>
              <a:solidFill>
                <a:srgbClr val="6F7173"/>
              </a:solidFill>
              <a:ln w="3363" cap="flat">
                <a:noFill/>
                <a:prstDash val="solid"/>
                <a:miter/>
              </a:ln>
            </p:spPr>
            <p:txBody>
              <a:bodyPr rtlCol="0" anchor="ctr"/>
              <a:lstStyle/>
              <a:p>
                <a:endParaRPr lang="en-US" sz="2000" dirty="0">
                  <a:latin typeface="Al Tarikh" pitchFamily="2" charset="-78"/>
                  <a:cs typeface="Al Tarikh" pitchFamily="2" charset="-78"/>
                </a:endParaRPr>
              </a:p>
            </p:txBody>
          </p:sp>
          <p:sp>
            <p:nvSpPr>
              <p:cNvPr id="54" name="Freeform: Shape 53">
                <a:extLst>
                  <a:ext uri="{FF2B5EF4-FFF2-40B4-BE49-F238E27FC236}">
                    <a16:creationId xmlns:a16="http://schemas.microsoft.com/office/drawing/2014/main" id="{3E1D10CF-011E-4C20-9D94-F452319E88C0}"/>
                  </a:ext>
                </a:extLst>
              </p:cNvPr>
              <p:cNvSpPr/>
              <p:nvPr/>
            </p:nvSpPr>
            <p:spPr>
              <a:xfrm>
                <a:off x="5584824" y="4598822"/>
                <a:ext cx="3381939" cy="2019818"/>
              </a:xfrm>
              <a:custGeom>
                <a:avLst/>
                <a:gdLst>
                  <a:gd name="connsiteX0" fmla="*/ 792014 w 1584365"/>
                  <a:gd name="connsiteY0" fmla="*/ 337 h 946241"/>
                  <a:gd name="connsiteX1" fmla="*/ 1566518 w 1584365"/>
                  <a:gd name="connsiteY1" fmla="*/ 0 h 946241"/>
                  <a:gd name="connsiteX2" fmla="*/ 1584366 w 1584365"/>
                  <a:gd name="connsiteY2" fmla="*/ 17174 h 946241"/>
                  <a:gd name="connsiteX3" fmla="*/ 1584366 w 1584365"/>
                  <a:gd name="connsiteY3" fmla="*/ 928058 h 946241"/>
                  <a:gd name="connsiteX4" fmla="*/ 1567192 w 1584365"/>
                  <a:gd name="connsiteY4" fmla="*/ 946242 h 946241"/>
                  <a:gd name="connsiteX5" fmla="*/ 23572 w 1584365"/>
                  <a:gd name="connsiteY5" fmla="*/ 945905 h 946241"/>
                  <a:gd name="connsiteX6" fmla="*/ 337 w 1584365"/>
                  <a:gd name="connsiteY6" fmla="*/ 923007 h 946241"/>
                  <a:gd name="connsiteX7" fmla="*/ 0 w 1584365"/>
                  <a:gd name="connsiteY7" fmla="*/ 20541 h 946241"/>
                  <a:gd name="connsiteX8" fmla="*/ 21551 w 1584365"/>
                  <a:gd name="connsiteY8" fmla="*/ 0 h 946241"/>
                  <a:gd name="connsiteX9" fmla="*/ 792014 w 1584365"/>
                  <a:gd name="connsiteY9" fmla="*/ 337 h 946241"/>
                  <a:gd name="connsiteX10" fmla="*/ 792014 w 1584365"/>
                  <a:gd name="connsiteY10" fmla="*/ 337 h 9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4365" h="946241">
                    <a:moveTo>
                      <a:pt x="792014" y="337"/>
                    </a:moveTo>
                    <a:cubicBezTo>
                      <a:pt x="1050295" y="337"/>
                      <a:pt x="1308238" y="337"/>
                      <a:pt x="1566518" y="0"/>
                    </a:cubicBezTo>
                    <a:cubicBezTo>
                      <a:pt x="1579988" y="0"/>
                      <a:pt x="1584366" y="2357"/>
                      <a:pt x="1584366" y="17174"/>
                    </a:cubicBezTo>
                    <a:cubicBezTo>
                      <a:pt x="1584029" y="320914"/>
                      <a:pt x="1584029" y="624318"/>
                      <a:pt x="1584366" y="928058"/>
                    </a:cubicBezTo>
                    <a:cubicBezTo>
                      <a:pt x="1584366" y="941191"/>
                      <a:pt x="1582008" y="946242"/>
                      <a:pt x="1567192" y="946242"/>
                    </a:cubicBezTo>
                    <a:cubicBezTo>
                      <a:pt x="1052652" y="945905"/>
                      <a:pt x="538112" y="945905"/>
                      <a:pt x="23572" y="945905"/>
                    </a:cubicBezTo>
                    <a:cubicBezTo>
                      <a:pt x="337" y="945905"/>
                      <a:pt x="337" y="945905"/>
                      <a:pt x="337" y="923007"/>
                    </a:cubicBezTo>
                    <a:cubicBezTo>
                      <a:pt x="337" y="622297"/>
                      <a:pt x="673" y="321588"/>
                      <a:pt x="0" y="20541"/>
                    </a:cubicBezTo>
                    <a:cubicBezTo>
                      <a:pt x="0" y="2694"/>
                      <a:pt x="5388" y="0"/>
                      <a:pt x="21551" y="0"/>
                    </a:cubicBezTo>
                    <a:cubicBezTo>
                      <a:pt x="278148" y="337"/>
                      <a:pt x="535081" y="337"/>
                      <a:pt x="792014" y="337"/>
                    </a:cubicBezTo>
                    <a:cubicBezTo>
                      <a:pt x="792014" y="337"/>
                      <a:pt x="792014" y="337"/>
                      <a:pt x="792014" y="337"/>
                    </a:cubicBezTo>
                    <a:close/>
                  </a:path>
                </a:pathLst>
              </a:custGeom>
              <a:solidFill>
                <a:srgbClr val="FEFEF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55" name="Freeform: Shape 54">
                <a:extLst>
                  <a:ext uri="{FF2B5EF4-FFF2-40B4-BE49-F238E27FC236}">
                    <a16:creationId xmlns:a16="http://schemas.microsoft.com/office/drawing/2014/main" id="{16B93F66-0955-4AE3-844C-08341078A7E2}"/>
                  </a:ext>
                </a:extLst>
              </p:cNvPr>
              <p:cNvSpPr/>
              <p:nvPr/>
            </p:nvSpPr>
            <p:spPr>
              <a:xfrm>
                <a:off x="7945837" y="5829122"/>
                <a:ext cx="548442" cy="668041"/>
              </a:xfrm>
              <a:custGeom>
                <a:avLst/>
                <a:gdLst>
                  <a:gd name="connsiteX0" fmla="*/ 256933 w 256933"/>
                  <a:gd name="connsiteY0" fmla="*/ 280300 h 312963"/>
                  <a:gd name="connsiteX1" fmla="*/ 235045 w 256933"/>
                  <a:gd name="connsiteY1" fmla="*/ 272218 h 312963"/>
                  <a:gd name="connsiteX2" fmla="*/ 203728 w 256933"/>
                  <a:gd name="connsiteY2" fmla="*/ 290065 h 312963"/>
                  <a:gd name="connsiteX3" fmla="*/ 199687 w 256933"/>
                  <a:gd name="connsiteY3" fmla="*/ 310270 h 312963"/>
                  <a:gd name="connsiteX4" fmla="*/ 177126 w 256933"/>
                  <a:gd name="connsiteY4" fmla="*/ 266830 h 312963"/>
                  <a:gd name="connsiteX5" fmla="*/ 153890 w 256933"/>
                  <a:gd name="connsiteY5" fmla="*/ 216656 h 312963"/>
                  <a:gd name="connsiteX6" fmla="*/ 125604 w 256933"/>
                  <a:gd name="connsiteY6" fmla="*/ 198472 h 312963"/>
                  <a:gd name="connsiteX7" fmla="*/ 104726 w 256933"/>
                  <a:gd name="connsiteY7" fmla="*/ 212278 h 312963"/>
                  <a:gd name="connsiteX8" fmla="*/ 57583 w 256933"/>
                  <a:gd name="connsiteY8" fmla="*/ 312964 h 312963"/>
                  <a:gd name="connsiteX9" fmla="*/ 49838 w 256933"/>
                  <a:gd name="connsiteY9" fmla="*/ 275922 h 312963"/>
                  <a:gd name="connsiteX10" fmla="*/ 33001 w 256933"/>
                  <a:gd name="connsiteY10" fmla="*/ 267504 h 312963"/>
                  <a:gd name="connsiteX11" fmla="*/ 0 w 256933"/>
                  <a:gd name="connsiteY11" fmla="*/ 280973 h 312963"/>
                  <a:gd name="connsiteX12" fmla="*/ 26603 w 256933"/>
                  <a:gd name="connsiteY12" fmla="*/ 223391 h 312963"/>
                  <a:gd name="connsiteX13" fmla="*/ 48491 w 256933"/>
                  <a:gd name="connsiteY13" fmla="*/ 177931 h 312963"/>
                  <a:gd name="connsiteX14" fmla="*/ 46807 w 256933"/>
                  <a:gd name="connsiteY14" fmla="*/ 156716 h 312963"/>
                  <a:gd name="connsiteX15" fmla="*/ 47144 w 256933"/>
                  <a:gd name="connsiteY15" fmla="*/ 41887 h 312963"/>
                  <a:gd name="connsiteX16" fmla="*/ 155574 w 256933"/>
                  <a:gd name="connsiteY16" fmla="*/ 3499 h 312963"/>
                  <a:gd name="connsiteX17" fmla="*/ 212147 w 256933"/>
                  <a:gd name="connsiteY17" fmla="*/ 153349 h 312963"/>
                  <a:gd name="connsiteX18" fmla="*/ 210126 w 256933"/>
                  <a:gd name="connsiteY18" fmla="*/ 181972 h 312963"/>
                  <a:gd name="connsiteX19" fmla="*/ 256933 w 256933"/>
                  <a:gd name="connsiteY19" fmla="*/ 280300 h 31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6933" h="312963">
                    <a:moveTo>
                      <a:pt x="256933" y="280300"/>
                    </a:moveTo>
                    <a:cubicBezTo>
                      <a:pt x="247168" y="276933"/>
                      <a:pt x="241106" y="274575"/>
                      <a:pt x="235045" y="272218"/>
                    </a:cubicBezTo>
                    <a:cubicBezTo>
                      <a:pt x="208443" y="262116"/>
                      <a:pt x="208443" y="262116"/>
                      <a:pt x="203728" y="290065"/>
                    </a:cubicBezTo>
                    <a:cubicBezTo>
                      <a:pt x="202718" y="296127"/>
                      <a:pt x="201371" y="302188"/>
                      <a:pt x="199687" y="310270"/>
                    </a:cubicBezTo>
                    <a:cubicBezTo>
                      <a:pt x="188575" y="296463"/>
                      <a:pt x="184197" y="280973"/>
                      <a:pt x="177126" y="266830"/>
                    </a:cubicBezTo>
                    <a:cubicBezTo>
                      <a:pt x="168707" y="250330"/>
                      <a:pt x="160289" y="233830"/>
                      <a:pt x="153890" y="216656"/>
                    </a:cubicBezTo>
                    <a:cubicBezTo>
                      <a:pt x="148503" y="202176"/>
                      <a:pt x="141094" y="197462"/>
                      <a:pt x="125604" y="198472"/>
                    </a:cubicBezTo>
                    <a:cubicBezTo>
                      <a:pt x="114155" y="199145"/>
                      <a:pt x="109104" y="202513"/>
                      <a:pt x="104726" y="212278"/>
                    </a:cubicBezTo>
                    <a:cubicBezTo>
                      <a:pt x="89910" y="244605"/>
                      <a:pt x="74420" y="276596"/>
                      <a:pt x="57583" y="312964"/>
                    </a:cubicBezTo>
                    <a:cubicBezTo>
                      <a:pt x="54215" y="297810"/>
                      <a:pt x="50511" y="287035"/>
                      <a:pt x="49838" y="275922"/>
                    </a:cubicBezTo>
                    <a:cubicBezTo>
                      <a:pt x="48827" y="261779"/>
                      <a:pt x="42766" y="262789"/>
                      <a:pt x="33001" y="267504"/>
                    </a:cubicBezTo>
                    <a:cubicBezTo>
                      <a:pt x="23572" y="271881"/>
                      <a:pt x="13470" y="275586"/>
                      <a:pt x="0" y="280973"/>
                    </a:cubicBezTo>
                    <a:cubicBezTo>
                      <a:pt x="9765" y="260096"/>
                      <a:pt x="17847" y="241575"/>
                      <a:pt x="26603" y="223391"/>
                    </a:cubicBezTo>
                    <a:cubicBezTo>
                      <a:pt x="33674" y="208237"/>
                      <a:pt x="40746" y="193084"/>
                      <a:pt x="48491" y="177931"/>
                    </a:cubicBezTo>
                    <a:cubicBezTo>
                      <a:pt x="52531" y="170186"/>
                      <a:pt x="51858" y="164461"/>
                      <a:pt x="46807" y="156716"/>
                    </a:cubicBezTo>
                    <a:cubicBezTo>
                      <a:pt x="22225" y="119675"/>
                      <a:pt x="22898" y="76235"/>
                      <a:pt x="47144" y="41887"/>
                    </a:cubicBezTo>
                    <a:cubicBezTo>
                      <a:pt x="71726" y="7203"/>
                      <a:pt x="112808" y="-7277"/>
                      <a:pt x="155574" y="3499"/>
                    </a:cubicBezTo>
                    <a:cubicBezTo>
                      <a:pt x="219218" y="19326"/>
                      <a:pt x="248515" y="96439"/>
                      <a:pt x="212147" y="153349"/>
                    </a:cubicBezTo>
                    <a:cubicBezTo>
                      <a:pt x="205749" y="163451"/>
                      <a:pt x="204738" y="170859"/>
                      <a:pt x="210126" y="181972"/>
                    </a:cubicBezTo>
                    <a:cubicBezTo>
                      <a:pt x="225953" y="213288"/>
                      <a:pt x="240433" y="245279"/>
                      <a:pt x="256933" y="280300"/>
                    </a:cubicBezTo>
                    <a:close/>
                  </a:path>
                </a:pathLst>
              </a:custGeom>
              <a:solidFill>
                <a:srgbClr val="D73F3E"/>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56" name="Freeform: Shape 55">
                <a:extLst>
                  <a:ext uri="{FF2B5EF4-FFF2-40B4-BE49-F238E27FC236}">
                    <a16:creationId xmlns:a16="http://schemas.microsoft.com/office/drawing/2014/main" id="{42DC248F-FA12-4CE0-AEF9-E873C00EAEF9}"/>
                  </a:ext>
                </a:extLst>
              </p:cNvPr>
              <p:cNvSpPr/>
              <p:nvPr/>
            </p:nvSpPr>
            <p:spPr>
              <a:xfrm>
                <a:off x="5868671" y="5066038"/>
                <a:ext cx="2779702" cy="71880"/>
              </a:xfrm>
              <a:custGeom>
                <a:avLst/>
                <a:gdLst>
                  <a:gd name="connsiteX0" fmla="*/ 649273 w 1302230"/>
                  <a:gd name="connsiteY0" fmla="*/ 33674 h 33674"/>
                  <a:gd name="connsiteX1" fmla="*/ 19904 w 1302230"/>
                  <a:gd name="connsiteY1" fmla="*/ 33674 h 33674"/>
                  <a:gd name="connsiteX2" fmla="*/ 36 w 1302230"/>
                  <a:gd name="connsiteY2" fmla="*/ 17174 h 33674"/>
                  <a:gd name="connsiteX3" fmla="*/ 17547 w 1302230"/>
                  <a:gd name="connsiteY3" fmla="*/ 0 h 33674"/>
                  <a:gd name="connsiteX4" fmla="*/ 325665 w 1302230"/>
                  <a:gd name="connsiteY4" fmla="*/ 337 h 33674"/>
                  <a:gd name="connsiteX5" fmla="*/ 1281672 w 1302230"/>
                  <a:gd name="connsiteY5" fmla="*/ 337 h 33674"/>
                  <a:gd name="connsiteX6" fmla="*/ 1302213 w 1302230"/>
                  <a:gd name="connsiteY6" fmla="*/ 13806 h 33674"/>
                  <a:gd name="connsiteX7" fmla="*/ 1282345 w 1302230"/>
                  <a:gd name="connsiteY7" fmla="*/ 33674 h 33674"/>
                  <a:gd name="connsiteX8" fmla="*/ 649273 w 1302230"/>
                  <a:gd name="connsiteY8" fmla="*/ 33674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2230" h="33674">
                    <a:moveTo>
                      <a:pt x="649273" y="33674"/>
                    </a:moveTo>
                    <a:cubicBezTo>
                      <a:pt x="439483" y="33674"/>
                      <a:pt x="229694" y="33674"/>
                      <a:pt x="19904" y="33674"/>
                    </a:cubicBezTo>
                    <a:cubicBezTo>
                      <a:pt x="8118" y="33674"/>
                      <a:pt x="-637" y="33674"/>
                      <a:pt x="36" y="17174"/>
                    </a:cubicBezTo>
                    <a:cubicBezTo>
                      <a:pt x="710" y="4378"/>
                      <a:pt x="3741" y="0"/>
                      <a:pt x="17547" y="0"/>
                    </a:cubicBezTo>
                    <a:cubicBezTo>
                      <a:pt x="120253" y="674"/>
                      <a:pt x="222959" y="337"/>
                      <a:pt x="325665" y="337"/>
                    </a:cubicBezTo>
                    <a:cubicBezTo>
                      <a:pt x="644222" y="337"/>
                      <a:pt x="962778" y="337"/>
                      <a:pt x="1281672" y="337"/>
                    </a:cubicBezTo>
                    <a:cubicBezTo>
                      <a:pt x="1291101" y="337"/>
                      <a:pt x="1301876" y="-3031"/>
                      <a:pt x="1302213" y="13806"/>
                    </a:cubicBezTo>
                    <a:cubicBezTo>
                      <a:pt x="1302550" y="29296"/>
                      <a:pt x="1298172" y="33674"/>
                      <a:pt x="1282345" y="33674"/>
                    </a:cubicBezTo>
                    <a:cubicBezTo>
                      <a:pt x="1071209" y="33674"/>
                      <a:pt x="860409" y="33674"/>
                      <a:pt x="649273" y="33674"/>
                    </a:cubicBezTo>
                    <a:close/>
                  </a:path>
                </a:pathLst>
              </a:custGeom>
              <a:solidFill>
                <a:srgbClr val="BCBDC1"/>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57" name="Freeform: Shape 56">
                <a:extLst>
                  <a:ext uri="{FF2B5EF4-FFF2-40B4-BE49-F238E27FC236}">
                    <a16:creationId xmlns:a16="http://schemas.microsoft.com/office/drawing/2014/main" id="{1CA6F438-5827-4AF6-AE6C-106E7EE9630C}"/>
                  </a:ext>
                </a:extLst>
              </p:cNvPr>
              <p:cNvSpPr/>
              <p:nvPr/>
            </p:nvSpPr>
            <p:spPr>
              <a:xfrm>
                <a:off x="5869189" y="5211956"/>
                <a:ext cx="2779166" cy="71880"/>
              </a:xfrm>
              <a:custGeom>
                <a:avLst/>
                <a:gdLst>
                  <a:gd name="connsiteX0" fmla="*/ 649030 w 1301979"/>
                  <a:gd name="connsiteY0" fmla="*/ 33337 h 33674"/>
                  <a:gd name="connsiteX1" fmla="*/ 19661 w 1301979"/>
                  <a:gd name="connsiteY1" fmla="*/ 33674 h 33674"/>
                  <a:gd name="connsiteX2" fmla="*/ 130 w 1301979"/>
                  <a:gd name="connsiteY2" fmla="*/ 13806 h 33674"/>
                  <a:gd name="connsiteX3" fmla="*/ 14273 w 1301979"/>
                  <a:gd name="connsiteY3" fmla="*/ 337 h 33674"/>
                  <a:gd name="connsiteX4" fmla="*/ 19324 w 1301979"/>
                  <a:gd name="connsiteY4" fmla="*/ 337 h 33674"/>
                  <a:gd name="connsiteX5" fmla="*/ 1283113 w 1301979"/>
                  <a:gd name="connsiteY5" fmla="*/ 0 h 33674"/>
                  <a:gd name="connsiteX6" fmla="*/ 1301970 w 1301979"/>
                  <a:gd name="connsiteY6" fmla="*/ 17511 h 33674"/>
                  <a:gd name="connsiteX7" fmla="*/ 1281766 w 1301979"/>
                  <a:gd name="connsiteY7" fmla="*/ 33674 h 33674"/>
                  <a:gd name="connsiteX8" fmla="*/ 649030 w 1301979"/>
                  <a:gd name="connsiteY8" fmla="*/ 33337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79" h="33674">
                    <a:moveTo>
                      <a:pt x="649030" y="33337"/>
                    </a:moveTo>
                    <a:cubicBezTo>
                      <a:pt x="439240" y="33337"/>
                      <a:pt x="229451" y="33001"/>
                      <a:pt x="19661" y="33674"/>
                    </a:cubicBezTo>
                    <a:cubicBezTo>
                      <a:pt x="3834" y="33674"/>
                      <a:pt x="-880" y="28623"/>
                      <a:pt x="130" y="13806"/>
                    </a:cubicBezTo>
                    <a:cubicBezTo>
                      <a:pt x="804" y="3704"/>
                      <a:pt x="4171" y="-674"/>
                      <a:pt x="14273" y="337"/>
                    </a:cubicBezTo>
                    <a:cubicBezTo>
                      <a:pt x="15957" y="337"/>
                      <a:pt x="17641" y="337"/>
                      <a:pt x="19324" y="337"/>
                    </a:cubicBezTo>
                    <a:cubicBezTo>
                      <a:pt x="440587" y="337"/>
                      <a:pt x="861850" y="337"/>
                      <a:pt x="1283113" y="0"/>
                    </a:cubicBezTo>
                    <a:cubicBezTo>
                      <a:pt x="1296246" y="0"/>
                      <a:pt x="1301633" y="2694"/>
                      <a:pt x="1301970" y="17511"/>
                    </a:cubicBezTo>
                    <a:cubicBezTo>
                      <a:pt x="1302307" y="34011"/>
                      <a:pt x="1293552" y="33674"/>
                      <a:pt x="1281766" y="33674"/>
                    </a:cubicBezTo>
                    <a:cubicBezTo>
                      <a:pt x="1070966" y="33337"/>
                      <a:pt x="859830" y="33337"/>
                      <a:pt x="649030" y="33337"/>
                    </a:cubicBezTo>
                    <a:close/>
                  </a:path>
                </a:pathLst>
              </a:custGeom>
              <a:solidFill>
                <a:srgbClr val="BBBDC0"/>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58" name="Freeform: Shape 57">
                <a:extLst>
                  <a:ext uri="{FF2B5EF4-FFF2-40B4-BE49-F238E27FC236}">
                    <a16:creationId xmlns:a16="http://schemas.microsoft.com/office/drawing/2014/main" id="{689C6D76-B556-4234-81AE-A63F12672D39}"/>
                  </a:ext>
                </a:extLst>
              </p:cNvPr>
              <p:cNvSpPr/>
              <p:nvPr/>
            </p:nvSpPr>
            <p:spPr>
              <a:xfrm>
                <a:off x="5868707" y="5512411"/>
                <a:ext cx="2778191" cy="67218"/>
              </a:xfrm>
              <a:custGeom>
                <a:avLst/>
                <a:gdLst>
                  <a:gd name="connsiteX0" fmla="*/ 649255 w 1301522"/>
                  <a:gd name="connsiteY0" fmla="*/ 31317 h 31490"/>
                  <a:gd name="connsiteX1" fmla="*/ 19550 w 1301522"/>
                  <a:gd name="connsiteY1" fmla="*/ 31317 h 31490"/>
                  <a:gd name="connsiteX2" fmla="*/ 19 w 1301522"/>
                  <a:gd name="connsiteY2" fmla="*/ 18184 h 31490"/>
                  <a:gd name="connsiteX3" fmla="*/ 17866 w 1301522"/>
                  <a:gd name="connsiteY3" fmla="*/ 0 h 31490"/>
                  <a:gd name="connsiteX4" fmla="*/ 1283675 w 1301522"/>
                  <a:gd name="connsiteY4" fmla="*/ 0 h 31490"/>
                  <a:gd name="connsiteX5" fmla="*/ 1301522 w 1301522"/>
                  <a:gd name="connsiteY5" fmla="*/ 14817 h 31490"/>
                  <a:gd name="connsiteX6" fmla="*/ 1283675 w 1301522"/>
                  <a:gd name="connsiteY6" fmla="*/ 31317 h 31490"/>
                  <a:gd name="connsiteX7" fmla="*/ 649255 w 1301522"/>
                  <a:gd name="connsiteY7" fmla="*/ 31317 h 3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522" h="31490">
                    <a:moveTo>
                      <a:pt x="649255" y="31317"/>
                    </a:moveTo>
                    <a:cubicBezTo>
                      <a:pt x="439466" y="31317"/>
                      <a:pt x="229676" y="31317"/>
                      <a:pt x="19550" y="31317"/>
                    </a:cubicBezTo>
                    <a:cubicBezTo>
                      <a:pt x="10458" y="31317"/>
                      <a:pt x="356" y="34011"/>
                      <a:pt x="19" y="18184"/>
                    </a:cubicBezTo>
                    <a:cubicBezTo>
                      <a:pt x="-318" y="4378"/>
                      <a:pt x="3723" y="0"/>
                      <a:pt x="17866" y="0"/>
                    </a:cubicBezTo>
                    <a:cubicBezTo>
                      <a:pt x="439803" y="337"/>
                      <a:pt x="861739" y="337"/>
                      <a:pt x="1283675" y="0"/>
                    </a:cubicBezTo>
                    <a:cubicBezTo>
                      <a:pt x="1294451" y="0"/>
                      <a:pt x="1301522" y="337"/>
                      <a:pt x="1301522" y="14817"/>
                    </a:cubicBezTo>
                    <a:cubicBezTo>
                      <a:pt x="1301522" y="28960"/>
                      <a:pt x="1295798" y="31317"/>
                      <a:pt x="1283675" y="31317"/>
                    </a:cubicBezTo>
                    <a:cubicBezTo>
                      <a:pt x="1072539" y="30980"/>
                      <a:pt x="860729" y="31317"/>
                      <a:pt x="649255" y="31317"/>
                    </a:cubicBezTo>
                    <a:close/>
                  </a:path>
                </a:pathLst>
              </a:custGeom>
              <a:solidFill>
                <a:srgbClr val="BABCC0"/>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59" name="Freeform: Shape 58">
                <a:extLst>
                  <a:ext uri="{FF2B5EF4-FFF2-40B4-BE49-F238E27FC236}">
                    <a16:creationId xmlns:a16="http://schemas.microsoft.com/office/drawing/2014/main" id="{43B5F264-924E-4090-8FEC-5AACB6BC52E7}"/>
                  </a:ext>
                </a:extLst>
              </p:cNvPr>
              <p:cNvSpPr/>
              <p:nvPr/>
            </p:nvSpPr>
            <p:spPr>
              <a:xfrm>
                <a:off x="5868711" y="5663359"/>
                <a:ext cx="2778874" cy="66295"/>
              </a:xfrm>
              <a:custGeom>
                <a:avLst/>
                <a:gdLst>
                  <a:gd name="connsiteX0" fmla="*/ 649254 w 1301842"/>
                  <a:gd name="connsiteY0" fmla="*/ 30644 h 31058"/>
                  <a:gd name="connsiteX1" fmla="*/ 19549 w 1301842"/>
                  <a:gd name="connsiteY1" fmla="*/ 30644 h 31058"/>
                  <a:gd name="connsiteX2" fmla="*/ 18 w 1301842"/>
                  <a:gd name="connsiteY2" fmla="*/ 17847 h 31058"/>
                  <a:gd name="connsiteX3" fmla="*/ 18202 w 1301842"/>
                  <a:gd name="connsiteY3" fmla="*/ 0 h 31058"/>
                  <a:gd name="connsiteX4" fmla="*/ 1282327 w 1301842"/>
                  <a:gd name="connsiteY4" fmla="*/ 0 h 31058"/>
                  <a:gd name="connsiteX5" fmla="*/ 1301521 w 1301842"/>
                  <a:gd name="connsiteY5" fmla="*/ 20204 h 31058"/>
                  <a:gd name="connsiteX6" fmla="*/ 1290409 w 1301842"/>
                  <a:gd name="connsiteY6" fmla="*/ 30980 h 31058"/>
                  <a:gd name="connsiteX7" fmla="*/ 1275255 w 1301842"/>
                  <a:gd name="connsiteY7" fmla="*/ 30980 h 31058"/>
                  <a:gd name="connsiteX8" fmla="*/ 649254 w 1301842"/>
                  <a:gd name="connsiteY8" fmla="*/ 30644 h 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842" h="31058">
                    <a:moveTo>
                      <a:pt x="649254" y="30644"/>
                    </a:moveTo>
                    <a:cubicBezTo>
                      <a:pt x="439465" y="30644"/>
                      <a:pt x="229675" y="30644"/>
                      <a:pt x="19549" y="30644"/>
                    </a:cubicBezTo>
                    <a:cubicBezTo>
                      <a:pt x="10457" y="30644"/>
                      <a:pt x="355" y="33674"/>
                      <a:pt x="18" y="17847"/>
                    </a:cubicBezTo>
                    <a:cubicBezTo>
                      <a:pt x="-319" y="4041"/>
                      <a:pt x="4059" y="0"/>
                      <a:pt x="18202" y="0"/>
                    </a:cubicBezTo>
                    <a:cubicBezTo>
                      <a:pt x="439465" y="337"/>
                      <a:pt x="861064" y="337"/>
                      <a:pt x="1282327" y="0"/>
                    </a:cubicBezTo>
                    <a:cubicBezTo>
                      <a:pt x="1298490" y="0"/>
                      <a:pt x="1303205" y="5051"/>
                      <a:pt x="1301521" y="20204"/>
                    </a:cubicBezTo>
                    <a:cubicBezTo>
                      <a:pt x="1300848" y="27950"/>
                      <a:pt x="1298490" y="31654"/>
                      <a:pt x="1290409" y="30980"/>
                    </a:cubicBezTo>
                    <a:cubicBezTo>
                      <a:pt x="1285358" y="30644"/>
                      <a:pt x="1280306" y="30980"/>
                      <a:pt x="1275255" y="30980"/>
                    </a:cubicBezTo>
                    <a:cubicBezTo>
                      <a:pt x="1066813" y="30644"/>
                      <a:pt x="858033" y="30644"/>
                      <a:pt x="649254" y="30644"/>
                    </a:cubicBezTo>
                    <a:close/>
                  </a:path>
                </a:pathLst>
              </a:custGeom>
              <a:solidFill>
                <a:srgbClr val="BBBDBF"/>
              </a:solidFill>
              <a:ln w="3363" cap="flat">
                <a:noFill/>
                <a:prstDash val="solid"/>
                <a:miter/>
              </a:ln>
            </p:spPr>
            <p:txBody>
              <a:bodyPr rtlCol="0" anchor="ctr"/>
              <a:lstStyle/>
              <a:p>
                <a:endParaRPr lang="en-US" sz="2000">
                  <a:latin typeface="Al Tarikh" pitchFamily="2" charset="-78"/>
                  <a:cs typeface="Al Tarikh" pitchFamily="2" charset="-78"/>
                </a:endParaRPr>
              </a:p>
            </p:txBody>
          </p:sp>
          <p:sp>
            <p:nvSpPr>
              <p:cNvPr id="60" name="Freeform: Shape 59">
                <a:extLst>
                  <a:ext uri="{FF2B5EF4-FFF2-40B4-BE49-F238E27FC236}">
                    <a16:creationId xmlns:a16="http://schemas.microsoft.com/office/drawing/2014/main" id="{13BA3615-43A2-4541-8F5C-B2EC256014F3}"/>
                  </a:ext>
                </a:extLst>
              </p:cNvPr>
              <p:cNvSpPr/>
              <p:nvPr/>
            </p:nvSpPr>
            <p:spPr>
              <a:xfrm>
                <a:off x="5868809" y="5367824"/>
                <a:ext cx="2779100" cy="68396"/>
              </a:xfrm>
              <a:custGeom>
                <a:avLst/>
                <a:gdLst>
                  <a:gd name="connsiteX0" fmla="*/ 649208 w 1301948"/>
                  <a:gd name="connsiteY0" fmla="*/ 31369 h 32042"/>
                  <a:gd name="connsiteX1" fmla="*/ 19502 w 1301948"/>
                  <a:gd name="connsiteY1" fmla="*/ 31706 h 32042"/>
                  <a:gd name="connsiteX2" fmla="*/ 308 w 1301948"/>
                  <a:gd name="connsiteY2" fmla="*/ 11838 h 32042"/>
                  <a:gd name="connsiteX3" fmla="*/ 11084 w 1301948"/>
                  <a:gd name="connsiteY3" fmla="*/ 725 h 32042"/>
                  <a:gd name="connsiteX4" fmla="*/ 31288 w 1301948"/>
                  <a:gd name="connsiteY4" fmla="*/ 725 h 32042"/>
                  <a:gd name="connsiteX5" fmla="*/ 1280597 w 1301948"/>
                  <a:gd name="connsiteY5" fmla="*/ 1062 h 32042"/>
                  <a:gd name="connsiteX6" fmla="*/ 1301811 w 1301948"/>
                  <a:gd name="connsiteY6" fmla="*/ 11838 h 32042"/>
                  <a:gd name="connsiteX7" fmla="*/ 1282617 w 1301948"/>
                  <a:gd name="connsiteY7" fmla="*/ 32042 h 32042"/>
                  <a:gd name="connsiteX8" fmla="*/ 649208 w 1301948"/>
                  <a:gd name="connsiteY8" fmla="*/ 31369 h 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48" h="32042">
                    <a:moveTo>
                      <a:pt x="649208" y="31369"/>
                    </a:moveTo>
                    <a:cubicBezTo>
                      <a:pt x="439418" y="31369"/>
                      <a:pt x="229292" y="31032"/>
                      <a:pt x="19502" y="31706"/>
                    </a:cubicBezTo>
                    <a:cubicBezTo>
                      <a:pt x="3676" y="31706"/>
                      <a:pt x="-1375" y="26991"/>
                      <a:pt x="308" y="11838"/>
                    </a:cubicBezTo>
                    <a:cubicBezTo>
                      <a:pt x="982" y="4430"/>
                      <a:pt x="3002" y="389"/>
                      <a:pt x="11084" y="725"/>
                    </a:cubicBezTo>
                    <a:cubicBezTo>
                      <a:pt x="17819" y="1062"/>
                      <a:pt x="24554" y="725"/>
                      <a:pt x="31288" y="725"/>
                    </a:cubicBezTo>
                    <a:cubicBezTo>
                      <a:pt x="447837" y="725"/>
                      <a:pt x="864048" y="725"/>
                      <a:pt x="1280597" y="1062"/>
                    </a:cubicBezTo>
                    <a:cubicBezTo>
                      <a:pt x="1288342" y="1062"/>
                      <a:pt x="1300465" y="-4999"/>
                      <a:pt x="1301811" y="11838"/>
                    </a:cubicBezTo>
                    <a:cubicBezTo>
                      <a:pt x="1302822" y="26991"/>
                      <a:pt x="1298444" y="32042"/>
                      <a:pt x="1282617" y="32042"/>
                    </a:cubicBezTo>
                    <a:cubicBezTo>
                      <a:pt x="1071481" y="31032"/>
                      <a:pt x="860344" y="31369"/>
                      <a:pt x="649208" y="31369"/>
                    </a:cubicBezTo>
                    <a:close/>
                  </a:path>
                </a:pathLst>
              </a:custGeom>
              <a:solidFill>
                <a:srgbClr val="BBBDBF"/>
              </a:solidFill>
              <a:ln w="3363" cap="flat">
                <a:noFill/>
                <a:prstDash val="solid"/>
                <a:miter/>
              </a:ln>
            </p:spPr>
            <p:txBody>
              <a:bodyPr rtlCol="0" anchor="ctr"/>
              <a:lstStyle/>
              <a:p>
                <a:endParaRPr lang="en-US" sz="2000">
                  <a:latin typeface="Al Tarikh" pitchFamily="2" charset="-78"/>
                  <a:cs typeface="Al Tarikh" pitchFamily="2" charset="-78"/>
                </a:endParaRPr>
              </a:p>
            </p:txBody>
          </p:sp>
        </p:grpSp>
        <p:sp>
          <p:nvSpPr>
            <p:cNvPr id="63" name="Freeform: Shape 62">
              <a:extLst>
                <a:ext uri="{FF2B5EF4-FFF2-40B4-BE49-F238E27FC236}">
                  <a16:creationId xmlns:a16="http://schemas.microsoft.com/office/drawing/2014/main" id="{D83E32D3-ADB4-4608-9FE1-3C95092FB161}"/>
                </a:ext>
              </a:extLst>
            </p:cNvPr>
            <p:cNvSpPr/>
            <p:nvPr/>
          </p:nvSpPr>
          <p:spPr>
            <a:xfrm>
              <a:off x="6517532" y="6064443"/>
              <a:ext cx="1373676" cy="303620"/>
            </a:xfrm>
            <a:custGeom>
              <a:avLst/>
              <a:gdLst/>
              <a:ahLst/>
              <a:cxnLst/>
              <a:rect l="l" t="t" r="r" b="b"/>
              <a:pathLst>
                <a:path w="943115" h="208454">
                  <a:moveTo>
                    <a:pt x="652517" y="93697"/>
                  </a:moveTo>
                  <a:lnTo>
                    <a:pt x="623400" y="120994"/>
                  </a:lnTo>
                  <a:lnTo>
                    <a:pt x="624294" y="125713"/>
                  </a:lnTo>
                  <a:lnTo>
                    <a:pt x="623641" y="126370"/>
                  </a:lnTo>
                  <a:lnTo>
                    <a:pt x="630057" y="129245"/>
                  </a:lnTo>
                  <a:cubicBezTo>
                    <a:pt x="632857" y="131978"/>
                    <a:pt x="635315" y="134912"/>
                    <a:pt x="637429" y="138046"/>
                  </a:cubicBezTo>
                  <a:cubicBezTo>
                    <a:pt x="644139" y="134107"/>
                    <a:pt x="648778" y="130440"/>
                    <a:pt x="651345" y="127044"/>
                  </a:cubicBezTo>
                  <a:cubicBezTo>
                    <a:pt x="653912" y="123649"/>
                    <a:pt x="655293" y="118781"/>
                    <a:pt x="655489" y="112442"/>
                  </a:cubicBezTo>
                  <a:cubicBezTo>
                    <a:pt x="654841" y="107680"/>
                    <a:pt x="653850" y="101432"/>
                    <a:pt x="652517" y="93697"/>
                  </a:cubicBezTo>
                  <a:close/>
                  <a:moveTo>
                    <a:pt x="509563" y="85696"/>
                  </a:moveTo>
                  <a:cubicBezTo>
                    <a:pt x="503658" y="87264"/>
                    <a:pt x="497852" y="90590"/>
                    <a:pt x="492147" y="95676"/>
                  </a:cubicBezTo>
                  <a:cubicBezTo>
                    <a:pt x="486442" y="100761"/>
                    <a:pt x="481952" y="107122"/>
                    <a:pt x="478677" y="114757"/>
                  </a:cubicBezTo>
                  <a:cubicBezTo>
                    <a:pt x="485435" y="112343"/>
                    <a:pt x="491341" y="109323"/>
                    <a:pt x="496395" y="105697"/>
                  </a:cubicBezTo>
                  <a:cubicBezTo>
                    <a:pt x="501450" y="102071"/>
                    <a:pt x="505373" y="98608"/>
                    <a:pt x="508165" y="95309"/>
                  </a:cubicBezTo>
                  <a:cubicBezTo>
                    <a:pt x="510957" y="92011"/>
                    <a:pt x="512338" y="89645"/>
                    <a:pt x="512309" y="88212"/>
                  </a:cubicBezTo>
                  <a:cubicBezTo>
                    <a:pt x="512294" y="87378"/>
                    <a:pt x="512037" y="86702"/>
                    <a:pt x="511537" y="86183"/>
                  </a:cubicBezTo>
                  <a:cubicBezTo>
                    <a:pt x="511036" y="85664"/>
                    <a:pt x="510378" y="85501"/>
                    <a:pt x="509563" y="85696"/>
                  </a:cubicBezTo>
                  <a:close/>
                  <a:moveTo>
                    <a:pt x="665306" y="66494"/>
                  </a:moveTo>
                  <a:cubicBezTo>
                    <a:pt x="668631" y="66446"/>
                    <a:pt x="670886" y="67056"/>
                    <a:pt x="672070" y="68323"/>
                  </a:cubicBezTo>
                  <a:cubicBezTo>
                    <a:pt x="673254" y="69589"/>
                    <a:pt x="673968" y="71799"/>
                    <a:pt x="674211" y="74952"/>
                  </a:cubicBezTo>
                  <a:cubicBezTo>
                    <a:pt x="674791" y="79229"/>
                    <a:pt x="675628" y="83477"/>
                    <a:pt x="676722" y="87697"/>
                  </a:cubicBezTo>
                  <a:cubicBezTo>
                    <a:pt x="677816" y="91916"/>
                    <a:pt x="678425" y="96507"/>
                    <a:pt x="678549" y="101470"/>
                  </a:cubicBezTo>
                  <a:cubicBezTo>
                    <a:pt x="678225" y="110847"/>
                    <a:pt x="675105" y="119010"/>
                    <a:pt x="669187" y="125958"/>
                  </a:cubicBezTo>
                  <a:cubicBezTo>
                    <a:pt x="663268" y="132907"/>
                    <a:pt x="656493" y="138612"/>
                    <a:pt x="648859" y="143075"/>
                  </a:cubicBezTo>
                  <a:cubicBezTo>
                    <a:pt x="656003" y="144170"/>
                    <a:pt x="662217" y="143408"/>
                    <a:pt x="667503" y="140789"/>
                  </a:cubicBezTo>
                  <a:cubicBezTo>
                    <a:pt x="672790" y="138169"/>
                    <a:pt x="678148" y="134664"/>
                    <a:pt x="683578" y="130273"/>
                  </a:cubicBezTo>
                  <a:lnTo>
                    <a:pt x="697294" y="119758"/>
                  </a:lnTo>
                  <a:lnTo>
                    <a:pt x="699580" y="128444"/>
                  </a:lnTo>
                  <a:cubicBezTo>
                    <a:pt x="694823" y="133269"/>
                    <a:pt x="689175" y="138326"/>
                    <a:pt x="682635" y="143617"/>
                  </a:cubicBezTo>
                  <a:cubicBezTo>
                    <a:pt x="676096" y="148907"/>
                    <a:pt x="669315" y="153372"/>
                    <a:pt x="662294" y="157011"/>
                  </a:cubicBezTo>
                  <a:cubicBezTo>
                    <a:pt x="655272" y="160650"/>
                    <a:pt x="648661" y="162406"/>
                    <a:pt x="642458" y="162277"/>
                  </a:cubicBezTo>
                  <a:cubicBezTo>
                    <a:pt x="634500" y="161934"/>
                    <a:pt x="627042" y="159591"/>
                    <a:pt x="620084" y="155248"/>
                  </a:cubicBezTo>
                  <a:cubicBezTo>
                    <a:pt x="616605" y="153076"/>
                    <a:pt x="613701" y="150404"/>
                    <a:pt x="611372" y="147233"/>
                  </a:cubicBezTo>
                  <a:lnTo>
                    <a:pt x="608469" y="141153"/>
                  </a:lnTo>
                  <a:lnTo>
                    <a:pt x="592598" y="153965"/>
                  </a:lnTo>
                  <a:cubicBezTo>
                    <a:pt x="586262" y="158340"/>
                    <a:pt x="580828" y="160653"/>
                    <a:pt x="576297" y="160906"/>
                  </a:cubicBezTo>
                  <a:cubicBezTo>
                    <a:pt x="571455" y="160715"/>
                    <a:pt x="567669" y="158868"/>
                    <a:pt x="564939" y="155364"/>
                  </a:cubicBezTo>
                  <a:cubicBezTo>
                    <a:pt x="562208" y="151860"/>
                    <a:pt x="560820" y="147842"/>
                    <a:pt x="560772" y="143309"/>
                  </a:cubicBezTo>
                  <a:cubicBezTo>
                    <a:pt x="561076" y="135587"/>
                    <a:pt x="563436" y="128579"/>
                    <a:pt x="567850" y="122285"/>
                  </a:cubicBezTo>
                  <a:cubicBezTo>
                    <a:pt x="572264" y="115991"/>
                    <a:pt x="576906" y="110125"/>
                    <a:pt x="581777" y="104688"/>
                  </a:cubicBezTo>
                  <a:lnTo>
                    <a:pt x="581321" y="104231"/>
                  </a:lnTo>
                  <a:lnTo>
                    <a:pt x="557572" y="109499"/>
                  </a:lnTo>
                  <a:cubicBezTo>
                    <a:pt x="553542" y="115567"/>
                    <a:pt x="549199" y="120634"/>
                    <a:pt x="544541" y="124701"/>
                  </a:cubicBezTo>
                  <a:cubicBezTo>
                    <a:pt x="539884" y="128768"/>
                    <a:pt x="535083" y="133150"/>
                    <a:pt x="530140" y="137846"/>
                  </a:cubicBezTo>
                  <a:lnTo>
                    <a:pt x="529937" y="135623"/>
                  </a:lnTo>
                  <a:lnTo>
                    <a:pt x="523464" y="142029"/>
                  </a:lnTo>
                  <a:cubicBezTo>
                    <a:pt x="516753" y="147778"/>
                    <a:pt x="509557" y="152625"/>
                    <a:pt x="501877" y="156570"/>
                  </a:cubicBezTo>
                  <a:cubicBezTo>
                    <a:pt x="494197" y="160515"/>
                    <a:pt x="486540" y="162570"/>
                    <a:pt x="478906" y="162734"/>
                  </a:cubicBezTo>
                  <a:cubicBezTo>
                    <a:pt x="470604" y="162430"/>
                    <a:pt x="464429" y="159329"/>
                    <a:pt x="460381" y="153430"/>
                  </a:cubicBezTo>
                  <a:cubicBezTo>
                    <a:pt x="456332" y="147532"/>
                    <a:pt x="454211" y="140661"/>
                    <a:pt x="454016" y="132816"/>
                  </a:cubicBezTo>
                  <a:lnTo>
                    <a:pt x="455478" y="128127"/>
                  </a:lnTo>
                  <a:lnTo>
                    <a:pt x="447863" y="134968"/>
                  </a:lnTo>
                  <a:cubicBezTo>
                    <a:pt x="443229" y="137982"/>
                    <a:pt x="437752" y="139541"/>
                    <a:pt x="431432" y="139646"/>
                  </a:cubicBezTo>
                  <a:cubicBezTo>
                    <a:pt x="429079" y="139569"/>
                    <a:pt x="426984" y="138924"/>
                    <a:pt x="425145" y="137708"/>
                  </a:cubicBezTo>
                  <a:cubicBezTo>
                    <a:pt x="423307" y="136493"/>
                    <a:pt x="421440" y="135167"/>
                    <a:pt x="419545" y="133731"/>
                  </a:cubicBezTo>
                  <a:cubicBezTo>
                    <a:pt x="417221" y="136372"/>
                    <a:pt x="413614" y="139824"/>
                    <a:pt x="408724" y="144087"/>
                  </a:cubicBezTo>
                  <a:cubicBezTo>
                    <a:pt x="403835" y="148349"/>
                    <a:pt x="398806" y="152205"/>
                    <a:pt x="393637" y="155655"/>
                  </a:cubicBezTo>
                  <a:cubicBezTo>
                    <a:pt x="388468" y="159105"/>
                    <a:pt x="384302" y="160931"/>
                    <a:pt x="381140" y="161134"/>
                  </a:cubicBezTo>
                  <a:cubicBezTo>
                    <a:pt x="374303" y="160783"/>
                    <a:pt x="368852" y="157206"/>
                    <a:pt x="364786" y="150403"/>
                  </a:cubicBezTo>
                  <a:cubicBezTo>
                    <a:pt x="360720" y="143600"/>
                    <a:pt x="358637" y="135680"/>
                    <a:pt x="358537" y="126644"/>
                  </a:cubicBezTo>
                  <a:cubicBezTo>
                    <a:pt x="358835" y="116052"/>
                    <a:pt x="361361" y="106756"/>
                    <a:pt x="366116" y="98755"/>
                  </a:cubicBezTo>
                  <a:cubicBezTo>
                    <a:pt x="370871" y="90754"/>
                    <a:pt x="376071" y="84506"/>
                    <a:pt x="381715" y="80010"/>
                  </a:cubicBezTo>
                  <a:cubicBezTo>
                    <a:pt x="387359" y="75514"/>
                    <a:pt x="391663" y="73228"/>
                    <a:pt x="394627" y="73152"/>
                  </a:cubicBezTo>
                  <a:cubicBezTo>
                    <a:pt x="396599" y="73071"/>
                    <a:pt x="399285" y="73347"/>
                    <a:pt x="402686" y="73980"/>
                  </a:cubicBezTo>
                  <a:cubicBezTo>
                    <a:pt x="406086" y="74614"/>
                    <a:pt x="407972" y="76090"/>
                    <a:pt x="408343" y="78410"/>
                  </a:cubicBezTo>
                  <a:cubicBezTo>
                    <a:pt x="408129" y="82018"/>
                    <a:pt x="406170" y="86511"/>
                    <a:pt x="402467" y="91889"/>
                  </a:cubicBezTo>
                  <a:cubicBezTo>
                    <a:pt x="398765" y="97266"/>
                    <a:pt x="394605" y="102454"/>
                    <a:pt x="389988" y="107450"/>
                  </a:cubicBezTo>
                  <a:cubicBezTo>
                    <a:pt x="385370" y="112447"/>
                    <a:pt x="381583" y="116178"/>
                    <a:pt x="378625" y="118643"/>
                  </a:cubicBezTo>
                  <a:cubicBezTo>
                    <a:pt x="377982" y="120577"/>
                    <a:pt x="377268" y="122825"/>
                    <a:pt x="376482" y="125387"/>
                  </a:cubicBezTo>
                  <a:cubicBezTo>
                    <a:pt x="375696" y="127949"/>
                    <a:pt x="375268" y="130197"/>
                    <a:pt x="375196" y="132131"/>
                  </a:cubicBezTo>
                  <a:cubicBezTo>
                    <a:pt x="375139" y="134102"/>
                    <a:pt x="375482" y="136045"/>
                    <a:pt x="376225" y="137960"/>
                  </a:cubicBezTo>
                  <a:cubicBezTo>
                    <a:pt x="376968" y="139874"/>
                    <a:pt x="378454" y="140903"/>
                    <a:pt x="380683" y="141046"/>
                  </a:cubicBezTo>
                  <a:cubicBezTo>
                    <a:pt x="383045" y="140868"/>
                    <a:pt x="386220" y="139370"/>
                    <a:pt x="390208" y="136550"/>
                  </a:cubicBezTo>
                  <a:cubicBezTo>
                    <a:pt x="394196" y="133731"/>
                    <a:pt x="398082" y="130657"/>
                    <a:pt x="401866" y="127330"/>
                  </a:cubicBezTo>
                  <a:cubicBezTo>
                    <a:pt x="405651" y="124003"/>
                    <a:pt x="408420" y="121488"/>
                    <a:pt x="410172" y="119786"/>
                  </a:cubicBezTo>
                  <a:cubicBezTo>
                    <a:pt x="409863" y="114547"/>
                    <a:pt x="410882" y="109709"/>
                    <a:pt x="413230" y="105270"/>
                  </a:cubicBezTo>
                  <a:cubicBezTo>
                    <a:pt x="415578" y="100831"/>
                    <a:pt x="418368" y="96679"/>
                    <a:pt x="421602" y="92811"/>
                  </a:cubicBezTo>
                  <a:cubicBezTo>
                    <a:pt x="423098" y="90778"/>
                    <a:pt x="425085" y="88292"/>
                    <a:pt x="427563" y="85352"/>
                  </a:cubicBezTo>
                  <a:cubicBezTo>
                    <a:pt x="430041" y="82413"/>
                    <a:pt x="432722" y="79791"/>
                    <a:pt x="435606" y="77487"/>
                  </a:cubicBezTo>
                  <a:cubicBezTo>
                    <a:pt x="438490" y="75182"/>
                    <a:pt x="441290" y="73966"/>
                    <a:pt x="444005" y="73838"/>
                  </a:cubicBezTo>
                  <a:cubicBezTo>
                    <a:pt x="446291" y="73866"/>
                    <a:pt x="448005" y="74552"/>
                    <a:pt x="449148" y="75895"/>
                  </a:cubicBezTo>
                  <a:cubicBezTo>
                    <a:pt x="450291" y="77238"/>
                    <a:pt x="450863" y="79067"/>
                    <a:pt x="450863" y="81381"/>
                  </a:cubicBezTo>
                  <a:cubicBezTo>
                    <a:pt x="450735" y="84589"/>
                    <a:pt x="449518" y="88690"/>
                    <a:pt x="447214" y="93683"/>
                  </a:cubicBezTo>
                  <a:cubicBezTo>
                    <a:pt x="444909" y="98677"/>
                    <a:pt x="442288" y="103608"/>
                    <a:pt x="439348" y="108475"/>
                  </a:cubicBezTo>
                  <a:cubicBezTo>
                    <a:pt x="436409" y="113342"/>
                    <a:pt x="433923" y="117188"/>
                    <a:pt x="431889" y="120015"/>
                  </a:cubicBezTo>
                  <a:cubicBezTo>
                    <a:pt x="433084" y="121139"/>
                    <a:pt x="434237" y="121920"/>
                    <a:pt x="435347" y="122358"/>
                  </a:cubicBezTo>
                  <a:cubicBezTo>
                    <a:pt x="436456" y="122796"/>
                    <a:pt x="437895" y="123006"/>
                    <a:pt x="439662" y="122987"/>
                  </a:cubicBezTo>
                  <a:cubicBezTo>
                    <a:pt x="442757" y="122820"/>
                    <a:pt x="446110" y="121725"/>
                    <a:pt x="449720" y="119700"/>
                  </a:cubicBezTo>
                  <a:cubicBezTo>
                    <a:pt x="453330" y="117676"/>
                    <a:pt x="456454" y="115724"/>
                    <a:pt x="459093" y="113843"/>
                  </a:cubicBezTo>
                  <a:lnTo>
                    <a:pt x="459385" y="115599"/>
                  </a:lnTo>
                  <a:lnTo>
                    <a:pt x="463062" y="103810"/>
                  </a:lnTo>
                  <a:cubicBezTo>
                    <a:pt x="469166" y="94649"/>
                    <a:pt x="476973" y="87164"/>
                    <a:pt x="486483" y="81356"/>
                  </a:cubicBezTo>
                  <a:cubicBezTo>
                    <a:pt x="495993" y="75548"/>
                    <a:pt x="505819" y="72585"/>
                    <a:pt x="515961" y="72466"/>
                  </a:cubicBezTo>
                  <a:cubicBezTo>
                    <a:pt x="519842" y="72352"/>
                    <a:pt x="523494" y="73038"/>
                    <a:pt x="526918" y="74523"/>
                  </a:cubicBezTo>
                  <a:cubicBezTo>
                    <a:pt x="530342" y="76009"/>
                    <a:pt x="532169" y="78981"/>
                    <a:pt x="532397" y="83439"/>
                  </a:cubicBezTo>
                  <a:cubicBezTo>
                    <a:pt x="532530" y="87223"/>
                    <a:pt x="531021" y="91491"/>
                    <a:pt x="527871" y="96240"/>
                  </a:cubicBezTo>
                  <a:cubicBezTo>
                    <a:pt x="524720" y="100990"/>
                    <a:pt x="519131" y="105918"/>
                    <a:pt x="511102" y="111023"/>
                  </a:cubicBezTo>
                  <a:cubicBezTo>
                    <a:pt x="503073" y="116129"/>
                    <a:pt x="491807" y="121107"/>
                    <a:pt x="477305" y="125958"/>
                  </a:cubicBezTo>
                  <a:lnTo>
                    <a:pt x="476847" y="130988"/>
                  </a:lnTo>
                  <a:cubicBezTo>
                    <a:pt x="476681" y="135274"/>
                    <a:pt x="478045" y="138303"/>
                    <a:pt x="480937" y="140074"/>
                  </a:cubicBezTo>
                  <a:cubicBezTo>
                    <a:pt x="483830" y="141846"/>
                    <a:pt x="487195" y="142703"/>
                    <a:pt x="491032" y="142646"/>
                  </a:cubicBezTo>
                  <a:cubicBezTo>
                    <a:pt x="496508" y="142499"/>
                    <a:pt x="502126" y="140939"/>
                    <a:pt x="507885" y="137964"/>
                  </a:cubicBezTo>
                  <a:cubicBezTo>
                    <a:pt x="513644" y="134990"/>
                    <a:pt x="519174" y="131482"/>
                    <a:pt x="524473" y="127440"/>
                  </a:cubicBezTo>
                  <a:cubicBezTo>
                    <a:pt x="529773" y="123399"/>
                    <a:pt x="534471" y="119704"/>
                    <a:pt x="538569" y="116357"/>
                  </a:cubicBezTo>
                  <a:lnTo>
                    <a:pt x="538946" y="117946"/>
                  </a:lnTo>
                  <a:lnTo>
                    <a:pt x="544313" y="111099"/>
                  </a:lnTo>
                  <a:cubicBezTo>
                    <a:pt x="541955" y="110904"/>
                    <a:pt x="540327" y="110266"/>
                    <a:pt x="539426" y="109185"/>
                  </a:cubicBezTo>
                  <a:cubicBezTo>
                    <a:pt x="538526" y="108104"/>
                    <a:pt x="538098" y="106380"/>
                    <a:pt x="538141" y="104013"/>
                  </a:cubicBezTo>
                  <a:cubicBezTo>
                    <a:pt x="538394" y="98425"/>
                    <a:pt x="540477" y="93142"/>
                    <a:pt x="544388" y="88163"/>
                  </a:cubicBezTo>
                  <a:cubicBezTo>
                    <a:pt x="548300" y="83185"/>
                    <a:pt x="552515" y="79121"/>
                    <a:pt x="557035" y="75971"/>
                  </a:cubicBezTo>
                  <a:cubicBezTo>
                    <a:pt x="561556" y="72822"/>
                    <a:pt x="564856" y="71196"/>
                    <a:pt x="566937" y="71094"/>
                  </a:cubicBezTo>
                  <a:cubicBezTo>
                    <a:pt x="568107" y="71128"/>
                    <a:pt x="569077" y="71518"/>
                    <a:pt x="569848" y="72266"/>
                  </a:cubicBezTo>
                  <a:cubicBezTo>
                    <a:pt x="570618" y="73014"/>
                    <a:pt x="571018" y="73919"/>
                    <a:pt x="571046" y="74981"/>
                  </a:cubicBezTo>
                  <a:cubicBezTo>
                    <a:pt x="571037" y="76119"/>
                    <a:pt x="570884" y="77214"/>
                    <a:pt x="570590" y="78267"/>
                  </a:cubicBezTo>
                  <a:cubicBezTo>
                    <a:pt x="570295" y="79319"/>
                    <a:pt x="569914" y="80357"/>
                    <a:pt x="569448" y="81381"/>
                  </a:cubicBezTo>
                  <a:cubicBezTo>
                    <a:pt x="580212" y="79786"/>
                    <a:pt x="588665" y="78576"/>
                    <a:pt x="594807" y="77752"/>
                  </a:cubicBezTo>
                  <a:cubicBezTo>
                    <a:pt x="600949" y="76928"/>
                    <a:pt x="604606" y="77148"/>
                    <a:pt x="605778" y="78410"/>
                  </a:cubicBezTo>
                  <a:cubicBezTo>
                    <a:pt x="607478" y="80558"/>
                    <a:pt x="608764" y="82605"/>
                    <a:pt x="609635" y="84553"/>
                  </a:cubicBezTo>
                  <a:cubicBezTo>
                    <a:pt x="610507" y="86501"/>
                    <a:pt x="611050" y="88492"/>
                    <a:pt x="611264" y="90525"/>
                  </a:cubicBezTo>
                  <a:cubicBezTo>
                    <a:pt x="611193" y="93973"/>
                    <a:pt x="610250" y="96793"/>
                    <a:pt x="608435" y="98984"/>
                  </a:cubicBezTo>
                  <a:cubicBezTo>
                    <a:pt x="606620" y="101174"/>
                    <a:pt x="604363" y="103308"/>
                    <a:pt x="601663" y="105384"/>
                  </a:cubicBezTo>
                  <a:cubicBezTo>
                    <a:pt x="598019" y="108399"/>
                    <a:pt x="594219" y="112314"/>
                    <a:pt x="590261" y="117129"/>
                  </a:cubicBezTo>
                  <a:cubicBezTo>
                    <a:pt x="586304" y="121944"/>
                    <a:pt x="584161" y="126716"/>
                    <a:pt x="583832" y="131445"/>
                  </a:cubicBezTo>
                  <a:cubicBezTo>
                    <a:pt x="583913" y="133312"/>
                    <a:pt x="584665" y="134836"/>
                    <a:pt x="586089" y="136017"/>
                  </a:cubicBezTo>
                  <a:cubicBezTo>
                    <a:pt x="587513" y="137198"/>
                    <a:pt x="589123" y="137808"/>
                    <a:pt x="590919" y="137846"/>
                  </a:cubicBezTo>
                  <a:cubicBezTo>
                    <a:pt x="592592" y="137772"/>
                    <a:pt x="594340" y="137396"/>
                    <a:pt x="596162" y="136718"/>
                  </a:cubicBezTo>
                  <a:lnTo>
                    <a:pt x="597611" y="135970"/>
                  </a:lnTo>
                  <a:lnTo>
                    <a:pt x="597195" y="134845"/>
                  </a:lnTo>
                  <a:cubicBezTo>
                    <a:pt x="597310" y="133326"/>
                    <a:pt x="597996" y="131850"/>
                    <a:pt x="599253" y="130416"/>
                  </a:cubicBezTo>
                  <a:cubicBezTo>
                    <a:pt x="600510" y="128983"/>
                    <a:pt x="601653" y="127792"/>
                    <a:pt x="602682" y="126844"/>
                  </a:cubicBezTo>
                  <a:lnTo>
                    <a:pt x="652288" y="81353"/>
                  </a:lnTo>
                  <a:cubicBezTo>
                    <a:pt x="652517" y="77433"/>
                    <a:pt x="653716" y="74014"/>
                    <a:pt x="655886" y="71094"/>
                  </a:cubicBezTo>
                  <a:cubicBezTo>
                    <a:pt x="658056" y="68175"/>
                    <a:pt x="661196" y="66641"/>
                    <a:pt x="665306" y="66494"/>
                  </a:cubicBezTo>
                  <a:close/>
                  <a:moveTo>
                    <a:pt x="765882" y="48234"/>
                  </a:moveTo>
                  <a:cubicBezTo>
                    <a:pt x="767994" y="48273"/>
                    <a:pt x="769764" y="48939"/>
                    <a:pt x="771191" y="50235"/>
                  </a:cubicBezTo>
                  <a:cubicBezTo>
                    <a:pt x="772618" y="51530"/>
                    <a:pt x="773360" y="53226"/>
                    <a:pt x="773418" y="55321"/>
                  </a:cubicBezTo>
                  <a:cubicBezTo>
                    <a:pt x="773270" y="60169"/>
                    <a:pt x="771453" y="64703"/>
                    <a:pt x="767965" y="68923"/>
                  </a:cubicBezTo>
                  <a:cubicBezTo>
                    <a:pt x="764478" y="73142"/>
                    <a:pt x="760206" y="75390"/>
                    <a:pt x="755149" y="75666"/>
                  </a:cubicBezTo>
                  <a:cubicBezTo>
                    <a:pt x="752370" y="75600"/>
                    <a:pt x="750163" y="74647"/>
                    <a:pt x="748526" y="72809"/>
                  </a:cubicBezTo>
                  <a:cubicBezTo>
                    <a:pt x="746889" y="70971"/>
                    <a:pt x="746052" y="68646"/>
                    <a:pt x="746014" y="65837"/>
                  </a:cubicBezTo>
                  <a:cubicBezTo>
                    <a:pt x="746285" y="61003"/>
                    <a:pt x="748483" y="56897"/>
                    <a:pt x="752608" y="53521"/>
                  </a:cubicBezTo>
                  <a:cubicBezTo>
                    <a:pt x="756733" y="50144"/>
                    <a:pt x="761157" y="48382"/>
                    <a:pt x="765882" y="48234"/>
                  </a:cubicBezTo>
                  <a:close/>
                  <a:moveTo>
                    <a:pt x="356307" y="48234"/>
                  </a:moveTo>
                  <a:cubicBezTo>
                    <a:pt x="358419" y="48273"/>
                    <a:pt x="360189" y="48939"/>
                    <a:pt x="361616" y="50235"/>
                  </a:cubicBezTo>
                  <a:cubicBezTo>
                    <a:pt x="363043" y="51530"/>
                    <a:pt x="363785" y="53226"/>
                    <a:pt x="363843" y="55321"/>
                  </a:cubicBezTo>
                  <a:cubicBezTo>
                    <a:pt x="363695" y="60169"/>
                    <a:pt x="361878" y="64703"/>
                    <a:pt x="358390" y="68923"/>
                  </a:cubicBezTo>
                  <a:cubicBezTo>
                    <a:pt x="354903" y="73142"/>
                    <a:pt x="350631" y="75390"/>
                    <a:pt x="345574" y="75666"/>
                  </a:cubicBezTo>
                  <a:cubicBezTo>
                    <a:pt x="342795" y="75600"/>
                    <a:pt x="340588" y="74647"/>
                    <a:pt x="338951" y="72809"/>
                  </a:cubicBezTo>
                  <a:cubicBezTo>
                    <a:pt x="337314" y="70971"/>
                    <a:pt x="336477" y="68646"/>
                    <a:pt x="336439" y="65837"/>
                  </a:cubicBezTo>
                  <a:cubicBezTo>
                    <a:pt x="336710" y="61003"/>
                    <a:pt x="338908" y="56897"/>
                    <a:pt x="343033" y="53521"/>
                  </a:cubicBezTo>
                  <a:cubicBezTo>
                    <a:pt x="347158" y="50144"/>
                    <a:pt x="351582" y="48382"/>
                    <a:pt x="356307" y="48234"/>
                  </a:cubicBezTo>
                  <a:close/>
                  <a:moveTo>
                    <a:pt x="836896" y="43434"/>
                  </a:moveTo>
                  <a:cubicBezTo>
                    <a:pt x="838501" y="43386"/>
                    <a:pt x="840091" y="43653"/>
                    <a:pt x="841667" y="44234"/>
                  </a:cubicBezTo>
                  <a:cubicBezTo>
                    <a:pt x="843243" y="44815"/>
                    <a:pt x="844090" y="45996"/>
                    <a:pt x="844209" y="47777"/>
                  </a:cubicBezTo>
                  <a:cubicBezTo>
                    <a:pt x="843981" y="49997"/>
                    <a:pt x="842781" y="52587"/>
                    <a:pt x="840610" y="55550"/>
                  </a:cubicBezTo>
                  <a:cubicBezTo>
                    <a:pt x="838439" y="58512"/>
                    <a:pt x="836668" y="60874"/>
                    <a:pt x="835297" y="62636"/>
                  </a:cubicBezTo>
                  <a:lnTo>
                    <a:pt x="849465" y="63779"/>
                  </a:lnTo>
                  <a:cubicBezTo>
                    <a:pt x="846083" y="70998"/>
                    <a:pt x="843094" y="76804"/>
                    <a:pt x="840499" y="81195"/>
                  </a:cubicBezTo>
                  <a:cubicBezTo>
                    <a:pt x="837904" y="85587"/>
                    <a:pt x="834509" y="88683"/>
                    <a:pt x="830314" y="90483"/>
                  </a:cubicBezTo>
                  <a:cubicBezTo>
                    <a:pt x="826118" y="92284"/>
                    <a:pt x="819929" y="92907"/>
                    <a:pt x="811746" y="92354"/>
                  </a:cubicBezTo>
                  <a:cubicBezTo>
                    <a:pt x="807479" y="97669"/>
                    <a:pt x="803040" y="104299"/>
                    <a:pt x="798430" y="112242"/>
                  </a:cubicBezTo>
                  <a:cubicBezTo>
                    <a:pt x="793820" y="120186"/>
                    <a:pt x="791324" y="127730"/>
                    <a:pt x="790944" y="134874"/>
                  </a:cubicBezTo>
                  <a:cubicBezTo>
                    <a:pt x="790901" y="137407"/>
                    <a:pt x="791386" y="139370"/>
                    <a:pt x="792401" y="140760"/>
                  </a:cubicBezTo>
                  <a:cubicBezTo>
                    <a:pt x="793415" y="142151"/>
                    <a:pt x="795216" y="142856"/>
                    <a:pt x="797802" y="142875"/>
                  </a:cubicBezTo>
                  <a:cubicBezTo>
                    <a:pt x="801154" y="142941"/>
                    <a:pt x="805650" y="141094"/>
                    <a:pt x="811289" y="137331"/>
                  </a:cubicBezTo>
                  <a:cubicBezTo>
                    <a:pt x="816928" y="133569"/>
                    <a:pt x="825538" y="127492"/>
                    <a:pt x="837121" y="119100"/>
                  </a:cubicBezTo>
                  <a:lnTo>
                    <a:pt x="837333" y="120966"/>
                  </a:lnTo>
                  <a:lnTo>
                    <a:pt x="840919" y="108074"/>
                  </a:lnTo>
                  <a:cubicBezTo>
                    <a:pt x="844742" y="101412"/>
                    <a:pt x="849360" y="95362"/>
                    <a:pt x="854775" y="89925"/>
                  </a:cubicBezTo>
                  <a:cubicBezTo>
                    <a:pt x="860190" y="84488"/>
                    <a:pt x="865266" y="80139"/>
                    <a:pt x="870003" y="76877"/>
                  </a:cubicBezTo>
                  <a:cubicBezTo>
                    <a:pt x="874740" y="73616"/>
                    <a:pt x="878003" y="71917"/>
                    <a:pt x="879793" y="71780"/>
                  </a:cubicBezTo>
                  <a:cubicBezTo>
                    <a:pt x="881702" y="72018"/>
                    <a:pt x="883769" y="73371"/>
                    <a:pt x="885993" y="75838"/>
                  </a:cubicBezTo>
                  <a:cubicBezTo>
                    <a:pt x="888218" y="78305"/>
                    <a:pt x="889427" y="80457"/>
                    <a:pt x="889622" y="82296"/>
                  </a:cubicBezTo>
                  <a:cubicBezTo>
                    <a:pt x="889350" y="85395"/>
                    <a:pt x="887025" y="89560"/>
                    <a:pt x="882646" y="94793"/>
                  </a:cubicBezTo>
                  <a:cubicBezTo>
                    <a:pt x="878267" y="100025"/>
                    <a:pt x="873470" y="105105"/>
                    <a:pt x="868253" y="110033"/>
                  </a:cubicBezTo>
                  <a:cubicBezTo>
                    <a:pt x="863036" y="114960"/>
                    <a:pt x="859034" y="118516"/>
                    <a:pt x="856247" y="120701"/>
                  </a:cubicBezTo>
                  <a:cubicBezTo>
                    <a:pt x="854880" y="122653"/>
                    <a:pt x="853842" y="124749"/>
                    <a:pt x="853132" y="126987"/>
                  </a:cubicBezTo>
                  <a:cubicBezTo>
                    <a:pt x="852423" y="129225"/>
                    <a:pt x="852013" y="131550"/>
                    <a:pt x="851903" y="133959"/>
                  </a:cubicBezTo>
                  <a:cubicBezTo>
                    <a:pt x="857966" y="133078"/>
                    <a:pt x="863729" y="130669"/>
                    <a:pt x="869191" y="126730"/>
                  </a:cubicBezTo>
                  <a:cubicBezTo>
                    <a:pt x="874654" y="122791"/>
                    <a:pt x="879788" y="118496"/>
                    <a:pt x="884593" y="113843"/>
                  </a:cubicBezTo>
                  <a:cubicBezTo>
                    <a:pt x="896395" y="102794"/>
                    <a:pt x="905882" y="93802"/>
                    <a:pt x="913054" y="86868"/>
                  </a:cubicBezTo>
                  <a:cubicBezTo>
                    <a:pt x="920226" y="79934"/>
                    <a:pt x="924913" y="76200"/>
                    <a:pt x="927113" y="75666"/>
                  </a:cubicBezTo>
                  <a:cubicBezTo>
                    <a:pt x="929070" y="75643"/>
                    <a:pt x="930585" y="77062"/>
                    <a:pt x="931656" y="79924"/>
                  </a:cubicBezTo>
                  <a:cubicBezTo>
                    <a:pt x="932728" y="82786"/>
                    <a:pt x="933271" y="85177"/>
                    <a:pt x="933285" y="87096"/>
                  </a:cubicBezTo>
                  <a:cubicBezTo>
                    <a:pt x="933095" y="90235"/>
                    <a:pt x="931933" y="93731"/>
                    <a:pt x="929799" y="97583"/>
                  </a:cubicBezTo>
                  <a:cubicBezTo>
                    <a:pt x="927665" y="101436"/>
                    <a:pt x="925703" y="104646"/>
                    <a:pt x="923913" y="107213"/>
                  </a:cubicBezTo>
                  <a:lnTo>
                    <a:pt x="890080" y="157477"/>
                  </a:lnTo>
                  <a:lnTo>
                    <a:pt x="890537" y="157934"/>
                  </a:lnTo>
                  <a:lnTo>
                    <a:pt x="941286" y="112928"/>
                  </a:lnTo>
                  <a:lnTo>
                    <a:pt x="943115" y="121386"/>
                  </a:lnTo>
                  <a:lnTo>
                    <a:pt x="874306" y="197024"/>
                  </a:lnTo>
                  <a:cubicBezTo>
                    <a:pt x="873020" y="198601"/>
                    <a:pt x="871135" y="200820"/>
                    <a:pt x="868648" y="203682"/>
                  </a:cubicBezTo>
                  <a:cubicBezTo>
                    <a:pt x="866162" y="206545"/>
                    <a:pt x="863934" y="208135"/>
                    <a:pt x="861962" y="208454"/>
                  </a:cubicBezTo>
                  <a:cubicBezTo>
                    <a:pt x="860366" y="208340"/>
                    <a:pt x="859062" y="207324"/>
                    <a:pt x="858050" y="205406"/>
                  </a:cubicBezTo>
                  <a:cubicBezTo>
                    <a:pt x="857039" y="203489"/>
                    <a:pt x="856293" y="201355"/>
                    <a:pt x="855815" y="199006"/>
                  </a:cubicBezTo>
                  <a:cubicBezTo>
                    <a:pt x="855337" y="196656"/>
                    <a:pt x="855100" y="194777"/>
                    <a:pt x="855104" y="193367"/>
                  </a:cubicBezTo>
                  <a:cubicBezTo>
                    <a:pt x="855247" y="191381"/>
                    <a:pt x="856047" y="189009"/>
                    <a:pt x="857504" y="186252"/>
                  </a:cubicBezTo>
                  <a:cubicBezTo>
                    <a:pt x="858962" y="183494"/>
                    <a:pt x="860219" y="181294"/>
                    <a:pt x="861276" y="179651"/>
                  </a:cubicBezTo>
                  <a:lnTo>
                    <a:pt x="891909" y="128016"/>
                  </a:lnTo>
                  <a:lnTo>
                    <a:pt x="891451" y="127559"/>
                  </a:lnTo>
                  <a:cubicBezTo>
                    <a:pt x="881831" y="135629"/>
                    <a:pt x="873468" y="142271"/>
                    <a:pt x="866362" y="147485"/>
                  </a:cubicBezTo>
                  <a:cubicBezTo>
                    <a:pt x="859257" y="152699"/>
                    <a:pt x="854894" y="155343"/>
                    <a:pt x="853275" y="155419"/>
                  </a:cubicBezTo>
                  <a:cubicBezTo>
                    <a:pt x="849770" y="155153"/>
                    <a:pt x="846052" y="152718"/>
                    <a:pt x="842119" y="148113"/>
                  </a:cubicBezTo>
                  <a:cubicBezTo>
                    <a:pt x="840153" y="145810"/>
                    <a:pt x="838597" y="143023"/>
                    <a:pt x="837452" y="139749"/>
                  </a:cubicBezTo>
                  <a:lnTo>
                    <a:pt x="835812" y="131376"/>
                  </a:lnTo>
                  <a:lnTo>
                    <a:pt x="821653" y="144180"/>
                  </a:lnTo>
                  <a:cubicBezTo>
                    <a:pt x="815176" y="149853"/>
                    <a:pt x="808370" y="154841"/>
                    <a:pt x="801234" y="159144"/>
                  </a:cubicBezTo>
                  <a:cubicBezTo>
                    <a:pt x="794098" y="163446"/>
                    <a:pt x="787243" y="165709"/>
                    <a:pt x="780668" y="165935"/>
                  </a:cubicBezTo>
                  <a:cubicBezTo>
                    <a:pt x="776173" y="165868"/>
                    <a:pt x="772662" y="164460"/>
                    <a:pt x="770136" y="161711"/>
                  </a:cubicBezTo>
                  <a:cubicBezTo>
                    <a:pt x="767611" y="158962"/>
                    <a:pt x="766326" y="155271"/>
                    <a:pt x="766283" y="150638"/>
                  </a:cubicBezTo>
                  <a:cubicBezTo>
                    <a:pt x="766345" y="146803"/>
                    <a:pt x="766964" y="142882"/>
                    <a:pt x="768139" y="138873"/>
                  </a:cubicBezTo>
                  <a:cubicBezTo>
                    <a:pt x="769313" y="134864"/>
                    <a:pt x="770674" y="131169"/>
                    <a:pt x="772220" y="127787"/>
                  </a:cubicBezTo>
                  <a:lnTo>
                    <a:pt x="771763" y="127330"/>
                  </a:lnTo>
                  <a:lnTo>
                    <a:pt x="764253" y="133371"/>
                  </a:lnTo>
                  <a:lnTo>
                    <a:pt x="754840" y="143560"/>
                  </a:lnTo>
                  <a:cubicBezTo>
                    <a:pt x="749617" y="148643"/>
                    <a:pt x="744000" y="153027"/>
                    <a:pt x="737990" y="156713"/>
                  </a:cubicBezTo>
                  <a:cubicBezTo>
                    <a:pt x="731979" y="160399"/>
                    <a:pt x="726041" y="162330"/>
                    <a:pt x="720174" y="162506"/>
                  </a:cubicBezTo>
                  <a:cubicBezTo>
                    <a:pt x="715688" y="162386"/>
                    <a:pt x="711992" y="160901"/>
                    <a:pt x="709088" y="158049"/>
                  </a:cubicBezTo>
                  <a:cubicBezTo>
                    <a:pt x="706183" y="155198"/>
                    <a:pt x="704028" y="151699"/>
                    <a:pt x="702622" y="147554"/>
                  </a:cubicBezTo>
                  <a:cubicBezTo>
                    <a:pt x="701215" y="143408"/>
                    <a:pt x="700516" y="139334"/>
                    <a:pt x="700523" y="135331"/>
                  </a:cubicBezTo>
                  <a:cubicBezTo>
                    <a:pt x="700791" y="125871"/>
                    <a:pt x="703428" y="116978"/>
                    <a:pt x="708436" y="108653"/>
                  </a:cubicBezTo>
                  <a:cubicBezTo>
                    <a:pt x="713443" y="100327"/>
                    <a:pt x="719212" y="93551"/>
                    <a:pt x="725743" y="88324"/>
                  </a:cubicBezTo>
                  <a:cubicBezTo>
                    <a:pt x="732274" y="83097"/>
                    <a:pt x="737959" y="80402"/>
                    <a:pt x="742797" y="80238"/>
                  </a:cubicBezTo>
                  <a:cubicBezTo>
                    <a:pt x="744915" y="80191"/>
                    <a:pt x="747077" y="80629"/>
                    <a:pt x="749281" y="81553"/>
                  </a:cubicBezTo>
                  <a:cubicBezTo>
                    <a:pt x="751485" y="82477"/>
                    <a:pt x="752675" y="84172"/>
                    <a:pt x="752851" y="86639"/>
                  </a:cubicBezTo>
                  <a:cubicBezTo>
                    <a:pt x="752631" y="90589"/>
                    <a:pt x="750558" y="95110"/>
                    <a:pt x="746631" y="100203"/>
                  </a:cubicBezTo>
                  <a:cubicBezTo>
                    <a:pt x="742704" y="105296"/>
                    <a:pt x="738244" y="110122"/>
                    <a:pt x="733250" y="114681"/>
                  </a:cubicBezTo>
                  <a:cubicBezTo>
                    <a:pt x="728257" y="119240"/>
                    <a:pt x="724051" y="122695"/>
                    <a:pt x="720631" y="125044"/>
                  </a:cubicBezTo>
                  <a:cubicBezTo>
                    <a:pt x="719679" y="129745"/>
                    <a:pt x="720155" y="133316"/>
                    <a:pt x="722060" y="135760"/>
                  </a:cubicBezTo>
                  <a:cubicBezTo>
                    <a:pt x="723964" y="138203"/>
                    <a:pt x="727525" y="139432"/>
                    <a:pt x="732743" y="139446"/>
                  </a:cubicBezTo>
                  <a:cubicBezTo>
                    <a:pt x="738850" y="139079"/>
                    <a:pt x="744744" y="136784"/>
                    <a:pt x="750423" y="132559"/>
                  </a:cubicBezTo>
                  <a:cubicBezTo>
                    <a:pt x="756103" y="128335"/>
                    <a:pt x="761254" y="124382"/>
                    <a:pt x="765876" y="120701"/>
                  </a:cubicBezTo>
                  <a:lnTo>
                    <a:pt x="765897" y="120790"/>
                  </a:lnTo>
                  <a:lnTo>
                    <a:pt x="776931" y="111185"/>
                  </a:lnTo>
                  <a:cubicBezTo>
                    <a:pt x="782904" y="105189"/>
                    <a:pt x="788038" y="98607"/>
                    <a:pt x="792333" y="91440"/>
                  </a:cubicBezTo>
                  <a:cubicBezTo>
                    <a:pt x="787901" y="91417"/>
                    <a:pt x="784856" y="91361"/>
                    <a:pt x="783200" y="91270"/>
                  </a:cubicBezTo>
                  <a:cubicBezTo>
                    <a:pt x="781544" y="91180"/>
                    <a:pt x="779990" y="91191"/>
                    <a:pt x="778537" y="91304"/>
                  </a:cubicBezTo>
                  <a:cubicBezTo>
                    <a:pt x="777084" y="91417"/>
                    <a:pt x="774446" y="91767"/>
                    <a:pt x="770623" y="92354"/>
                  </a:cubicBezTo>
                  <a:lnTo>
                    <a:pt x="773137" y="88239"/>
                  </a:lnTo>
                  <a:cubicBezTo>
                    <a:pt x="777046" y="81618"/>
                    <a:pt x="780400" y="76572"/>
                    <a:pt x="783200" y="73101"/>
                  </a:cubicBezTo>
                  <a:cubicBezTo>
                    <a:pt x="786001" y="69630"/>
                    <a:pt x="789474" y="67225"/>
                    <a:pt x="793620" y="65887"/>
                  </a:cubicBezTo>
                  <a:cubicBezTo>
                    <a:pt x="797766" y="64550"/>
                    <a:pt x="803812" y="63771"/>
                    <a:pt x="811758" y="63551"/>
                  </a:cubicBezTo>
                  <a:cubicBezTo>
                    <a:pt x="814977" y="58612"/>
                    <a:pt x="818367" y="54088"/>
                    <a:pt x="821928" y="49978"/>
                  </a:cubicBezTo>
                  <a:cubicBezTo>
                    <a:pt x="825489" y="45867"/>
                    <a:pt x="830479" y="43686"/>
                    <a:pt x="836896" y="43434"/>
                  </a:cubicBezTo>
                  <a:close/>
                  <a:moveTo>
                    <a:pt x="113004" y="0"/>
                  </a:moveTo>
                  <a:cubicBezTo>
                    <a:pt x="117464" y="138"/>
                    <a:pt x="120802" y="1690"/>
                    <a:pt x="123020" y="4656"/>
                  </a:cubicBezTo>
                  <a:cubicBezTo>
                    <a:pt x="125238" y="7622"/>
                    <a:pt x="126530" y="11171"/>
                    <a:pt x="126895" y="15305"/>
                  </a:cubicBezTo>
                  <a:cubicBezTo>
                    <a:pt x="127260" y="19439"/>
                    <a:pt x="126894" y="23328"/>
                    <a:pt x="125795" y="26970"/>
                  </a:cubicBezTo>
                  <a:cubicBezTo>
                    <a:pt x="124058" y="32251"/>
                    <a:pt x="121650" y="36889"/>
                    <a:pt x="118573" y="40885"/>
                  </a:cubicBezTo>
                  <a:cubicBezTo>
                    <a:pt x="115495" y="44881"/>
                    <a:pt x="111892" y="49464"/>
                    <a:pt x="107762" y="54635"/>
                  </a:cubicBezTo>
                  <a:cubicBezTo>
                    <a:pt x="105549" y="56977"/>
                    <a:pt x="101683" y="61338"/>
                    <a:pt x="96165" y="67719"/>
                  </a:cubicBezTo>
                  <a:cubicBezTo>
                    <a:pt x="90646" y="74100"/>
                    <a:pt x="84744" y="81140"/>
                    <a:pt x="78457" y="88839"/>
                  </a:cubicBezTo>
                  <a:cubicBezTo>
                    <a:pt x="72170" y="96539"/>
                    <a:pt x="66768" y="103536"/>
                    <a:pt x="62250" y="109831"/>
                  </a:cubicBezTo>
                  <a:cubicBezTo>
                    <a:pt x="57732" y="116127"/>
                    <a:pt x="55368" y="120360"/>
                    <a:pt x="55156" y="122529"/>
                  </a:cubicBezTo>
                  <a:cubicBezTo>
                    <a:pt x="55175" y="123901"/>
                    <a:pt x="55595" y="124930"/>
                    <a:pt x="56414" y="125616"/>
                  </a:cubicBezTo>
                  <a:cubicBezTo>
                    <a:pt x="57234" y="126301"/>
                    <a:pt x="58339" y="126644"/>
                    <a:pt x="59731" y="126644"/>
                  </a:cubicBezTo>
                  <a:cubicBezTo>
                    <a:pt x="62253" y="126464"/>
                    <a:pt x="66343" y="124396"/>
                    <a:pt x="72002" y="120440"/>
                  </a:cubicBezTo>
                  <a:cubicBezTo>
                    <a:pt x="77661" y="116484"/>
                    <a:pt x="83824" y="111723"/>
                    <a:pt x="90490" y="106156"/>
                  </a:cubicBezTo>
                  <a:cubicBezTo>
                    <a:pt x="97157" y="100589"/>
                    <a:pt x="103261" y="95299"/>
                    <a:pt x="108804" y="90286"/>
                  </a:cubicBezTo>
                  <a:cubicBezTo>
                    <a:pt x="114348" y="85273"/>
                    <a:pt x="118264" y="81619"/>
                    <a:pt x="120554" y="79324"/>
                  </a:cubicBezTo>
                  <a:cubicBezTo>
                    <a:pt x="137501" y="62601"/>
                    <a:pt x="150809" y="49387"/>
                    <a:pt x="160479" y="39683"/>
                  </a:cubicBezTo>
                  <a:cubicBezTo>
                    <a:pt x="170148" y="29979"/>
                    <a:pt x="177329" y="23081"/>
                    <a:pt x="182022" y="18991"/>
                  </a:cubicBezTo>
                  <a:cubicBezTo>
                    <a:pt x="186714" y="14900"/>
                    <a:pt x="190070" y="12913"/>
                    <a:pt x="192088" y="13030"/>
                  </a:cubicBezTo>
                  <a:cubicBezTo>
                    <a:pt x="195379" y="13325"/>
                    <a:pt x="197769" y="15135"/>
                    <a:pt x="199260" y="18459"/>
                  </a:cubicBezTo>
                  <a:cubicBezTo>
                    <a:pt x="200751" y="21783"/>
                    <a:pt x="201484" y="24851"/>
                    <a:pt x="201460" y="27660"/>
                  </a:cubicBezTo>
                  <a:cubicBezTo>
                    <a:pt x="202152" y="28974"/>
                    <a:pt x="201531" y="31350"/>
                    <a:pt x="199598" y="34789"/>
                  </a:cubicBezTo>
                  <a:cubicBezTo>
                    <a:pt x="197664" y="38228"/>
                    <a:pt x="193471" y="44448"/>
                    <a:pt x="187016" y="53450"/>
                  </a:cubicBezTo>
                  <a:cubicBezTo>
                    <a:pt x="180562" y="62451"/>
                    <a:pt x="170899" y="75953"/>
                    <a:pt x="158026" y="93954"/>
                  </a:cubicBezTo>
                  <a:cubicBezTo>
                    <a:pt x="149268" y="106527"/>
                    <a:pt x="143582" y="116014"/>
                    <a:pt x="140967" y="122415"/>
                  </a:cubicBezTo>
                  <a:cubicBezTo>
                    <a:pt x="138352" y="128816"/>
                    <a:pt x="137181" y="132816"/>
                    <a:pt x="137452" y="134417"/>
                  </a:cubicBezTo>
                  <a:cubicBezTo>
                    <a:pt x="137514" y="137098"/>
                    <a:pt x="138362" y="139279"/>
                    <a:pt x="139996" y="140960"/>
                  </a:cubicBezTo>
                  <a:cubicBezTo>
                    <a:pt x="141629" y="142641"/>
                    <a:pt x="143677" y="143508"/>
                    <a:pt x="146139" y="143561"/>
                  </a:cubicBezTo>
                  <a:cubicBezTo>
                    <a:pt x="150275" y="143336"/>
                    <a:pt x="155313" y="141347"/>
                    <a:pt x="161252" y="137592"/>
                  </a:cubicBezTo>
                  <a:cubicBezTo>
                    <a:pt x="167192" y="133837"/>
                    <a:pt x="172991" y="129663"/>
                    <a:pt x="178651" y="125069"/>
                  </a:cubicBezTo>
                  <a:cubicBezTo>
                    <a:pt x="184311" y="120476"/>
                    <a:pt x="188790" y="116810"/>
                    <a:pt x="192088" y="114071"/>
                  </a:cubicBezTo>
                  <a:lnTo>
                    <a:pt x="192143" y="114367"/>
                  </a:lnTo>
                  <a:lnTo>
                    <a:pt x="199865" y="100635"/>
                  </a:lnTo>
                  <a:cubicBezTo>
                    <a:pt x="204035" y="94852"/>
                    <a:pt x="208379" y="90034"/>
                    <a:pt x="212898" y="86182"/>
                  </a:cubicBezTo>
                  <a:cubicBezTo>
                    <a:pt x="214328" y="84968"/>
                    <a:pt x="215701" y="84196"/>
                    <a:pt x="217017" y="83867"/>
                  </a:cubicBezTo>
                  <a:cubicBezTo>
                    <a:pt x="218333" y="83539"/>
                    <a:pt x="219935" y="83396"/>
                    <a:pt x="221823" y="83439"/>
                  </a:cubicBezTo>
                  <a:cubicBezTo>
                    <a:pt x="228352" y="83763"/>
                    <a:pt x="232164" y="84487"/>
                    <a:pt x="233261" y="85611"/>
                  </a:cubicBezTo>
                  <a:cubicBezTo>
                    <a:pt x="234358" y="86734"/>
                    <a:pt x="234739" y="87687"/>
                    <a:pt x="234406" y="88468"/>
                  </a:cubicBezTo>
                  <a:cubicBezTo>
                    <a:pt x="234050" y="91636"/>
                    <a:pt x="231558" y="95790"/>
                    <a:pt x="226931" y="100931"/>
                  </a:cubicBezTo>
                  <a:cubicBezTo>
                    <a:pt x="222304" y="106072"/>
                    <a:pt x="217677" y="111022"/>
                    <a:pt x="213050" y="115781"/>
                  </a:cubicBezTo>
                  <a:cubicBezTo>
                    <a:pt x="208423" y="120541"/>
                    <a:pt x="205931" y="123933"/>
                    <a:pt x="205575" y="125958"/>
                  </a:cubicBezTo>
                  <a:cubicBezTo>
                    <a:pt x="205594" y="126663"/>
                    <a:pt x="205842" y="127254"/>
                    <a:pt x="206319" y="127730"/>
                  </a:cubicBezTo>
                  <a:cubicBezTo>
                    <a:pt x="206796" y="128206"/>
                    <a:pt x="207387" y="128454"/>
                    <a:pt x="208092" y="128473"/>
                  </a:cubicBezTo>
                  <a:cubicBezTo>
                    <a:pt x="208927" y="128411"/>
                    <a:pt x="209775" y="128021"/>
                    <a:pt x="210638" y="127301"/>
                  </a:cubicBezTo>
                  <a:cubicBezTo>
                    <a:pt x="211501" y="126582"/>
                    <a:pt x="212178" y="125906"/>
                    <a:pt x="212669" y="125273"/>
                  </a:cubicBezTo>
                  <a:cubicBezTo>
                    <a:pt x="219137" y="117297"/>
                    <a:pt x="227146" y="109398"/>
                    <a:pt x="236696" y="101574"/>
                  </a:cubicBezTo>
                  <a:cubicBezTo>
                    <a:pt x="246246" y="93751"/>
                    <a:pt x="255148" y="87223"/>
                    <a:pt x="263400" y="81991"/>
                  </a:cubicBezTo>
                  <a:cubicBezTo>
                    <a:pt x="271653" y="76759"/>
                    <a:pt x="277067" y="74041"/>
                    <a:pt x="279642" y="73838"/>
                  </a:cubicBezTo>
                  <a:cubicBezTo>
                    <a:pt x="280108" y="73819"/>
                    <a:pt x="280661" y="74142"/>
                    <a:pt x="281299" y="74809"/>
                  </a:cubicBezTo>
                  <a:cubicBezTo>
                    <a:pt x="281937" y="75476"/>
                    <a:pt x="282604" y="76600"/>
                    <a:pt x="283299" y="78181"/>
                  </a:cubicBezTo>
                  <a:cubicBezTo>
                    <a:pt x="283999" y="79896"/>
                    <a:pt x="284656" y="81781"/>
                    <a:pt x="285271" y="83839"/>
                  </a:cubicBezTo>
                  <a:cubicBezTo>
                    <a:pt x="285885" y="85896"/>
                    <a:pt x="286371" y="88125"/>
                    <a:pt x="286728" y="90525"/>
                  </a:cubicBezTo>
                  <a:cubicBezTo>
                    <a:pt x="286381" y="93559"/>
                    <a:pt x="283951" y="97347"/>
                    <a:pt x="279438" y="101888"/>
                  </a:cubicBezTo>
                  <a:cubicBezTo>
                    <a:pt x="274926" y="106429"/>
                    <a:pt x="270413" y="111351"/>
                    <a:pt x="265900" y="116654"/>
                  </a:cubicBezTo>
                  <a:cubicBezTo>
                    <a:pt x="261387" y="121957"/>
                    <a:pt x="258957" y="127268"/>
                    <a:pt x="258610" y="132588"/>
                  </a:cubicBezTo>
                  <a:cubicBezTo>
                    <a:pt x="258639" y="133659"/>
                    <a:pt x="259039" y="134602"/>
                    <a:pt x="259810" y="135417"/>
                  </a:cubicBezTo>
                  <a:cubicBezTo>
                    <a:pt x="260582" y="136231"/>
                    <a:pt x="261554" y="136660"/>
                    <a:pt x="262725" y="136703"/>
                  </a:cubicBezTo>
                  <a:cubicBezTo>
                    <a:pt x="265687" y="136441"/>
                    <a:pt x="269135" y="134964"/>
                    <a:pt x="273069" y="132273"/>
                  </a:cubicBezTo>
                  <a:cubicBezTo>
                    <a:pt x="277003" y="129583"/>
                    <a:pt x="280108" y="127249"/>
                    <a:pt x="282385" y="125273"/>
                  </a:cubicBezTo>
                  <a:lnTo>
                    <a:pt x="296101" y="113843"/>
                  </a:lnTo>
                  <a:lnTo>
                    <a:pt x="296565" y="116394"/>
                  </a:lnTo>
                  <a:lnTo>
                    <a:pt x="298861" y="108653"/>
                  </a:lnTo>
                  <a:cubicBezTo>
                    <a:pt x="303868" y="100327"/>
                    <a:pt x="309638" y="93551"/>
                    <a:pt x="316168" y="88324"/>
                  </a:cubicBezTo>
                  <a:cubicBezTo>
                    <a:pt x="322699" y="83097"/>
                    <a:pt x="328384" y="80402"/>
                    <a:pt x="333222" y="80238"/>
                  </a:cubicBezTo>
                  <a:cubicBezTo>
                    <a:pt x="335340" y="80191"/>
                    <a:pt x="337502" y="80629"/>
                    <a:pt x="339706" y="81553"/>
                  </a:cubicBezTo>
                  <a:cubicBezTo>
                    <a:pt x="341910" y="82477"/>
                    <a:pt x="343100" y="84172"/>
                    <a:pt x="343276" y="86639"/>
                  </a:cubicBezTo>
                  <a:cubicBezTo>
                    <a:pt x="343056" y="90589"/>
                    <a:pt x="340983" y="95110"/>
                    <a:pt x="337056" y="100203"/>
                  </a:cubicBezTo>
                  <a:cubicBezTo>
                    <a:pt x="333129" y="105296"/>
                    <a:pt x="328669" y="110122"/>
                    <a:pt x="323675" y="114681"/>
                  </a:cubicBezTo>
                  <a:cubicBezTo>
                    <a:pt x="318682" y="119240"/>
                    <a:pt x="314476" y="122695"/>
                    <a:pt x="311057" y="125044"/>
                  </a:cubicBezTo>
                  <a:cubicBezTo>
                    <a:pt x="310104" y="129745"/>
                    <a:pt x="310580" y="133316"/>
                    <a:pt x="312485" y="135760"/>
                  </a:cubicBezTo>
                  <a:cubicBezTo>
                    <a:pt x="314389" y="138203"/>
                    <a:pt x="317950" y="139432"/>
                    <a:pt x="323167" y="139446"/>
                  </a:cubicBezTo>
                  <a:cubicBezTo>
                    <a:pt x="329275" y="139079"/>
                    <a:pt x="335169" y="136784"/>
                    <a:pt x="340848" y="132559"/>
                  </a:cubicBezTo>
                  <a:cubicBezTo>
                    <a:pt x="346528" y="128335"/>
                    <a:pt x="351679" y="124382"/>
                    <a:pt x="356301" y="120701"/>
                  </a:cubicBezTo>
                  <a:lnTo>
                    <a:pt x="358358" y="129387"/>
                  </a:lnTo>
                  <a:cubicBezTo>
                    <a:pt x="354853" y="133753"/>
                    <a:pt x="350489" y="138478"/>
                    <a:pt x="345265" y="143560"/>
                  </a:cubicBezTo>
                  <a:cubicBezTo>
                    <a:pt x="340042" y="148643"/>
                    <a:pt x="334425" y="153027"/>
                    <a:pt x="328415" y="156713"/>
                  </a:cubicBezTo>
                  <a:cubicBezTo>
                    <a:pt x="322404" y="160399"/>
                    <a:pt x="316466" y="162330"/>
                    <a:pt x="310600" y="162506"/>
                  </a:cubicBezTo>
                  <a:cubicBezTo>
                    <a:pt x="306113" y="162386"/>
                    <a:pt x="302417" y="160901"/>
                    <a:pt x="299513" y="158049"/>
                  </a:cubicBezTo>
                  <a:cubicBezTo>
                    <a:pt x="296608" y="155198"/>
                    <a:pt x="294453" y="151699"/>
                    <a:pt x="293047" y="147554"/>
                  </a:cubicBezTo>
                  <a:cubicBezTo>
                    <a:pt x="291640" y="143408"/>
                    <a:pt x="290941" y="139334"/>
                    <a:pt x="290948" y="135331"/>
                  </a:cubicBezTo>
                  <a:lnTo>
                    <a:pt x="292880" y="128816"/>
                  </a:lnTo>
                  <a:lnTo>
                    <a:pt x="282682" y="138744"/>
                  </a:lnTo>
                  <a:cubicBezTo>
                    <a:pt x="276668" y="144778"/>
                    <a:pt x="270401" y="150214"/>
                    <a:pt x="263881" y="155054"/>
                  </a:cubicBezTo>
                  <a:cubicBezTo>
                    <a:pt x="257361" y="159894"/>
                    <a:pt x="251265" y="162454"/>
                    <a:pt x="245595" y="162734"/>
                  </a:cubicBezTo>
                  <a:cubicBezTo>
                    <a:pt x="241266" y="162592"/>
                    <a:pt x="238050" y="161050"/>
                    <a:pt x="235947" y="158110"/>
                  </a:cubicBezTo>
                  <a:cubicBezTo>
                    <a:pt x="233844" y="155170"/>
                    <a:pt x="232798" y="151688"/>
                    <a:pt x="232807" y="147663"/>
                  </a:cubicBezTo>
                  <a:cubicBezTo>
                    <a:pt x="233169" y="140687"/>
                    <a:pt x="235528" y="133738"/>
                    <a:pt x="239886" y="126814"/>
                  </a:cubicBezTo>
                  <a:cubicBezTo>
                    <a:pt x="244244" y="119891"/>
                    <a:pt x="248430" y="113738"/>
                    <a:pt x="252445" y="108356"/>
                  </a:cubicBezTo>
                  <a:lnTo>
                    <a:pt x="251988" y="107899"/>
                  </a:lnTo>
                  <a:cubicBezTo>
                    <a:pt x="245371" y="112828"/>
                    <a:pt x="239136" y="118229"/>
                    <a:pt x="233283" y="124100"/>
                  </a:cubicBezTo>
                  <a:cubicBezTo>
                    <a:pt x="227431" y="129972"/>
                    <a:pt x="221933" y="136228"/>
                    <a:pt x="216788" y="142868"/>
                  </a:cubicBezTo>
                  <a:cubicBezTo>
                    <a:pt x="214919" y="145413"/>
                    <a:pt x="212250" y="148544"/>
                    <a:pt x="208782" y="152259"/>
                  </a:cubicBezTo>
                  <a:cubicBezTo>
                    <a:pt x="205313" y="155974"/>
                    <a:pt x="201962" y="158020"/>
                    <a:pt x="198727" y="158396"/>
                  </a:cubicBezTo>
                  <a:cubicBezTo>
                    <a:pt x="195412" y="158266"/>
                    <a:pt x="192836" y="156927"/>
                    <a:pt x="191000" y="154379"/>
                  </a:cubicBezTo>
                  <a:cubicBezTo>
                    <a:pt x="189164" y="151830"/>
                    <a:pt x="187873" y="148850"/>
                    <a:pt x="187128" y="145439"/>
                  </a:cubicBezTo>
                  <a:cubicBezTo>
                    <a:pt x="186382" y="142028"/>
                    <a:pt x="185988" y="138963"/>
                    <a:pt x="185944" y="136245"/>
                  </a:cubicBezTo>
                  <a:lnTo>
                    <a:pt x="187404" y="129410"/>
                  </a:lnTo>
                  <a:lnTo>
                    <a:pt x="185919" y="130980"/>
                  </a:lnTo>
                  <a:cubicBezTo>
                    <a:pt x="181227" y="135398"/>
                    <a:pt x="175368" y="140111"/>
                    <a:pt x="168343" y="145118"/>
                  </a:cubicBezTo>
                  <a:cubicBezTo>
                    <a:pt x="161318" y="150125"/>
                    <a:pt x="154217" y="154423"/>
                    <a:pt x="147040" y="158013"/>
                  </a:cubicBezTo>
                  <a:cubicBezTo>
                    <a:pt x="139862" y="161603"/>
                    <a:pt x="133698" y="163482"/>
                    <a:pt x="128547" y="163649"/>
                  </a:cubicBezTo>
                  <a:cubicBezTo>
                    <a:pt x="123099" y="163568"/>
                    <a:pt x="118751" y="161903"/>
                    <a:pt x="115501" y="158655"/>
                  </a:cubicBezTo>
                  <a:cubicBezTo>
                    <a:pt x="112252" y="155407"/>
                    <a:pt x="110587" y="151060"/>
                    <a:pt x="110506" y="145615"/>
                  </a:cubicBezTo>
                  <a:cubicBezTo>
                    <a:pt x="110601" y="139178"/>
                    <a:pt x="111781" y="133254"/>
                    <a:pt x="114046" y="127844"/>
                  </a:cubicBezTo>
                  <a:cubicBezTo>
                    <a:pt x="116310" y="122434"/>
                    <a:pt x="119089" y="117081"/>
                    <a:pt x="122381" y="111785"/>
                  </a:cubicBezTo>
                  <a:lnTo>
                    <a:pt x="141110" y="79996"/>
                  </a:lnTo>
                  <a:lnTo>
                    <a:pt x="140653" y="79539"/>
                  </a:lnTo>
                  <a:cubicBezTo>
                    <a:pt x="111191" y="108175"/>
                    <a:pt x="88582" y="128955"/>
                    <a:pt x="72826" y="141878"/>
                  </a:cubicBezTo>
                  <a:cubicBezTo>
                    <a:pt x="57069" y="154801"/>
                    <a:pt x="47373" y="160839"/>
                    <a:pt x="43736" y="159991"/>
                  </a:cubicBezTo>
                  <a:cubicBezTo>
                    <a:pt x="36546" y="158682"/>
                    <a:pt x="31169" y="155987"/>
                    <a:pt x="27605" y="151906"/>
                  </a:cubicBezTo>
                  <a:cubicBezTo>
                    <a:pt x="24041" y="147825"/>
                    <a:pt x="22262" y="142673"/>
                    <a:pt x="22267" y="136450"/>
                  </a:cubicBezTo>
                  <a:cubicBezTo>
                    <a:pt x="22448" y="131461"/>
                    <a:pt x="24242" y="125998"/>
                    <a:pt x="27647" y="120061"/>
                  </a:cubicBezTo>
                  <a:cubicBezTo>
                    <a:pt x="31052" y="114124"/>
                    <a:pt x="34977" y="108391"/>
                    <a:pt x="39422" y="102860"/>
                  </a:cubicBezTo>
                  <a:cubicBezTo>
                    <a:pt x="43867" y="97330"/>
                    <a:pt x="47742" y="92679"/>
                    <a:pt x="51045" y="88910"/>
                  </a:cubicBezTo>
                  <a:cubicBezTo>
                    <a:pt x="66041" y="71539"/>
                    <a:pt x="76934" y="59197"/>
                    <a:pt x="83725" y="51883"/>
                  </a:cubicBezTo>
                  <a:cubicBezTo>
                    <a:pt x="90516" y="44569"/>
                    <a:pt x="93804" y="40227"/>
                    <a:pt x="93590" y="38855"/>
                  </a:cubicBezTo>
                  <a:cubicBezTo>
                    <a:pt x="93580" y="38160"/>
                    <a:pt x="93371" y="37608"/>
                    <a:pt x="92961" y="37198"/>
                  </a:cubicBezTo>
                  <a:cubicBezTo>
                    <a:pt x="92551" y="36789"/>
                    <a:pt x="91998" y="36579"/>
                    <a:pt x="91302" y="36570"/>
                  </a:cubicBezTo>
                  <a:cubicBezTo>
                    <a:pt x="90497" y="36646"/>
                    <a:pt x="89362" y="37008"/>
                    <a:pt x="87899" y="37656"/>
                  </a:cubicBezTo>
                  <a:cubicBezTo>
                    <a:pt x="86436" y="38303"/>
                    <a:pt x="85359" y="38779"/>
                    <a:pt x="84668" y="39084"/>
                  </a:cubicBezTo>
                  <a:cubicBezTo>
                    <a:pt x="80270" y="40942"/>
                    <a:pt x="76754" y="42426"/>
                    <a:pt x="74120" y="43537"/>
                  </a:cubicBezTo>
                  <a:cubicBezTo>
                    <a:pt x="71485" y="44649"/>
                    <a:pt x="68664" y="45897"/>
                    <a:pt x="65656" y="47284"/>
                  </a:cubicBezTo>
                  <a:cubicBezTo>
                    <a:pt x="62649" y="48670"/>
                    <a:pt x="58386" y="50704"/>
                    <a:pt x="52868" y="53387"/>
                  </a:cubicBezTo>
                  <a:cubicBezTo>
                    <a:pt x="47351" y="56069"/>
                    <a:pt x="39510" y="59911"/>
                    <a:pt x="29347" y="64911"/>
                  </a:cubicBezTo>
                  <a:cubicBezTo>
                    <a:pt x="26192" y="66516"/>
                    <a:pt x="22393" y="68106"/>
                    <a:pt x="17951" y="69682"/>
                  </a:cubicBezTo>
                  <a:cubicBezTo>
                    <a:pt x="13508" y="71258"/>
                    <a:pt x="9536" y="72106"/>
                    <a:pt x="6036" y="72225"/>
                  </a:cubicBezTo>
                  <a:cubicBezTo>
                    <a:pt x="4045" y="72282"/>
                    <a:pt x="2483" y="71996"/>
                    <a:pt x="1350" y="71368"/>
                  </a:cubicBezTo>
                  <a:cubicBezTo>
                    <a:pt x="216" y="70739"/>
                    <a:pt x="-203" y="69425"/>
                    <a:pt x="92" y="67425"/>
                  </a:cubicBezTo>
                  <a:cubicBezTo>
                    <a:pt x="1147" y="60707"/>
                    <a:pt x="4169" y="53269"/>
                    <a:pt x="9159" y="45111"/>
                  </a:cubicBezTo>
                  <a:cubicBezTo>
                    <a:pt x="14149" y="36954"/>
                    <a:pt x="21183" y="29533"/>
                    <a:pt x="30260" y="22848"/>
                  </a:cubicBezTo>
                  <a:cubicBezTo>
                    <a:pt x="39338" y="16163"/>
                    <a:pt x="50534" y="11671"/>
                    <a:pt x="63850" y="9371"/>
                  </a:cubicBezTo>
                  <a:cubicBezTo>
                    <a:pt x="68465" y="8608"/>
                    <a:pt x="73748" y="7493"/>
                    <a:pt x="79699" y="6028"/>
                  </a:cubicBezTo>
                  <a:cubicBezTo>
                    <a:pt x="85651" y="4562"/>
                    <a:pt x="91575" y="3210"/>
                    <a:pt x="97474" y="1972"/>
                  </a:cubicBezTo>
                  <a:cubicBezTo>
                    <a:pt x="103372" y="735"/>
                    <a:pt x="108549" y="77"/>
                    <a:pt x="11300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latin typeface="Al Tarikh" pitchFamily="2" charset="-78"/>
                <a:cs typeface="Al Tarikh" pitchFamily="2" charset="-78"/>
              </a:endParaRPr>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4" name="Group 33">
            <a:extLst>
              <a:ext uri="{FF2B5EF4-FFF2-40B4-BE49-F238E27FC236}">
                <a16:creationId xmlns:a16="http://schemas.microsoft.com/office/drawing/2014/main" id="{2F1403EF-C9DF-487F-B138-F14AFC9A789A}"/>
              </a:ext>
            </a:extLst>
          </p:cNvPr>
          <p:cNvGrpSpPr/>
          <p:nvPr/>
        </p:nvGrpSpPr>
        <p:grpSpPr>
          <a:xfrm flipH="1">
            <a:off x="5143448" y="1784006"/>
            <a:ext cx="2416156" cy="791790"/>
            <a:chOff x="973910" y="2552193"/>
            <a:chExt cx="1864531" cy="791790"/>
          </a:xfrm>
        </p:grpSpPr>
        <p:sp>
          <p:nvSpPr>
            <p:cNvPr id="5" name="TextBox 4">
              <a:extLst>
                <a:ext uri="{FF2B5EF4-FFF2-40B4-BE49-F238E27FC236}">
                  <a16:creationId xmlns:a16="http://schemas.microsoft.com/office/drawing/2014/main" id="{E3FB21B6-4123-48A5-8D2E-56C83AB7A22A}"/>
                </a:ext>
              </a:extLst>
            </p:cNvPr>
            <p:cNvSpPr txBox="1"/>
            <p:nvPr/>
          </p:nvSpPr>
          <p:spPr>
            <a:xfrm>
              <a:off x="1001564" y="2820763"/>
              <a:ext cx="183687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6" name="TextBox 5">
              <a:extLst>
                <a:ext uri="{FF2B5EF4-FFF2-40B4-BE49-F238E27FC236}">
                  <a16:creationId xmlns:a16="http://schemas.microsoft.com/office/drawing/2014/main" id="{9CE338BB-5CFB-4739-B0CB-14B0C15D495B}"/>
                </a:ext>
              </a:extLst>
            </p:cNvPr>
            <p:cNvSpPr txBox="1"/>
            <p:nvPr/>
          </p:nvSpPr>
          <p:spPr>
            <a:xfrm>
              <a:off x="973910" y="2552193"/>
              <a:ext cx="1863663"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7" name="Group 38">
            <a:extLst>
              <a:ext uri="{FF2B5EF4-FFF2-40B4-BE49-F238E27FC236}">
                <a16:creationId xmlns:a16="http://schemas.microsoft.com/office/drawing/2014/main" id="{9A1BF71B-38E6-49C8-9A63-B6A7A4135CD1}"/>
              </a:ext>
            </a:extLst>
          </p:cNvPr>
          <p:cNvGrpSpPr/>
          <p:nvPr/>
        </p:nvGrpSpPr>
        <p:grpSpPr>
          <a:xfrm flipH="1">
            <a:off x="7677420" y="1992643"/>
            <a:ext cx="684069" cy="684069"/>
            <a:chOff x="3218803" y="1961575"/>
            <a:chExt cx="684067" cy="684069"/>
          </a:xfrm>
        </p:grpSpPr>
        <p:sp>
          <p:nvSpPr>
            <p:cNvPr id="8" name="Diamond 36">
              <a:extLst>
                <a:ext uri="{FF2B5EF4-FFF2-40B4-BE49-F238E27FC236}">
                  <a16:creationId xmlns:a16="http://schemas.microsoft.com/office/drawing/2014/main" id="{D3FB0D3B-0B1C-4E71-975D-B591CEB75755}"/>
                </a:ext>
              </a:extLst>
            </p:cNvPr>
            <p:cNvSpPr/>
            <p:nvPr/>
          </p:nvSpPr>
          <p:spPr>
            <a:xfrm>
              <a:off x="3218803" y="1961575"/>
              <a:ext cx="684067" cy="684069"/>
            </a:xfrm>
            <a:prstGeom prst="diamond">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9" name="TextBox 8">
              <a:extLst>
                <a:ext uri="{FF2B5EF4-FFF2-40B4-BE49-F238E27FC236}">
                  <a16:creationId xmlns:a16="http://schemas.microsoft.com/office/drawing/2014/main" id="{19E13036-F940-4CB4-A8EF-9821BCA77909}"/>
                </a:ext>
              </a:extLst>
            </p:cNvPr>
            <p:cNvSpPr txBox="1"/>
            <p:nvPr/>
          </p:nvSpPr>
          <p:spPr>
            <a:xfrm>
              <a:off x="3348376" y="2140694"/>
              <a:ext cx="421990" cy="369332"/>
            </a:xfrm>
            <a:prstGeom prst="rect">
              <a:avLst/>
            </a:prstGeom>
            <a:noFill/>
          </p:spPr>
          <p:txBody>
            <a:bodyPr wrap="square" rtlCol="0">
              <a:spAutoFit/>
            </a:bodyPr>
            <a:lstStyle/>
            <a:p>
              <a:pPr algn="ctr"/>
              <a:r>
                <a:rPr lang="en-US" altLang="ko-KR" b="1" dirty="0">
                  <a:solidFill>
                    <a:schemeClr val="tx1">
                      <a:lumMod val="75000"/>
                      <a:lumOff val="25000"/>
                    </a:schemeClr>
                  </a:solidFill>
                  <a:latin typeface="Al Tarikh" pitchFamily="2" charset="-78"/>
                  <a:cs typeface="Al Tarikh" pitchFamily="2" charset="-78"/>
                </a:rPr>
                <a:t>01</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10" name="Group 39">
            <a:extLst>
              <a:ext uri="{FF2B5EF4-FFF2-40B4-BE49-F238E27FC236}">
                <a16:creationId xmlns:a16="http://schemas.microsoft.com/office/drawing/2014/main" id="{1A2A2A2E-57C5-435A-B129-6C21FC0EE53F}"/>
              </a:ext>
            </a:extLst>
          </p:cNvPr>
          <p:cNvGrpSpPr/>
          <p:nvPr/>
        </p:nvGrpSpPr>
        <p:grpSpPr>
          <a:xfrm flipH="1">
            <a:off x="4250674" y="3610128"/>
            <a:ext cx="2416156" cy="791790"/>
            <a:chOff x="973910" y="2552193"/>
            <a:chExt cx="1864531" cy="791790"/>
          </a:xfrm>
        </p:grpSpPr>
        <p:sp>
          <p:nvSpPr>
            <p:cNvPr id="11" name="TextBox 10">
              <a:extLst>
                <a:ext uri="{FF2B5EF4-FFF2-40B4-BE49-F238E27FC236}">
                  <a16:creationId xmlns:a16="http://schemas.microsoft.com/office/drawing/2014/main" id="{72CF7C4D-04A9-4446-9720-DC8A8BF55AE7}"/>
                </a:ext>
              </a:extLst>
            </p:cNvPr>
            <p:cNvSpPr txBox="1"/>
            <p:nvPr/>
          </p:nvSpPr>
          <p:spPr>
            <a:xfrm>
              <a:off x="1001564" y="2820763"/>
              <a:ext cx="183687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0FD2B157-AF12-481F-AB3C-AC340E3E73D6}"/>
                </a:ext>
              </a:extLst>
            </p:cNvPr>
            <p:cNvSpPr txBox="1"/>
            <p:nvPr/>
          </p:nvSpPr>
          <p:spPr>
            <a:xfrm>
              <a:off x="973910" y="2552193"/>
              <a:ext cx="1863663"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13" name="Group 42">
            <a:extLst>
              <a:ext uri="{FF2B5EF4-FFF2-40B4-BE49-F238E27FC236}">
                <a16:creationId xmlns:a16="http://schemas.microsoft.com/office/drawing/2014/main" id="{A2EC0B12-5463-4FB3-9637-8E455FDA036A}"/>
              </a:ext>
            </a:extLst>
          </p:cNvPr>
          <p:cNvGrpSpPr/>
          <p:nvPr/>
        </p:nvGrpSpPr>
        <p:grpSpPr>
          <a:xfrm flipH="1">
            <a:off x="6784646" y="3818766"/>
            <a:ext cx="684069" cy="684069"/>
            <a:chOff x="3218803" y="1961575"/>
            <a:chExt cx="684067" cy="684069"/>
          </a:xfrm>
        </p:grpSpPr>
        <p:sp>
          <p:nvSpPr>
            <p:cNvPr id="14" name="Diamond 43">
              <a:extLst>
                <a:ext uri="{FF2B5EF4-FFF2-40B4-BE49-F238E27FC236}">
                  <a16:creationId xmlns:a16="http://schemas.microsoft.com/office/drawing/2014/main" id="{5983B1CE-DB7F-4376-97D9-D4DCA7D87162}"/>
                </a:ext>
              </a:extLst>
            </p:cNvPr>
            <p:cNvSpPr/>
            <p:nvPr/>
          </p:nvSpPr>
          <p:spPr>
            <a:xfrm>
              <a:off x="3218803" y="1961575"/>
              <a:ext cx="684067" cy="684069"/>
            </a:xfrm>
            <a:prstGeom prst="diamond">
              <a:avLst/>
            </a:prstGeom>
            <a:no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solidFill>
                  <a:schemeClr val="tx1">
                    <a:lumMod val="75000"/>
                    <a:lumOff val="25000"/>
                  </a:schemeClr>
                </a:solidFill>
                <a:latin typeface="Al Tarikh" pitchFamily="2" charset="-78"/>
                <a:cs typeface="Al Tarikh" pitchFamily="2" charset="-78"/>
              </a:endParaRPr>
            </a:p>
          </p:txBody>
        </p:sp>
        <p:sp>
          <p:nvSpPr>
            <p:cNvPr id="15" name="TextBox 14">
              <a:extLst>
                <a:ext uri="{FF2B5EF4-FFF2-40B4-BE49-F238E27FC236}">
                  <a16:creationId xmlns:a16="http://schemas.microsoft.com/office/drawing/2014/main" id="{3A4598C8-6038-4CF1-9CDE-3DD6CC45A2D9}"/>
                </a:ext>
              </a:extLst>
            </p:cNvPr>
            <p:cNvSpPr txBox="1"/>
            <p:nvPr/>
          </p:nvSpPr>
          <p:spPr>
            <a:xfrm>
              <a:off x="3348376" y="2140694"/>
              <a:ext cx="421990" cy="369332"/>
            </a:xfrm>
            <a:prstGeom prst="rect">
              <a:avLst/>
            </a:prstGeom>
            <a:noFill/>
          </p:spPr>
          <p:txBody>
            <a:bodyPr wrap="square" rtlCol="0">
              <a:spAutoFit/>
            </a:bodyPr>
            <a:lstStyle/>
            <a:p>
              <a:pPr algn="ctr"/>
              <a:r>
                <a:rPr lang="en-US" altLang="ko-KR" b="1" dirty="0">
                  <a:solidFill>
                    <a:schemeClr val="tx1">
                      <a:lumMod val="75000"/>
                      <a:lumOff val="25000"/>
                    </a:schemeClr>
                  </a:solidFill>
                  <a:latin typeface="Al Tarikh" pitchFamily="2" charset="-78"/>
                  <a:cs typeface="Al Tarikh" pitchFamily="2" charset="-78"/>
                </a:rPr>
                <a:t>02</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16" name="Group 45">
            <a:extLst>
              <a:ext uri="{FF2B5EF4-FFF2-40B4-BE49-F238E27FC236}">
                <a16:creationId xmlns:a16="http://schemas.microsoft.com/office/drawing/2014/main" id="{9C151688-42C3-487D-8090-7361BB45255A}"/>
              </a:ext>
            </a:extLst>
          </p:cNvPr>
          <p:cNvGrpSpPr/>
          <p:nvPr/>
        </p:nvGrpSpPr>
        <p:grpSpPr>
          <a:xfrm flipH="1">
            <a:off x="906701" y="4523190"/>
            <a:ext cx="2416156" cy="791790"/>
            <a:chOff x="973910" y="2552193"/>
            <a:chExt cx="1864531" cy="791790"/>
          </a:xfrm>
        </p:grpSpPr>
        <p:sp>
          <p:nvSpPr>
            <p:cNvPr id="17" name="TextBox 16">
              <a:extLst>
                <a:ext uri="{FF2B5EF4-FFF2-40B4-BE49-F238E27FC236}">
                  <a16:creationId xmlns:a16="http://schemas.microsoft.com/office/drawing/2014/main" id="{472EA57A-A003-472D-A7FB-380143C262F5}"/>
                </a:ext>
              </a:extLst>
            </p:cNvPr>
            <p:cNvSpPr txBox="1"/>
            <p:nvPr/>
          </p:nvSpPr>
          <p:spPr>
            <a:xfrm>
              <a:off x="1001564" y="2820763"/>
              <a:ext cx="183687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18" name="TextBox 17">
              <a:extLst>
                <a:ext uri="{FF2B5EF4-FFF2-40B4-BE49-F238E27FC236}">
                  <a16:creationId xmlns:a16="http://schemas.microsoft.com/office/drawing/2014/main" id="{6947CDB5-AEC8-411C-A0B8-D77BC26AE582}"/>
                </a:ext>
              </a:extLst>
            </p:cNvPr>
            <p:cNvSpPr txBox="1"/>
            <p:nvPr/>
          </p:nvSpPr>
          <p:spPr>
            <a:xfrm>
              <a:off x="973910" y="2552193"/>
              <a:ext cx="1863663"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19" name="Group 48">
            <a:extLst>
              <a:ext uri="{FF2B5EF4-FFF2-40B4-BE49-F238E27FC236}">
                <a16:creationId xmlns:a16="http://schemas.microsoft.com/office/drawing/2014/main" id="{CF2D3EC8-32C5-41F2-B70B-7468F28DA712}"/>
              </a:ext>
            </a:extLst>
          </p:cNvPr>
          <p:cNvGrpSpPr/>
          <p:nvPr/>
        </p:nvGrpSpPr>
        <p:grpSpPr>
          <a:xfrm flipH="1">
            <a:off x="3440674" y="4731827"/>
            <a:ext cx="684069" cy="684069"/>
            <a:chOff x="3218803" y="1961575"/>
            <a:chExt cx="684067" cy="684069"/>
          </a:xfrm>
        </p:grpSpPr>
        <p:sp>
          <p:nvSpPr>
            <p:cNvPr id="20" name="Diamond 49">
              <a:extLst>
                <a:ext uri="{FF2B5EF4-FFF2-40B4-BE49-F238E27FC236}">
                  <a16:creationId xmlns:a16="http://schemas.microsoft.com/office/drawing/2014/main" id="{8BB55C61-DA43-4C2D-AAA4-D2DB76EEFE89}"/>
                </a:ext>
              </a:extLst>
            </p:cNvPr>
            <p:cNvSpPr/>
            <p:nvPr/>
          </p:nvSpPr>
          <p:spPr>
            <a:xfrm>
              <a:off x="3218803" y="1961575"/>
              <a:ext cx="684067" cy="684069"/>
            </a:xfrm>
            <a:prstGeom prst="diamond">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64716EF8-E6BE-4050-8235-8D73CA46C600}"/>
                </a:ext>
              </a:extLst>
            </p:cNvPr>
            <p:cNvSpPr txBox="1"/>
            <p:nvPr/>
          </p:nvSpPr>
          <p:spPr>
            <a:xfrm>
              <a:off x="3348376" y="2140694"/>
              <a:ext cx="421990" cy="369332"/>
            </a:xfrm>
            <a:prstGeom prst="rect">
              <a:avLst/>
            </a:prstGeom>
            <a:noFill/>
          </p:spPr>
          <p:txBody>
            <a:bodyPr wrap="square" rtlCol="0">
              <a:spAutoFit/>
            </a:bodyPr>
            <a:lstStyle/>
            <a:p>
              <a:pPr algn="ctr"/>
              <a:r>
                <a:rPr lang="en-US" altLang="ko-KR" b="1" dirty="0">
                  <a:solidFill>
                    <a:schemeClr val="tx1">
                      <a:lumMod val="75000"/>
                      <a:lumOff val="25000"/>
                    </a:schemeClr>
                  </a:solidFill>
                  <a:latin typeface="Al Tarikh" pitchFamily="2" charset="-78"/>
                  <a:cs typeface="Al Tarikh" pitchFamily="2" charset="-78"/>
                </a:rPr>
                <a:t>04</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22" name="Group 51">
            <a:extLst>
              <a:ext uri="{FF2B5EF4-FFF2-40B4-BE49-F238E27FC236}">
                <a16:creationId xmlns:a16="http://schemas.microsoft.com/office/drawing/2014/main" id="{66F278D1-41CD-4097-942F-595D4DDFDDC7}"/>
              </a:ext>
            </a:extLst>
          </p:cNvPr>
          <p:cNvGrpSpPr/>
          <p:nvPr/>
        </p:nvGrpSpPr>
        <p:grpSpPr>
          <a:xfrm flipH="1">
            <a:off x="1696496" y="2697067"/>
            <a:ext cx="2416156" cy="791790"/>
            <a:chOff x="973910" y="2552193"/>
            <a:chExt cx="1864531" cy="791790"/>
          </a:xfrm>
        </p:grpSpPr>
        <p:sp>
          <p:nvSpPr>
            <p:cNvPr id="23" name="TextBox 22">
              <a:extLst>
                <a:ext uri="{FF2B5EF4-FFF2-40B4-BE49-F238E27FC236}">
                  <a16:creationId xmlns:a16="http://schemas.microsoft.com/office/drawing/2014/main" id="{FDFEE7D5-D33A-4048-8D93-E24BB5CB0604}"/>
                </a:ext>
              </a:extLst>
            </p:cNvPr>
            <p:cNvSpPr txBox="1"/>
            <p:nvPr/>
          </p:nvSpPr>
          <p:spPr>
            <a:xfrm>
              <a:off x="1001564" y="2820763"/>
              <a:ext cx="183687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وجذابة إلى 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4" name="TextBox 23">
              <a:extLst>
                <a:ext uri="{FF2B5EF4-FFF2-40B4-BE49-F238E27FC236}">
                  <a16:creationId xmlns:a16="http://schemas.microsoft.com/office/drawing/2014/main" id="{1B4E6752-EFA0-4C3B-84E4-93CD890EEBB9}"/>
                </a:ext>
              </a:extLst>
            </p:cNvPr>
            <p:cNvSpPr txBox="1"/>
            <p:nvPr/>
          </p:nvSpPr>
          <p:spPr>
            <a:xfrm>
              <a:off x="973910" y="2552193"/>
              <a:ext cx="1863663" cy="307777"/>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5" name="Group 54">
            <a:extLst>
              <a:ext uri="{FF2B5EF4-FFF2-40B4-BE49-F238E27FC236}">
                <a16:creationId xmlns:a16="http://schemas.microsoft.com/office/drawing/2014/main" id="{EEA2A17E-432B-4003-ACD8-1EE3150E6761}"/>
              </a:ext>
            </a:extLst>
          </p:cNvPr>
          <p:cNvGrpSpPr/>
          <p:nvPr/>
        </p:nvGrpSpPr>
        <p:grpSpPr>
          <a:xfrm flipH="1">
            <a:off x="4230468" y="2905705"/>
            <a:ext cx="684069" cy="684069"/>
            <a:chOff x="3218803" y="1961575"/>
            <a:chExt cx="684067" cy="684069"/>
          </a:xfrm>
        </p:grpSpPr>
        <p:sp>
          <p:nvSpPr>
            <p:cNvPr id="26" name="Diamond 55">
              <a:extLst>
                <a:ext uri="{FF2B5EF4-FFF2-40B4-BE49-F238E27FC236}">
                  <a16:creationId xmlns:a16="http://schemas.microsoft.com/office/drawing/2014/main" id="{DCE582B6-AE82-438B-A987-78A00F56FAFB}"/>
                </a:ext>
              </a:extLst>
            </p:cNvPr>
            <p:cNvSpPr/>
            <p:nvPr/>
          </p:nvSpPr>
          <p:spPr>
            <a:xfrm>
              <a:off x="3218803" y="1961575"/>
              <a:ext cx="684067" cy="684069"/>
            </a:xfrm>
            <a:prstGeom prst="diamond">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27" name="TextBox 26">
              <a:extLst>
                <a:ext uri="{FF2B5EF4-FFF2-40B4-BE49-F238E27FC236}">
                  <a16:creationId xmlns:a16="http://schemas.microsoft.com/office/drawing/2014/main" id="{F10ACC48-1A69-46CB-88FE-4FCAA830769C}"/>
                </a:ext>
              </a:extLst>
            </p:cNvPr>
            <p:cNvSpPr txBox="1"/>
            <p:nvPr/>
          </p:nvSpPr>
          <p:spPr>
            <a:xfrm>
              <a:off x="3348376" y="2140694"/>
              <a:ext cx="421990" cy="369332"/>
            </a:xfrm>
            <a:prstGeom prst="rect">
              <a:avLst/>
            </a:prstGeom>
            <a:noFill/>
          </p:spPr>
          <p:txBody>
            <a:bodyPr wrap="square" rtlCol="0">
              <a:spAutoFit/>
            </a:bodyPr>
            <a:lstStyle/>
            <a:p>
              <a:pPr algn="ctr"/>
              <a:r>
                <a:rPr lang="en-US" altLang="ko-KR" b="1" dirty="0">
                  <a:solidFill>
                    <a:schemeClr val="tx1">
                      <a:lumMod val="75000"/>
                      <a:lumOff val="25000"/>
                    </a:schemeClr>
                  </a:solidFill>
                  <a:latin typeface="Al Tarikh" pitchFamily="2" charset="-78"/>
                  <a:cs typeface="Al Tarikh" pitchFamily="2" charset="-78"/>
                </a:rPr>
                <a:t>03</a:t>
              </a:r>
              <a:endParaRPr lang="ko-KR" altLang="en-US" b="1" dirty="0">
                <a:solidFill>
                  <a:schemeClr val="tx1">
                    <a:lumMod val="75000"/>
                    <a:lumOff val="25000"/>
                  </a:schemeClr>
                </a:solidFill>
                <a:latin typeface="Al Tarikh" pitchFamily="2" charset="-78"/>
                <a:cs typeface="Al Tarikh" pitchFamily="2" charset="-78"/>
              </a:endParaRPr>
            </a:p>
          </p:txBody>
        </p:sp>
      </p:grpSp>
      <p:grpSp>
        <p:nvGrpSpPr>
          <p:cNvPr id="28" name="그룹 9">
            <a:extLst>
              <a:ext uri="{FF2B5EF4-FFF2-40B4-BE49-F238E27FC236}">
                <a16:creationId xmlns:a16="http://schemas.microsoft.com/office/drawing/2014/main" id="{74E68DF8-3EAE-4119-AD55-BCE539E510FB}"/>
              </a:ext>
            </a:extLst>
          </p:cNvPr>
          <p:cNvGrpSpPr/>
          <p:nvPr/>
        </p:nvGrpSpPr>
        <p:grpSpPr>
          <a:xfrm flipH="1">
            <a:off x="8212752" y="2332838"/>
            <a:ext cx="2994141" cy="3777467"/>
            <a:chOff x="1018676" y="1848459"/>
            <a:chExt cx="2994141" cy="3777467"/>
          </a:xfrm>
        </p:grpSpPr>
        <p:sp>
          <p:nvSpPr>
            <p:cNvPr id="29" name="Oval 1">
              <a:extLst>
                <a:ext uri="{FF2B5EF4-FFF2-40B4-BE49-F238E27FC236}">
                  <a16:creationId xmlns:a16="http://schemas.microsoft.com/office/drawing/2014/main" id="{0C743E2B-1EBB-46AF-9A7F-77F51AFDA6E1}"/>
                </a:ext>
              </a:extLst>
            </p:cNvPr>
            <p:cNvSpPr/>
            <p:nvPr/>
          </p:nvSpPr>
          <p:spPr>
            <a:xfrm rot="19043010">
              <a:off x="1018676" y="1848459"/>
              <a:ext cx="2271442" cy="2335067"/>
            </a:xfrm>
            <a:custGeom>
              <a:avLst/>
              <a:gdLst/>
              <a:ahLst/>
              <a:cxnLst/>
              <a:rect l="l" t="t" r="r" b="b"/>
              <a:pathLst>
                <a:path w="2552017" h="2623501">
                  <a:moveTo>
                    <a:pt x="960593" y="2481474"/>
                  </a:moveTo>
                  <a:lnTo>
                    <a:pt x="1639506" y="2481474"/>
                  </a:lnTo>
                  <a:cubicBezTo>
                    <a:pt x="1671635" y="2481474"/>
                    <a:pt x="1697681" y="2507520"/>
                    <a:pt x="1697681" y="2539649"/>
                  </a:cubicBezTo>
                  <a:lnTo>
                    <a:pt x="1697681" y="2565326"/>
                  </a:lnTo>
                  <a:cubicBezTo>
                    <a:pt x="1697681" y="2597455"/>
                    <a:pt x="1671635" y="2623501"/>
                    <a:pt x="1639506" y="2623501"/>
                  </a:cubicBezTo>
                  <a:lnTo>
                    <a:pt x="960593" y="2623501"/>
                  </a:lnTo>
                  <a:cubicBezTo>
                    <a:pt x="928464" y="2623501"/>
                    <a:pt x="902418" y="2597455"/>
                    <a:pt x="902418" y="2565326"/>
                  </a:cubicBezTo>
                  <a:lnTo>
                    <a:pt x="902418" y="2539649"/>
                  </a:lnTo>
                  <a:cubicBezTo>
                    <a:pt x="902418" y="2507520"/>
                    <a:pt x="928464" y="2481474"/>
                    <a:pt x="960593" y="2481474"/>
                  </a:cubicBezTo>
                  <a:close/>
                  <a:moveTo>
                    <a:pt x="932191" y="2289251"/>
                  </a:moveTo>
                  <a:lnTo>
                    <a:pt x="1667909" y="2289251"/>
                  </a:lnTo>
                  <a:cubicBezTo>
                    <a:pt x="1700037" y="2289251"/>
                    <a:pt x="1726082" y="2315296"/>
                    <a:pt x="1726082" y="2347425"/>
                  </a:cubicBezTo>
                  <a:lnTo>
                    <a:pt x="1726082" y="2373104"/>
                  </a:lnTo>
                  <a:cubicBezTo>
                    <a:pt x="1726082" y="2405232"/>
                    <a:pt x="1700037" y="2431279"/>
                    <a:pt x="1667909" y="2431279"/>
                  </a:cubicBezTo>
                  <a:lnTo>
                    <a:pt x="932191" y="2431279"/>
                  </a:lnTo>
                  <a:cubicBezTo>
                    <a:pt x="900060" y="2431279"/>
                    <a:pt x="874016" y="2405232"/>
                    <a:pt x="874016" y="2373104"/>
                  </a:cubicBezTo>
                  <a:lnTo>
                    <a:pt x="874016" y="2347425"/>
                  </a:lnTo>
                  <a:cubicBezTo>
                    <a:pt x="874016" y="2315296"/>
                    <a:pt x="900060" y="2289251"/>
                    <a:pt x="932191" y="2289251"/>
                  </a:cubicBezTo>
                  <a:close/>
                  <a:moveTo>
                    <a:pt x="2552017" y="936595"/>
                  </a:moveTo>
                  <a:lnTo>
                    <a:pt x="2552017" y="1134206"/>
                  </a:lnTo>
                  <a:lnTo>
                    <a:pt x="2269715" y="1094683"/>
                  </a:lnTo>
                  <a:lnTo>
                    <a:pt x="2269715" y="976116"/>
                  </a:lnTo>
                  <a:close/>
                  <a:moveTo>
                    <a:pt x="0" y="936595"/>
                  </a:moveTo>
                  <a:lnTo>
                    <a:pt x="282302" y="976116"/>
                  </a:lnTo>
                  <a:lnTo>
                    <a:pt x="282302" y="1094683"/>
                  </a:lnTo>
                  <a:lnTo>
                    <a:pt x="0" y="1134206"/>
                  </a:lnTo>
                  <a:close/>
                  <a:moveTo>
                    <a:pt x="1294602" y="538610"/>
                  </a:moveTo>
                  <a:cubicBezTo>
                    <a:pt x="913173" y="539058"/>
                    <a:pt x="604117" y="848419"/>
                    <a:pt x="604117" y="1229963"/>
                  </a:cubicBezTo>
                  <a:cubicBezTo>
                    <a:pt x="604117" y="1488254"/>
                    <a:pt x="788458" y="1743173"/>
                    <a:pt x="933602" y="1859635"/>
                  </a:cubicBezTo>
                  <a:cubicBezTo>
                    <a:pt x="999780" y="1936202"/>
                    <a:pt x="994533" y="1937770"/>
                    <a:pt x="1021427" y="2035767"/>
                  </a:cubicBezTo>
                  <a:cubicBezTo>
                    <a:pt x="1030792" y="2095827"/>
                    <a:pt x="1015388" y="2108637"/>
                    <a:pt x="1052591" y="2112393"/>
                  </a:cubicBezTo>
                  <a:lnTo>
                    <a:pt x="1054999" y="2125056"/>
                  </a:lnTo>
                  <a:lnTo>
                    <a:pt x="1550433" y="2125056"/>
                  </a:lnTo>
                  <a:lnTo>
                    <a:pt x="1553159" y="2110727"/>
                  </a:lnTo>
                  <a:cubicBezTo>
                    <a:pt x="1573723" y="2104124"/>
                    <a:pt x="1563459" y="2087417"/>
                    <a:pt x="1571512" y="2035767"/>
                  </a:cubicBezTo>
                  <a:cubicBezTo>
                    <a:pt x="1598405" y="1937770"/>
                    <a:pt x="1593158" y="1936202"/>
                    <a:pt x="1659337" y="1859635"/>
                  </a:cubicBezTo>
                  <a:cubicBezTo>
                    <a:pt x="1804480" y="1743173"/>
                    <a:pt x="1988823" y="1488254"/>
                    <a:pt x="1988823" y="1229963"/>
                  </a:cubicBezTo>
                  <a:cubicBezTo>
                    <a:pt x="1988823" y="848419"/>
                    <a:pt x="1679767" y="539058"/>
                    <a:pt x="1298337" y="538610"/>
                  </a:cubicBezTo>
                  <a:lnTo>
                    <a:pt x="1298337" y="538781"/>
                  </a:lnTo>
                  <a:lnTo>
                    <a:pt x="1296470" y="538638"/>
                  </a:lnTo>
                  <a:lnTo>
                    <a:pt x="1294602" y="538781"/>
                  </a:lnTo>
                  <a:close/>
                  <a:moveTo>
                    <a:pt x="1294881" y="366993"/>
                  </a:moveTo>
                  <a:lnTo>
                    <a:pt x="1296470" y="367115"/>
                  </a:lnTo>
                  <a:lnTo>
                    <a:pt x="1298059" y="366993"/>
                  </a:lnTo>
                  <a:cubicBezTo>
                    <a:pt x="1765638" y="366993"/>
                    <a:pt x="2144688" y="746041"/>
                    <a:pt x="2144688" y="1213621"/>
                  </a:cubicBezTo>
                  <a:cubicBezTo>
                    <a:pt x="2144688" y="1530035"/>
                    <a:pt x="1918769" y="1842315"/>
                    <a:pt x="1741015" y="1984856"/>
                  </a:cubicBezTo>
                  <a:cubicBezTo>
                    <a:pt x="1688059" y="2045866"/>
                    <a:pt x="1711430" y="2077925"/>
                    <a:pt x="1700050" y="2157459"/>
                  </a:cubicBezTo>
                  <a:cubicBezTo>
                    <a:pt x="1670466" y="2218857"/>
                    <a:pt x="1644003" y="2238490"/>
                    <a:pt x="1591710" y="2238490"/>
                  </a:cubicBezTo>
                  <a:lnTo>
                    <a:pt x="1296470" y="2237434"/>
                  </a:lnTo>
                  <a:lnTo>
                    <a:pt x="1001230" y="2238490"/>
                  </a:lnTo>
                  <a:cubicBezTo>
                    <a:pt x="948937" y="2238490"/>
                    <a:pt x="922474" y="2218857"/>
                    <a:pt x="892888" y="2157459"/>
                  </a:cubicBezTo>
                  <a:cubicBezTo>
                    <a:pt x="881509" y="2077925"/>
                    <a:pt x="904880" y="2045866"/>
                    <a:pt x="851923" y="1984856"/>
                  </a:cubicBezTo>
                  <a:cubicBezTo>
                    <a:pt x="674170" y="1842315"/>
                    <a:pt x="448251" y="1530035"/>
                    <a:pt x="448251" y="1213621"/>
                  </a:cubicBezTo>
                  <a:cubicBezTo>
                    <a:pt x="448251" y="746041"/>
                    <a:pt x="827300" y="366993"/>
                    <a:pt x="1294881" y="366993"/>
                  </a:cubicBezTo>
                  <a:close/>
                  <a:moveTo>
                    <a:pt x="2017322" y="195354"/>
                  </a:moveTo>
                  <a:lnTo>
                    <a:pt x="2168700" y="322376"/>
                  </a:lnTo>
                  <a:lnTo>
                    <a:pt x="1956964" y="513228"/>
                  </a:lnTo>
                  <a:lnTo>
                    <a:pt x="1866137" y="437013"/>
                  </a:lnTo>
                  <a:close/>
                  <a:moveTo>
                    <a:pt x="520680" y="195354"/>
                  </a:moveTo>
                  <a:lnTo>
                    <a:pt x="671864" y="437013"/>
                  </a:lnTo>
                  <a:lnTo>
                    <a:pt x="581036" y="513228"/>
                  </a:lnTo>
                  <a:lnTo>
                    <a:pt x="369300" y="322376"/>
                  </a:lnTo>
                  <a:close/>
                  <a:moveTo>
                    <a:pt x="1197664" y="0"/>
                  </a:moveTo>
                  <a:lnTo>
                    <a:pt x="1395275" y="0"/>
                  </a:lnTo>
                  <a:lnTo>
                    <a:pt x="1355752" y="282302"/>
                  </a:lnTo>
                  <a:lnTo>
                    <a:pt x="1237185" y="282302"/>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nvGrpSpPr>
            <p:cNvPr id="30" name="Group 18">
              <a:extLst>
                <a:ext uri="{FF2B5EF4-FFF2-40B4-BE49-F238E27FC236}">
                  <a16:creationId xmlns:a16="http://schemas.microsoft.com/office/drawing/2014/main" id="{10AB9672-D3BD-4544-B842-B3DB1CAC673F}"/>
                </a:ext>
              </a:extLst>
            </p:cNvPr>
            <p:cNvGrpSpPr/>
            <p:nvPr/>
          </p:nvGrpSpPr>
          <p:grpSpPr>
            <a:xfrm rot="19043010">
              <a:off x="3354055" y="3654531"/>
              <a:ext cx="658762" cy="1971395"/>
              <a:chOff x="6208145" y="3967120"/>
              <a:chExt cx="864000" cy="2380481"/>
            </a:xfrm>
          </p:grpSpPr>
          <p:sp>
            <p:nvSpPr>
              <p:cNvPr id="49" name="Rectangle 13">
                <a:extLst>
                  <a:ext uri="{FF2B5EF4-FFF2-40B4-BE49-F238E27FC236}">
                    <a16:creationId xmlns:a16="http://schemas.microsoft.com/office/drawing/2014/main" id="{019B9B7A-B739-4965-A437-7914FA84F38F}"/>
                  </a:ext>
                </a:extLst>
              </p:cNvPr>
              <p:cNvSpPr/>
              <p:nvPr/>
            </p:nvSpPr>
            <p:spPr>
              <a:xfrm>
                <a:off x="6208145" y="3967120"/>
                <a:ext cx="864000" cy="1462385"/>
              </a:xfrm>
              <a:custGeom>
                <a:avLst/>
                <a:gdLst>
                  <a:gd name="connsiteX0" fmla="*/ 0 w 658762"/>
                  <a:gd name="connsiteY0" fmla="*/ 0 h 1173372"/>
                  <a:gd name="connsiteX1" fmla="*/ 658762 w 658762"/>
                  <a:gd name="connsiteY1" fmla="*/ 0 h 1173372"/>
                  <a:gd name="connsiteX2" fmla="*/ 658762 w 658762"/>
                  <a:gd name="connsiteY2" fmla="*/ 1173372 h 1173372"/>
                  <a:gd name="connsiteX3" fmla="*/ 0 w 658762"/>
                  <a:gd name="connsiteY3" fmla="*/ 1173372 h 1173372"/>
                  <a:gd name="connsiteX4" fmla="*/ 0 w 658762"/>
                  <a:gd name="connsiteY4" fmla="*/ 0 h 1173372"/>
                  <a:gd name="connsiteX0" fmla="*/ 0 w 658762"/>
                  <a:gd name="connsiteY0" fmla="*/ 0 h 1209010"/>
                  <a:gd name="connsiteX1" fmla="*/ 658762 w 658762"/>
                  <a:gd name="connsiteY1" fmla="*/ 0 h 1209010"/>
                  <a:gd name="connsiteX2" fmla="*/ 658762 w 658762"/>
                  <a:gd name="connsiteY2" fmla="*/ 1173372 h 1209010"/>
                  <a:gd name="connsiteX3" fmla="*/ 314224 w 658762"/>
                  <a:gd name="connsiteY3" fmla="*/ 1209010 h 1209010"/>
                  <a:gd name="connsiteX4" fmla="*/ 0 w 658762"/>
                  <a:gd name="connsiteY4" fmla="*/ 1173372 h 1209010"/>
                  <a:gd name="connsiteX5" fmla="*/ 0 w 658762"/>
                  <a:gd name="connsiteY5" fmla="*/ 0 h 1209010"/>
                  <a:gd name="connsiteX0" fmla="*/ 0 w 658762"/>
                  <a:gd name="connsiteY0" fmla="*/ 0 h 1211074"/>
                  <a:gd name="connsiteX1" fmla="*/ 658762 w 658762"/>
                  <a:gd name="connsiteY1" fmla="*/ 0 h 1211074"/>
                  <a:gd name="connsiteX2" fmla="*/ 658762 w 658762"/>
                  <a:gd name="connsiteY2" fmla="*/ 1173372 h 1211074"/>
                  <a:gd name="connsiteX3" fmla="*/ 312325 w 658762"/>
                  <a:gd name="connsiteY3" fmla="*/ 1211074 h 1211074"/>
                  <a:gd name="connsiteX4" fmla="*/ 0 w 658762"/>
                  <a:gd name="connsiteY4" fmla="*/ 1173372 h 1211074"/>
                  <a:gd name="connsiteX5" fmla="*/ 0 w 658762"/>
                  <a:gd name="connsiteY5" fmla="*/ 0 h 1211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8762" h="1211074">
                    <a:moveTo>
                      <a:pt x="0" y="0"/>
                    </a:moveTo>
                    <a:lnTo>
                      <a:pt x="658762" y="0"/>
                    </a:lnTo>
                    <a:lnTo>
                      <a:pt x="658762" y="1173372"/>
                    </a:lnTo>
                    <a:cubicBezTo>
                      <a:pt x="544742" y="1173306"/>
                      <a:pt x="426345" y="1211140"/>
                      <a:pt x="312325" y="1211074"/>
                    </a:cubicBezTo>
                    <a:lnTo>
                      <a:pt x="0" y="1173372"/>
                    </a:lnTo>
                    <a:lnTo>
                      <a:pt x="0" y="0"/>
                    </a:lnTo>
                    <a:close/>
                  </a:path>
                </a:pathLst>
              </a:custGeom>
              <a:solidFill>
                <a:schemeClr val="bg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latin typeface="Al Tarikh" pitchFamily="2" charset="-78"/>
                  <a:cs typeface="Al Tarikh" pitchFamily="2" charset="-78"/>
                </a:endParaRPr>
              </a:p>
            </p:txBody>
          </p:sp>
          <p:sp>
            <p:nvSpPr>
              <p:cNvPr id="51" name="Trapezoid 12">
                <a:extLst>
                  <a:ext uri="{FF2B5EF4-FFF2-40B4-BE49-F238E27FC236}">
                    <a16:creationId xmlns:a16="http://schemas.microsoft.com/office/drawing/2014/main" id="{92868619-7B4D-4B61-92A6-C5284036A72D}"/>
                  </a:ext>
                </a:extLst>
              </p:cNvPr>
              <p:cNvSpPr/>
              <p:nvPr/>
            </p:nvSpPr>
            <p:spPr>
              <a:xfrm rot="10800000">
                <a:off x="6217643" y="5239989"/>
                <a:ext cx="844714" cy="696735"/>
              </a:xfrm>
              <a:custGeom>
                <a:avLst/>
                <a:gdLst>
                  <a:gd name="connsiteX0" fmla="*/ 0 w 864096"/>
                  <a:gd name="connsiteY0" fmla="*/ 504000 h 504000"/>
                  <a:gd name="connsiteX1" fmla="*/ 278218 w 864096"/>
                  <a:gd name="connsiteY1" fmla="*/ 0 h 504000"/>
                  <a:gd name="connsiteX2" fmla="*/ 585878 w 864096"/>
                  <a:gd name="connsiteY2" fmla="*/ 0 h 504000"/>
                  <a:gd name="connsiteX3" fmla="*/ 864096 w 864096"/>
                  <a:gd name="connsiteY3" fmla="*/ 504000 h 504000"/>
                  <a:gd name="connsiteX4" fmla="*/ 0 w 864096"/>
                  <a:gd name="connsiteY4" fmla="*/ 504000 h 504000"/>
                  <a:gd name="connsiteX0" fmla="*/ 0 w 864096"/>
                  <a:gd name="connsiteY0" fmla="*/ 504000 h 504000"/>
                  <a:gd name="connsiteX1" fmla="*/ 278218 w 864096"/>
                  <a:gd name="connsiteY1" fmla="*/ 0 h 504000"/>
                  <a:gd name="connsiteX2" fmla="*/ 585878 w 864096"/>
                  <a:gd name="connsiteY2" fmla="*/ 0 h 504000"/>
                  <a:gd name="connsiteX3" fmla="*/ 864096 w 864096"/>
                  <a:gd name="connsiteY3" fmla="*/ 504000 h 504000"/>
                  <a:gd name="connsiteX4" fmla="*/ 654389 w 864096"/>
                  <a:gd name="connsiteY4" fmla="*/ 502269 h 504000"/>
                  <a:gd name="connsiteX5" fmla="*/ 0 w 864096"/>
                  <a:gd name="connsiteY5" fmla="*/ 504000 h 504000"/>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0 w 864096"/>
                  <a:gd name="connsiteY5"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0 w 864096"/>
                  <a:gd name="connsiteY5" fmla="*/ 504000 h 692597"/>
                  <a:gd name="connsiteX0" fmla="*/ 0 w 864096"/>
                  <a:gd name="connsiteY0" fmla="*/ 504000 h 693799"/>
                  <a:gd name="connsiteX1" fmla="*/ 278218 w 864096"/>
                  <a:gd name="connsiteY1" fmla="*/ 0 h 693799"/>
                  <a:gd name="connsiteX2" fmla="*/ 585878 w 864096"/>
                  <a:gd name="connsiteY2" fmla="*/ 0 h 693799"/>
                  <a:gd name="connsiteX3" fmla="*/ 864096 w 864096"/>
                  <a:gd name="connsiteY3" fmla="*/ 504000 h 693799"/>
                  <a:gd name="connsiteX4" fmla="*/ 646114 w 864096"/>
                  <a:gd name="connsiteY4" fmla="*/ 692597 h 693799"/>
                  <a:gd name="connsiteX5" fmla="*/ 418548 w 864096"/>
                  <a:gd name="connsiteY5" fmla="*/ 580882 h 693799"/>
                  <a:gd name="connsiteX6" fmla="*/ 0 w 864096"/>
                  <a:gd name="connsiteY6" fmla="*/ 504000 h 693799"/>
                  <a:gd name="connsiteX0" fmla="*/ 0 w 864096"/>
                  <a:gd name="connsiteY0" fmla="*/ 504000 h 693347"/>
                  <a:gd name="connsiteX1" fmla="*/ 278218 w 864096"/>
                  <a:gd name="connsiteY1" fmla="*/ 0 h 693347"/>
                  <a:gd name="connsiteX2" fmla="*/ 585878 w 864096"/>
                  <a:gd name="connsiteY2" fmla="*/ 0 h 693347"/>
                  <a:gd name="connsiteX3" fmla="*/ 864096 w 864096"/>
                  <a:gd name="connsiteY3" fmla="*/ 504000 h 693347"/>
                  <a:gd name="connsiteX4" fmla="*/ 646114 w 864096"/>
                  <a:gd name="connsiteY4" fmla="*/ 692597 h 693347"/>
                  <a:gd name="connsiteX5" fmla="*/ 418548 w 864096"/>
                  <a:gd name="connsiteY5" fmla="*/ 518819 h 693347"/>
                  <a:gd name="connsiteX6" fmla="*/ 0 w 864096"/>
                  <a:gd name="connsiteY6" fmla="*/ 504000 h 69334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18548 w 864096"/>
                  <a:gd name="connsiteY5" fmla="*/ 518819 h 692597"/>
                  <a:gd name="connsiteX6" fmla="*/ 0 w 864096"/>
                  <a:gd name="connsiteY6"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18548 w 864096"/>
                  <a:gd name="connsiteY5" fmla="*/ 518819 h 692597"/>
                  <a:gd name="connsiteX6" fmla="*/ 0 w 864096"/>
                  <a:gd name="connsiteY6"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22686 w 864096"/>
                  <a:gd name="connsiteY5" fmla="*/ 489856 h 692597"/>
                  <a:gd name="connsiteX6" fmla="*/ 0 w 864096"/>
                  <a:gd name="connsiteY6"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22686 w 864096"/>
                  <a:gd name="connsiteY5" fmla="*/ 489856 h 692597"/>
                  <a:gd name="connsiteX6" fmla="*/ 0 w 864096"/>
                  <a:gd name="connsiteY6"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22686 w 864096"/>
                  <a:gd name="connsiteY5" fmla="*/ 489856 h 692597"/>
                  <a:gd name="connsiteX6" fmla="*/ 0 w 864096"/>
                  <a:gd name="connsiteY6" fmla="*/ 504000 h 692597"/>
                  <a:gd name="connsiteX0" fmla="*/ 0 w 864096"/>
                  <a:gd name="connsiteY0" fmla="*/ 504000 h 692597"/>
                  <a:gd name="connsiteX1" fmla="*/ 278218 w 864096"/>
                  <a:gd name="connsiteY1" fmla="*/ 0 h 692597"/>
                  <a:gd name="connsiteX2" fmla="*/ 585878 w 864096"/>
                  <a:gd name="connsiteY2" fmla="*/ 0 h 692597"/>
                  <a:gd name="connsiteX3" fmla="*/ 864096 w 864096"/>
                  <a:gd name="connsiteY3" fmla="*/ 504000 h 692597"/>
                  <a:gd name="connsiteX4" fmla="*/ 646114 w 864096"/>
                  <a:gd name="connsiteY4" fmla="*/ 692597 h 692597"/>
                  <a:gd name="connsiteX5" fmla="*/ 422686 w 864096"/>
                  <a:gd name="connsiteY5" fmla="*/ 489856 h 692597"/>
                  <a:gd name="connsiteX6" fmla="*/ 0 w 864096"/>
                  <a:gd name="connsiteY6" fmla="*/ 504000 h 692597"/>
                  <a:gd name="connsiteX0" fmla="*/ 162 w 864258"/>
                  <a:gd name="connsiteY0" fmla="*/ 504000 h 692597"/>
                  <a:gd name="connsiteX1" fmla="*/ 278380 w 864258"/>
                  <a:gd name="connsiteY1" fmla="*/ 0 h 692597"/>
                  <a:gd name="connsiteX2" fmla="*/ 586040 w 864258"/>
                  <a:gd name="connsiteY2" fmla="*/ 0 h 692597"/>
                  <a:gd name="connsiteX3" fmla="*/ 864258 w 864258"/>
                  <a:gd name="connsiteY3" fmla="*/ 504000 h 692597"/>
                  <a:gd name="connsiteX4" fmla="*/ 646276 w 864258"/>
                  <a:gd name="connsiteY4" fmla="*/ 692597 h 692597"/>
                  <a:gd name="connsiteX5" fmla="*/ 422848 w 864258"/>
                  <a:gd name="connsiteY5" fmla="*/ 489856 h 692597"/>
                  <a:gd name="connsiteX6" fmla="*/ 240795 w 864258"/>
                  <a:gd name="connsiteY6" fmla="*/ 576744 h 692597"/>
                  <a:gd name="connsiteX7" fmla="*/ 162 w 864258"/>
                  <a:gd name="connsiteY7" fmla="*/ 504000 h 692597"/>
                  <a:gd name="connsiteX0" fmla="*/ 153 w 864249"/>
                  <a:gd name="connsiteY0" fmla="*/ 504000 h 692597"/>
                  <a:gd name="connsiteX1" fmla="*/ 278371 w 864249"/>
                  <a:gd name="connsiteY1" fmla="*/ 0 h 692597"/>
                  <a:gd name="connsiteX2" fmla="*/ 586031 w 864249"/>
                  <a:gd name="connsiteY2" fmla="*/ 0 h 692597"/>
                  <a:gd name="connsiteX3" fmla="*/ 864249 w 864249"/>
                  <a:gd name="connsiteY3" fmla="*/ 504000 h 692597"/>
                  <a:gd name="connsiteX4" fmla="*/ 646267 w 864249"/>
                  <a:gd name="connsiteY4" fmla="*/ 692597 h 692597"/>
                  <a:gd name="connsiteX5" fmla="*/ 422839 w 864249"/>
                  <a:gd name="connsiteY5" fmla="*/ 489856 h 692597"/>
                  <a:gd name="connsiteX6" fmla="*/ 253199 w 864249"/>
                  <a:gd name="connsiteY6" fmla="*/ 688458 h 692597"/>
                  <a:gd name="connsiteX7" fmla="*/ 153 w 864249"/>
                  <a:gd name="connsiteY7" fmla="*/ 504000 h 692597"/>
                  <a:gd name="connsiteX0" fmla="*/ 153 w 864249"/>
                  <a:gd name="connsiteY0" fmla="*/ 504000 h 692597"/>
                  <a:gd name="connsiteX1" fmla="*/ 278371 w 864249"/>
                  <a:gd name="connsiteY1" fmla="*/ 0 h 692597"/>
                  <a:gd name="connsiteX2" fmla="*/ 586031 w 864249"/>
                  <a:gd name="connsiteY2" fmla="*/ 0 h 692597"/>
                  <a:gd name="connsiteX3" fmla="*/ 864249 w 864249"/>
                  <a:gd name="connsiteY3" fmla="*/ 504000 h 692597"/>
                  <a:gd name="connsiteX4" fmla="*/ 646267 w 864249"/>
                  <a:gd name="connsiteY4" fmla="*/ 692597 h 692597"/>
                  <a:gd name="connsiteX5" fmla="*/ 422839 w 864249"/>
                  <a:gd name="connsiteY5" fmla="*/ 489856 h 692597"/>
                  <a:gd name="connsiteX6" fmla="*/ 253199 w 864249"/>
                  <a:gd name="connsiteY6" fmla="*/ 688458 h 692597"/>
                  <a:gd name="connsiteX7" fmla="*/ 153 w 864249"/>
                  <a:gd name="connsiteY7" fmla="*/ 504000 h 692597"/>
                  <a:gd name="connsiteX0" fmla="*/ 141 w 864237"/>
                  <a:gd name="connsiteY0" fmla="*/ 504000 h 696774"/>
                  <a:gd name="connsiteX1" fmla="*/ 278359 w 864237"/>
                  <a:gd name="connsiteY1" fmla="*/ 0 h 696774"/>
                  <a:gd name="connsiteX2" fmla="*/ 586019 w 864237"/>
                  <a:gd name="connsiteY2" fmla="*/ 0 h 696774"/>
                  <a:gd name="connsiteX3" fmla="*/ 864237 w 864237"/>
                  <a:gd name="connsiteY3" fmla="*/ 504000 h 696774"/>
                  <a:gd name="connsiteX4" fmla="*/ 646255 w 864237"/>
                  <a:gd name="connsiteY4" fmla="*/ 692597 h 696774"/>
                  <a:gd name="connsiteX5" fmla="*/ 422827 w 864237"/>
                  <a:gd name="connsiteY5" fmla="*/ 489856 h 696774"/>
                  <a:gd name="connsiteX6" fmla="*/ 269737 w 864237"/>
                  <a:gd name="connsiteY6" fmla="*/ 696733 h 696774"/>
                  <a:gd name="connsiteX7" fmla="*/ 141 w 864237"/>
                  <a:gd name="connsiteY7" fmla="*/ 504000 h 696774"/>
                  <a:gd name="connsiteX0" fmla="*/ 141 w 864237"/>
                  <a:gd name="connsiteY0" fmla="*/ 504000 h 696774"/>
                  <a:gd name="connsiteX1" fmla="*/ 278359 w 864237"/>
                  <a:gd name="connsiteY1" fmla="*/ 0 h 696774"/>
                  <a:gd name="connsiteX2" fmla="*/ 586019 w 864237"/>
                  <a:gd name="connsiteY2" fmla="*/ 0 h 696774"/>
                  <a:gd name="connsiteX3" fmla="*/ 864237 w 864237"/>
                  <a:gd name="connsiteY3" fmla="*/ 504000 h 696774"/>
                  <a:gd name="connsiteX4" fmla="*/ 646255 w 864237"/>
                  <a:gd name="connsiteY4" fmla="*/ 692597 h 696774"/>
                  <a:gd name="connsiteX5" fmla="*/ 422827 w 864237"/>
                  <a:gd name="connsiteY5" fmla="*/ 489856 h 696774"/>
                  <a:gd name="connsiteX6" fmla="*/ 269737 w 864237"/>
                  <a:gd name="connsiteY6" fmla="*/ 696733 h 696774"/>
                  <a:gd name="connsiteX7" fmla="*/ 141 w 864237"/>
                  <a:gd name="connsiteY7" fmla="*/ 504000 h 696774"/>
                  <a:gd name="connsiteX0" fmla="*/ 141 w 864237"/>
                  <a:gd name="connsiteY0" fmla="*/ 504000 h 696774"/>
                  <a:gd name="connsiteX1" fmla="*/ 278359 w 864237"/>
                  <a:gd name="connsiteY1" fmla="*/ 0 h 696774"/>
                  <a:gd name="connsiteX2" fmla="*/ 586019 w 864237"/>
                  <a:gd name="connsiteY2" fmla="*/ 0 h 696774"/>
                  <a:gd name="connsiteX3" fmla="*/ 864237 w 864237"/>
                  <a:gd name="connsiteY3" fmla="*/ 504000 h 696774"/>
                  <a:gd name="connsiteX4" fmla="*/ 646255 w 864237"/>
                  <a:gd name="connsiteY4" fmla="*/ 692597 h 696774"/>
                  <a:gd name="connsiteX5" fmla="*/ 422827 w 864237"/>
                  <a:gd name="connsiteY5" fmla="*/ 489856 h 696774"/>
                  <a:gd name="connsiteX6" fmla="*/ 269737 w 864237"/>
                  <a:gd name="connsiteY6" fmla="*/ 696733 h 696774"/>
                  <a:gd name="connsiteX7" fmla="*/ 141 w 864237"/>
                  <a:gd name="connsiteY7" fmla="*/ 504000 h 696774"/>
                  <a:gd name="connsiteX0" fmla="*/ 141 w 864237"/>
                  <a:gd name="connsiteY0" fmla="*/ 504000 h 696774"/>
                  <a:gd name="connsiteX1" fmla="*/ 278359 w 864237"/>
                  <a:gd name="connsiteY1" fmla="*/ 0 h 696774"/>
                  <a:gd name="connsiteX2" fmla="*/ 586019 w 864237"/>
                  <a:gd name="connsiteY2" fmla="*/ 0 h 696774"/>
                  <a:gd name="connsiteX3" fmla="*/ 864237 w 864237"/>
                  <a:gd name="connsiteY3" fmla="*/ 504000 h 696774"/>
                  <a:gd name="connsiteX4" fmla="*/ 646255 w 864237"/>
                  <a:gd name="connsiteY4" fmla="*/ 692597 h 696774"/>
                  <a:gd name="connsiteX5" fmla="*/ 422827 w 864237"/>
                  <a:gd name="connsiteY5" fmla="*/ 489856 h 696774"/>
                  <a:gd name="connsiteX6" fmla="*/ 269737 w 864237"/>
                  <a:gd name="connsiteY6" fmla="*/ 696733 h 696774"/>
                  <a:gd name="connsiteX7" fmla="*/ 141 w 864237"/>
                  <a:gd name="connsiteY7" fmla="*/ 504000 h 696774"/>
                  <a:gd name="connsiteX0" fmla="*/ 141 w 864237"/>
                  <a:gd name="connsiteY0" fmla="*/ 504000 h 696774"/>
                  <a:gd name="connsiteX1" fmla="*/ 278359 w 864237"/>
                  <a:gd name="connsiteY1" fmla="*/ 0 h 696774"/>
                  <a:gd name="connsiteX2" fmla="*/ 586019 w 864237"/>
                  <a:gd name="connsiteY2" fmla="*/ 0 h 696774"/>
                  <a:gd name="connsiteX3" fmla="*/ 864237 w 864237"/>
                  <a:gd name="connsiteY3" fmla="*/ 504000 h 696774"/>
                  <a:gd name="connsiteX4" fmla="*/ 646255 w 864237"/>
                  <a:gd name="connsiteY4" fmla="*/ 692597 h 696774"/>
                  <a:gd name="connsiteX5" fmla="*/ 443514 w 864237"/>
                  <a:gd name="connsiteY5" fmla="*/ 481581 h 696774"/>
                  <a:gd name="connsiteX6" fmla="*/ 269737 w 864237"/>
                  <a:gd name="connsiteY6" fmla="*/ 696733 h 696774"/>
                  <a:gd name="connsiteX7" fmla="*/ 141 w 864237"/>
                  <a:gd name="connsiteY7" fmla="*/ 504000 h 696774"/>
                  <a:gd name="connsiteX0" fmla="*/ 187 w 864283"/>
                  <a:gd name="connsiteY0" fmla="*/ 504000 h 696733"/>
                  <a:gd name="connsiteX1" fmla="*/ 278405 w 864283"/>
                  <a:gd name="connsiteY1" fmla="*/ 0 h 696733"/>
                  <a:gd name="connsiteX2" fmla="*/ 586065 w 864283"/>
                  <a:gd name="connsiteY2" fmla="*/ 0 h 696733"/>
                  <a:gd name="connsiteX3" fmla="*/ 864283 w 864283"/>
                  <a:gd name="connsiteY3" fmla="*/ 504000 h 696733"/>
                  <a:gd name="connsiteX4" fmla="*/ 646301 w 864283"/>
                  <a:gd name="connsiteY4" fmla="*/ 692597 h 696733"/>
                  <a:gd name="connsiteX5" fmla="*/ 443560 w 864283"/>
                  <a:gd name="connsiteY5" fmla="*/ 481581 h 696733"/>
                  <a:gd name="connsiteX6" fmla="*/ 269783 w 864283"/>
                  <a:gd name="connsiteY6" fmla="*/ 696733 h 696733"/>
                  <a:gd name="connsiteX7" fmla="*/ 187 w 864283"/>
                  <a:gd name="connsiteY7" fmla="*/ 504000 h 696733"/>
                  <a:gd name="connsiteX0" fmla="*/ 0 w 864096"/>
                  <a:gd name="connsiteY0" fmla="*/ 504000 h 696733"/>
                  <a:gd name="connsiteX1" fmla="*/ 278218 w 864096"/>
                  <a:gd name="connsiteY1" fmla="*/ 0 h 696733"/>
                  <a:gd name="connsiteX2" fmla="*/ 585878 w 864096"/>
                  <a:gd name="connsiteY2" fmla="*/ 0 h 696733"/>
                  <a:gd name="connsiteX3" fmla="*/ 864096 w 864096"/>
                  <a:gd name="connsiteY3" fmla="*/ 504000 h 696733"/>
                  <a:gd name="connsiteX4" fmla="*/ 646114 w 864096"/>
                  <a:gd name="connsiteY4" fmla="*/ 692597 h 696733"/>
                  <a:gd name="connsiteX5" fmla="*/ 443373 w 864096"/>
                  <a:gd name="connsiteY5" fmla="*/ 481581 h 696733"/>
                  <a:gd name="connsiteX6" fmla="*/ 269596 w 864096"/>
                  <a:gd name="connsiteY6" fmla="*/ 696733 h 696733"/>
                  <a:gd name="connsiteX7" fmla="*/ 0 w 864096"/>
                  <a:gd name="connsiteY7" fmla="*/ 504000 h 696733"/>
                  <a:gd name="connsiteX0" fmla="*/ 0 w 864096"/>
                  <a:gd name="connsiteY0" fmla="*/ 504000 h 696733"/>
                  <a:gd name="connsiteX1" fmla="*/ 278218 w 864096"/>
                  <a:gd name="connsiteY1" fmla="*/ 0 h 696733"/>
                  <a:gd name="connsiteX2" fmla="*/ 585878 w 864096"/>
                  <a:gd name="connsiteY2" fmla="*/ 0 h 696733"/>
                  <a:gd name="connsiteX3" fmla="*/ 864096 w 864096"/>
                  <a:gd name="connsiteY3" fmla="*/ 504000 h 696733"/>
                  <a:gd name="connsiteX4" fmla="*/ 646114 w 864096"/>
                  <a:gd name="connsiteY4" fmla="*/ 692597 h 696733"/>
                  <a:gd name="connsiteX5" fmla="*/ 443373 w 864096"/>
                  <a:gd name="connsiteY5" fmla="*/ 506406 h 696733"/>
                  <a:gd name="connsiteX6" fmla="*/ 269596 w 864096"/>
                  <a:gd name="connsiteY6" fmla="*/ 696733 h 696733"/>
                  <a:gd name="connsiteX7" fmla="*/ 0 w 864096"/>
                  <a:gd name="connsiteY7" fmla="*/ 504000 h 696733"/>
                  <a:gd name="connsiteX0" fmla="*/ 0 w 864096"/>
                  <a:gd name="connsiteY0" fmla="*/ 504000 h 696733"/>
                  <a:gd name="connsiteX1" fmla="*/ 278218 w 864096"/>
                  <a:gd name="connsiteY1" fmla="*/ 0 h 696733"/>
                  <a:gd name="connsiteX2" fmla="*/ 585878 w 864096"/>
                  <a:gd name="connsiteY2" fmla="*/ 0 h 696733"/>
                  <a:gd name="connsiteX3" fmla="*/ 864096 w 864096"/>
                  <a:gd name="connsiteY3" fmla="*/ 504000 h 696733"/>
                  <a:gd name="connsiteX4" fmla="*/ 646114 w 864096"/>
                  <a:gd name="connsiteY4" fmla="*/ 692597 h 696733"/>
                  <a:gd name="connsiteX5" fmla="*/ 443373 w 864096"/>
                  <a:gd name="connsiteY5" fmla="*/ 506406 h 696733"/>
                  <a:gd name="connsiteX6" fmla="*/ 269596 w 864096"/>
                  <a:gd name="connsiteY6" fmla="*/ 696733 h 696733"/>
                  <a:gd name="connsiteX7" fmla="*/ 0 w 864096"/>
                  <a:gd name="connsiteY7" fmla="*/ 504000 h 696733"/>
                  <a:gd name="connsiteX0" fmla="*/ 0 w 864096"/>
                  <a:gd name="connsiteY0" fmla="*/ 504000 h 696733"/>
                  <a:gd name="connsiteX1" fmla="*/ 278218 w 864096"/>
                  <a:gd name="connsiteY1" fmla="*/ 0 h 696733"/>
                  <a:gd name="connsiteX2" fmla="*/ 585878 w 864096"/>
                  <a:gd name="connsiteY2" fmla="*/ 0 h 696733"/>
                  <a:gd name="connsiteX3" fmla="*/ 864096 w 864096"/>
                  <a:gd name="connsiteY3" fmla="*/ 504000 h 696733"/>
                  <a:gd name="connsiteX4" fmla="*/ 646114 w 864096"/>
                  <a:gd name="connsiteY4" fmla="*/ 692597 h 696733"/>
                  <a:gd name="connsiteX5" fmla="*/ 443373 w 864096"/>
                  <a:gd name="connsiteY5" fmla="*/ 506406 h 696733"/>
                  <a:gd name="connsiteX6" fmla="*/ 269596 w 864096"/>
                  <a:gd name="connsiteY6" fmla="*/ 696733 h 696733"/>
                  <a:gd name="connsiteX7" fmla="*/ 0 w 864096"/>
                  <a:gd name="connsiteY7" fmla="*/ 504000 h 696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4096" h="696733">
                    <a:moveTo>
                      <a:pt x="0" y="504000"/>
                    </a:moveTo>
                    <a:lnTo>
                      <a:pt x="278218" y="0"/>
                    </a:lnTo>
                    <a:lnTo>
                      <a:pt x="585878" y="0"/>
                    </a:lnTo>
                    <a:lnTo>
                      <a:pt x="864096" y="504000"/>
                    </a:lnTo>
                    <a:lnTo>
                      <a:pt x="646114" y="692597"/>
                    </a:lnTo>
                    <a:cubicBezTo>
                      <a:pt x="555306" y="618523"/>
                      <a:pt x="538646" y="587490"/>
                      <a:pt x="443373" y="506406"/>
                    </a:cubicBezTo>
                    <a:cubicBezTo>
                      <a:pt x="342692" y="607086"/>
                      <a:pt x="319356" y="636450"/>
                      <a:pt x="269596" y="696733"/>
                    </a:cubicBezTo>
                    <a:cubicBezTo>
                      <a:pt x="145360" y="616339"/>
                      <a:pt x="130275" y="612536"/>
                      <a:pt x="0" y="504000"/>
                    </a:cubicBezTo>
                    <a:close/>
                  </a:path>
                </a:pathLst>
              </a:custGeom>
              <a:solidFill>
                <a:schemeClr val="bg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latin typeface="Al Tarikh" pitchFamily="2" charset="-78"/>
                  <a:cs typeface="Al Tarikh" pitchFamily="2" charset="-78"/>
                </a:endParaRPr>
              </a:p>
            </p:txBody>
          </p:sp>
          <p:sp>
            <p:nvSpPr>
              <p:cNvPr id="50" name="Isosceles Triangle 14">
                <a:extLst>
                  <a:ext uri="{FF2B5EF4-FFF2-40B4-BE49-F238E27FC236}">
                    <a16:creationId xmlns:a16="http://schemas.microsoft.com/office/drawing/2014/main" id="{7E77C55F-8F28-4E3E-845E-549C7F1BF3C1}"/>
                  </a:ext>
                </a:extLst>
              </p:cNvPr>
              <p:cNvSpPr/>
              <p:nvPr/>
            </p:nvSpPr>
            <p:spPr>
              <a:xfrm rot="10800000">
                <a:off x="6405891" y="5884187"/>
                <a:ext cx="468769" cy="463414"/>
              </a:xfrm>
              <a:prstGeom prst="triangle">
                <a:avLst>
                  <a:gd name="adj" fmla="val 53724"/>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dirty="0">
                  <a:latin typeface="Al Tarikh" pitchFamily="2" charset="-78"/>
                  <a:cs typeface="Al Tarikh" pitchFamily="2" charset="-78"/>
                </a:endParaRPr>
              </a:p>
            </p:txBody>
          </p:sp>
        </p:grpSp>
        <p:grpSp>
          <p:nvGrpSpPr>
            <p:cNvPr id="31" name="그룹 8">
              <a:extLst>
                <a:ext uri="{FF2B5EF4-FFF2-40B4-BE49-F238E27FC236}">
                  <a16:creationId xmlns:a16="http://schemas.microsoft.com/office/drawing/2014/main" id="{E664EBAB-B075-4B08-A1CE-E20B32FE4AED}"/>
                </a:ext>
              </a:extLst>
            </p:cNvPr>
            <p:cNvGrpSpPr/>
            <p:nvPr/>
          </p:nvGrpSpPr>
          <p:grpSpPr>
            <a:xfrm>
              <a:off x="1561176" y="2495176"/>
              <a:ext cx="1063915" cy="1178548"/>
              <a:chOff x="1561176" y="2495176"/>
              <a:chExt cx="1063915" cy="1178548"/>
            </a:xfrm>
          </p:grpSpPr>
          <p:sp>
            <p:nvSpPr>
              <p:cNvPr id="32" name="Freeform 23">
                <a:extLst>
                  <a:ext uri="{FF2B5EF4-FFF2-40B4-BE49-F238E27FC236}">
                    <a16:creationId xmlns:a16="http://schemas.microsoft.com/office/drawing/2014/main" id="{222F8C23-18D2-4344-A500-6E643F878793}"/>
                  </a:ext>
                </a:extLst>
              </p:cNvPr>
              <p:cNvSpPr/>
              <p:nvPr/>
            </p:nvSpPr>
            <p:spPr>
              <a:xfrm rot="19043010">
                <a:off x="2359636" y="3192185"/>
                <a:ext cx="105125" cy="481539"/>
              </a:xfrm>
              <a:custGeom>
                <a:avLst/>
                <a:gdLst>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Lst>
                <a:ahLst/>
                <a:cxnLst>
                  <a:cxn ang="0">
                    <a:pos x="connsiteX0" y="connsiteY0"/>
                  </a:cxn>
                  <a:cxn ang="0">
                    <a:pos x="connsiteX1" y="connsiteY1"/>
                  </a:cxn>
                  <a:cxn ang="0">
                    <a:pos x="connsiteX2" y="connsiteY2"/>
                  </a:cxn>
                  <a:cxn ang="0">
                    <a:pos x="connsiteX3" y="connsiteY3"/>
                  </a:cxn>
                </a:cxnLst>
                <a:rect l="l" t="t" r="r" b="b"/>
                <a:pathLst>
                  <a:path w="118110" h="541020">
                    <a:moveTo>
                      <a:pt x="0" y="0"/>
                    </a:moveTo>
                    <a:cubicBezTo>
                      <a:pt x="123190" y="153670"/>
                      <a:pt x="116840" y="356870"/>
                      <a:pt x="118110" y="541020"/>
                    </a:cubicBezTo>
                    <a:lnTo>
                      <a:pt x="118110" y="541020"/>
                    </a:lnTo>
                    <a:lnTo>
                      <a:pt x="118110" y="541020"/>
                    </a:lnTo>
                  </a:path>
                </a:pathLst>
              </a:custGeom>
              <a:ln w="508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800">
                  <a:latin typeface="Al Tarikh" pitchFamily="2" charset="-78"/>
                  <a:cs typeface="Al Tarikh" pitchFamily="2" charset="-78"/>
                </a:endParaRPr>
              </a:p>
            </p:txBody>
          </p:sp>
          <p:sp>
            <p:nvSpPr>
              <p:cNvPr id="33" name="Freeform 24">
                <a:extLst>
                  <a:ext uri="{FF2B5EF4-FFF2-40B4-BE49-F238E27FC236}">
                    <a16:creationId xmlns:a16="http://schemas.microsoft.com/office/drawing/2014/main" id="{6CE71F51-6B35-476A-B6ED-7F232F6B2962}"/>
                  </a:ext>
                </a:extLst>
              </p:cNvPr>
              <p:cNvSpPr/>
              <p:nvPr/>
            </p:nvSpPr>
            <p:spPr>
              <a:xfrm rot="19043010" flipH="1">
                <a:off x="2519966" y="3044667"/>
                <a:ext cx="105125" cy="481539"/>
              </a:xfrm>
              <a:custGeom>
                <a:avLst/>
                <a:gdLst>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 name="connsiteX0" fmla="*/ 0 w 118110"/>
                  <a:gd name="connsiteY0" fmla="*/ 0 h 541020"/>
                  <a:gd name="connsiteX1" fmla="*/ 118110 w 118110"/>
                  <a:gd name="connsiteY1" fmla="*/ 541020 h 541020"/>
                  <a:gd name="connsiteX2" fmla="*/ 118110 w 118110"/>
                  <a:gd name="connsiteY2" fmla="*/ 541020 h 541020"/>
                  <a:gd name="connsiteX3" fmla="*/ 118110 w 118110"/>
                  <a:gd name="connsiteY3" fmla="*/ 541020 h 541020"/>
                </a:gdLst>
                <a:ahLst/>
                <a:cxnLst>
                  <a:cxn ang="0">
                    <a:pos x="connsiteX0" y="connsiteY0"/>
                  </a:cxn>
                  <a:cxn ang="0">
                    <a:pos x="connsiteX1" y="connsiteY1"/>
                  </a:cxn>
                  <a:cxn ang="0">
                    <a:pos x="connsiteX2" y="connsiteY2"/>
                  </a:cxn>
                  <a:cxn ang="0">
                    <a:pos x="connsiteX3" y="connsiteY3"/>
                  </a:cxn>
                </a:cxnLst>
                <a:rect l="l" t="t" r="r" b="b"/>
                <a:pathLst>
                  <a:path w="118110" h="541020">
                    <a:moveTo>
                      <a:pt x="0" y="0"/>
                    </a:moveTo>
                    <a:cubicBezTo>
                      <a:pt x="123190" y="153670"/>
                      <a:pt x="116840" y="356870"/>
                      <a:pt x="118110" y="541020"/>
                    </a:cubicBezTo>
                    <a:lnTo>
                      <a:pt x="118110" y="541020"/>
                    </a:lnTo>
                    <a:lnTo>
                      <a:pt x="118110" y="541020"/>
                    </a:lnTo>
                  </a:path>
                </a:pathLst>
              </a:custGeom>
              <a:noFill/>
              <a:ln w="508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800">
                  <a:latin typeface="Al Tarikh" pitchFamily="2" charset="-78"/>
                  <a:cs typeface="Al Tarikh" pitchFamily="2" charset="-78"/>
                </a:endParaRPr>
              </a:p>
            </p:txBody>
          </p:sp>
          <p:grpSp>
            <p:nvGrpSpPr>
              <p:cNvPr id="34" name="그룹 7">
                <a:extLst>
                  <a:ext uri="{FF2B5EF4-FFF2-40B4-BE49-F238E27FC236}">
                    <a16:creationId xmlns:a16="http://schemas.microsoft.com/office/drawing/2014/main" id="{88EAC63F-0A67-4379-B899-5C20DBF9EA78}"/>
                  </a:ext>
                </a:extLst>
              </p:cNvPr>
              <p:cNvGrpSpPr/>
              <p:nvPr/>
            </p:nvGrpSpPr>
            <p:grpSpPr>
              <a:xfrm rot="19020000">
                <a:off x="1561176" y="2495176"/>
                <a:ext cx="1058138" cy="791152"/>
                <a:chOff x="3323392" y="61421"/>
                <a:chExt cx="4436326" cy="3316965"/>
              </a:xfrm>
            </p:grpSpPr>
            <p:sp>
              <p:nvSpPr>
                <p:cNvPr id="35" name="자유형: 도형 3">
                  <a:extLst>
                    <a:ext uri="{FF2B5EF4-FFF2-40B4-BE49-F238E27FC236}">
                      <a16:creationId xmlns:a16="http://schemas.microsoft.com/office/drawing/2014/main" id="{78CA792D-96B9-4BC0-864A-362F6D068D31}"/>
                    </a:ext>
                  </a:extLst>
                </p:cNvPr>
                <p:cNvSpPr/>
                <p:nvPr/>
              </p:nvSpPr>
              <p:spPr>
                <a:xfrm>
                  <a:off x="5565729" y="61421"/>
                  <a:ext cx="2193989" cy="3316965"/>
                </a:xfrm>
                <a:custGeom>
                  <a:avLst/>
                  <a:gdLst>
                    <a:gd name="connsiteX0" fmla="*/ 467139 w 2385391"/>
                    <a:gd name="connsiteY0" fmla="*/ 0 h 3518453"/>
                    <a:gd name="connsiteX1" fmla="*/ 1023731 w 2385391"/>
                    <a:gd name="connsiteY1" fmla="*/ 357809 h 3518453"/>
                    <a:gd name="connsiteX2" fmla="*/ 1630018 w 2385391"/>
                    <a:gd name="connsiteY2" fmla="*/ 268357 h 3518453"/>
                    <a:gd name="connsiteX3" fmla="*/ 1789044 w 2385391"/>
                    <a:gd name="connsiteY3" fmla="*/ 715618 h 3518453"/>
                    <a:gd name="connsiteX4" fmla="*/ 2216426 w 2385391"/>
                    <a:gd name="connsiteY4" fmla="*/ 1063487 h 3518453"/>
                    <a:gd name="connsiteX5" fmla="*/ 2037522 w 2385391"/>
                    <a:gd name="connsiteY5" fmla="*/ 1639957 h 3518453"/>
                    <a:gd name="connsiteX6" fmla="*/ 2385391 w 2385391"/>
                    <a:gd name="connsiteY6" fmla="*/ 2057400 h 3518453"/>
                    <a:gd name="connsiteX7" fmla="*/ 1938131 w 2385391"/>
                    <a:gd name="connsiteY7" fmla="*/ 2643809 h 3518453"/>
                    <a:gd name="connsiteX8" fmla="*/ 1719470 w 2385391"/>
                    <a:gd name="connsiteY8" fmla="*/ 3299792 h 3518453"/>
                    <a:gd name="connsiteX9" fmla="*/ 1033670 w 2385391"/>
                    <a:gd name="connsiteY9" fmla="*/ 3349487 h 3518453"/>
                    <a:gd name="connsiteX10" fmla="*/ 357809 w 2385391"/>
                    <a:gd name="connsiteY10" fmla="*/ 3518453 h 3518453"/>
                    <a:gd name="connsiteX11" fmla="*/ 0 w 2385391"/>
                    <a:gd name="connsiteY11" fmla="*/ 2733261 h 3518453"/>
                    <a:gd name="connsiteX12" fmla="*/ 9939 w 2385391"/>
                    <a:gd name="connsiteY12" fmla="*/ 536713 h 3518453"/>
                    <a:gd name="connsiteX13" fmla="*/ 467139 w 2385391"/>
                    <a:gd name="connsiteY13" fmla="*/ 0 h 3518453"/>
                    <a:gd name="connsiteX0" fmla="*/ 467139 w 2385391"/>
                    <a:gd name="connsiteY0" fmla="*/ 0 h 3518453"/>
                    <a:gd name="connsiteX1" fmla="*/ 1023731 w 2385391"/>
                    <a:gd name="connsiteY1" fmla="*/ 357809 h 3518453"/>
                    <a:gd name="connsiteX2" fmla="*/ 1630018 w 2385391"/>
                    <a:gd name="connsiteY2" fmla="*/ 268357 h 3518453"/>
                    <a:gd name="connsiteX3" fmla="*/ 1789044 w 2385391"/>
                    <a:gd name="connsiteY3" fmla="*/ 715618 h 3518453"/>
                    <a:gd name="connsiteX4" fmla="*/ 2216426 w 2385391"/>
                    <a:gd name="connsiteY4" fmla="*/ 1063487 h 3518453"/>
                    <a:gd name="connsiteX5" fmla="*/ 2037522 w 2385391"/>
                    <a:gd name="connsiteY5" fmla="*/ 1639957 h 3518453"/>
                    <a:gd name="connsiteX6" fmla="*/ 2385391 w 2385391"/>
                    <a:gd name="connsiteY6" fmla="*/ 2057400 h 3518453"/>
                    <a:gd name="connsiteX7" fmla="*/ 1938131 w 2385391"/>
                    <a:gd name="connsiteY7" fmla="*/ 2643809 h 3518453"/>
                    <a:gd name="connsiteX8" fmla="*/ 1719470 w 2385391"/>
                    <a:gd name="connsiteY8" fmla="*/ 3299792 h 3518453"/>
                    <a:gd name="connsiteX9" fmla="*/ 1033670 w 2385391"/>
                    <a:gd name="connsiteY9" fmla="*/ 3349487 h 3518453"/>
                    <a:gd name="connsiteX10" fmla="*/ 357809 w 2385391"/>
                    <a:gd name="connsiteY10" fmla="*/ 3518453 h 3518453"/>
                    <a:gd name="connsiteX11" fmla="*/ 0 w 2385391"/>
                    <a:gd name="connsiteY11" fmla="*/ 2733261 h 3518453"/>
                    <a:gd name="connsiteX12" fmla="*/ 9939 w 2385391"/>
                    <a:gd name="connsiteY12" fmla="*/ 536713 h 3518453"/>
                    <a:gd name="connsiteX13" fmla="*/ 467139 w 2385391"/>
                    <a:gd name="connsiteY13" fmla="*/ 0 h 3518453"/>
                    <a:gd name="connsiteX0" fmla="*/ 467139 w 2385391"/>
                    <a:gd name="connsiteY0" fmla="*/ 2004 h 3520457"/>
                    <a:gd name="connsiteX1" fmla="*/ 1023731 w 2385391"/>
                    <a:gd name="connsiteY1" fmla="*/ 359813 h 3520457"/>
                    <a:gd name="connsiteX2" fmla="*/ 1630018 w 2385391"/>
                    <a:gd name="connsiteY2" fmla="*/ 270361 h 3520457"/>
                    <a:gd name="connsiteX3" fmla="*/ 1789044 w 2385391"/>
                    <a:gd name="connsiteY3" fmla="*/ 717622 h 3520457"/>
                    <a:gd name="connsiteX4" fmla="*/ 2216426 w 2385391"/>
                    <a:gd name="connsiteY4" fmla="*/ 1065491 h 3520457"/>
                    <a:gd name="connsiteX5" fmla="*/ 2037522 w 2385391"/>
                    <a:gd name="connsiteY5" fmla="*/ 1641961 h 3520457"/>
                    <a:gd name="connsiteX6" fmla="*/ 2385391 w 2385391"/>
                    <a:gd name="connsiteY6" fmla="*/ 2059404 h 3520457"/>
                    <a:gd name="connsiteX7" fmla="*/ 1938131 w 2385391"/>
                    <a:gd name="connsiteY7" fmla="*/ 2645813 h 3520457"/>
                    <a:gd name="connsiteX8" fmla="*/ 1719470 w 2385391"/>
                    <a:gd name="connsiteY8" fmla="*/ 3301796 h 3520457"/>
                    <a:gd name="connsiteX9" fmla="*/ 1033670 w 2385391"/>
                    <a:gd name="connsiteY9" fmla="*/ 3351491 h 3520457"/>
                    <a:gd name="connsiteX10" fmla="*/ 357809 w 2385391"/>
                    <a:gd name="connsiteY10" fmla="*/ 3520457 h 3520457"/>
                    <a:gd name="connsiteX11" fmla="*/ 0 w 2385391"/>
                    <a:gd name="connsiteY11" fmla="*/ 2735265 h 3520457"/>
                    <a:gd name="connsiteX12" fmla="*/ 9939 w 2385391"/>
                    <a:gd name="connsiteY12" fmla="*/ 538717 h 3520457"/>
                    <a:gd name="connsiteX13" fmla="*/ 467139 w 2385391"/>
                    <a:gd name="connsiteY13" fmla="*/ 2004 h 3520457"/>
                    <a:gd name="connsiteX0" fmla="*/ 467139 w 2385391"/>
                    <a:gd name="connsiteY0" fmla="*/ 2004 h 3520457"/>
                    <a:gd name="connsiteX1" fmla="*/ 1023731 w 2385391"/>
                    <a:gd name="connsiteY1" fmla="*/ 359813 h 3520457"/>
                    <a:gd name="connsiteX2" fmla="*/ 1630018 w 2385391"/>
                    <a:gd name="connsiteY2" fmla="*/ 270361 h 3520457"/>
                    <a:gd name="connsiteX3" fmla="*/ 1789044 w 2385391"/>
                    <a:gd name="connsiteY3" fmla="*/ 717622 h 3520457"/>
                    <a:gd name="connsiteX4" fmla="*/ 2216426 w 2385391"/>
                    <a:gd name="connsiteY4" fmla="*/ 1065491 h 3520457"/>
                    <a:gd name="connsiteX5" fmla="*/ 2037522 w 2385391"/>
                    <a:gd name="connsiteY5" fmla="*/ 1641961 h 3520457"/>
                    <a:gd name="connsiteX6" fmla="*/ 2385391 w 2385391"/>
                    <a:gd name="connsiteY6" fmla="*/ 2059404 h 3520457"/>
                    <a:gd name="connsiteX7" fmla="*/ 1938131 w 2385391"/>
                    <a:gd name="connsiteY7" fmla="*/ 2645813 h 3520457"/>
                    <a:gd name="connsiteX8" fmla="*/ 1719470 w 2385391"/>
                    <a:gd name="connsiteY8" fmla="*/ 3301796 h 3520457"/>
                    <a:gd name="connsiteX9" fmla="*/ 1033670 w 2385391"/>
                    <a:gd name="connsiteY9" fmla="*/ 3351491 h 3520457"/>
                    <a:gd name="connsiteX10" fmla="*/ 357809 w 2385391"/>
                    <a:gd name="connsiteY10" fmla="*/ 3520457 h 3520457"/>
                    <a:gd name="connsiteX11" fmla="*/ 0 w 2385391"/>
                    <a:gd name="connsiteY11" fmla="*/ 2735265 h 3520457"/>
                    <a:gd name="connsiteX12" fmla="*/ 9939 w 2385391"/>
                    <a:gd name="connsiteY12" fmla="*/ 538717 h 3520457"/>
                    <a:gd name="connsiteX13" fmla="*/ 467139 w 2385391"/>
                    <a:gd name="connsiteY13" fmla="*/ 2004 h 3520457"/>
                    <a:gd name="connsiteX0" fmla="*/ 467139 w 2385391"/>
                    <a:gd name="connsiteY0" fmla="*/ 1983 h 3520436"/>
                    <a:gd name="connsiteX1" fmla="*/ 991074 w 2385391"/>
                    <a:gd name="connsiteY1" fmla="*/ 363058 h 3520436"/>
                    <a:gd name="connsiteX2" fmla="*/ 1630018 w 2385391"/>
                    <a:gd name="connsiteY2" fmla="*/ 270340 h 3520436"/>
                    <a:gd name="connsiteX3" fmla="*/ 1789044 w 2385391"/>
                    <a:gd name="connsiteY3" fmla="*/ 717601 h 3520436"/>
                    <a:gd name="connsiteX4" fmla="*/ 2216426 w 2385391"/>
                    <a:gd name="connsiteY4" fmla="*/ 1065470 h 3520436"/>
                    <a:gd name="connsiteX5" fmla="*/ 2037522 w 2385391"/>
                    <a:gd name="connsiteY5" fmla="*/ 1641940 h 3520436"/>
                    <a:gd name="connsiteX6" fmla="*/ 2385391 w 2385391"/>
                    <a:gd name="connsiteY6" fmla="*/ 2059383 h 3520436"/>
                    <a:gd name="connsiteX7" fmla="*/ 1938131 w 2385391"/>
                    <a:gd name="connsiteY7" fmla="*/ 2645792 h 3520436"/>
                    <a:gd name="connsiteX8" fmla="*/ 1719470 w 2385391"/>
                    <a:gd name="connsiteY8" fmla="*/ 3301775 h 3520436"/>
                    <a:gd name="connsiteX9" fmla="*/ 1033670 w 2385391"/>
                    <a:gd name="connsiteY9" fmla="*/ 3351470 h 3520436"/>
                    <a:gd name="connsiteX10" fmla="*/ 357809 w 2385391"/>
                    <a:gd name="connsiteY10" fmla="*/ 3520436 h 3520436"/>
                    <a:gd name="connsiteX11" fmla="*/ 0 w 2385391"/>
                    <a:gd name="connsiteY11" fmla="*/ 2735244 h 3520436"/>
                    <a:gd name="connsiteX12" fmla="*/ 9939 w 2385391"/>
                    <a:gd name="connsiteY12" fmla="*/ 538696 h 3520436"/>
                    <a:gd name="connsiteX13" fmla="*/ 467139 w 2385391"/>
                    <a:gd name="connsiteY13" fmla="*/ 1983 h 3520436"/>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21194 w 2385391"/>
                    <a:gd name="connsiteY5" fmla="*/ 1656441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21194 w 2385391"/>
                    <a:gd name="connsiteY5" fmla="*/ 1656441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95068 w 2385391"/>
                    <a:gd name="connsiteY5" fmla="*/ 1640113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52734"/>
                    <a:gd name="connsiteY0" fmla="*/ 3421 h 3521874"/>
                    <a:gd name="connsiteX1" fmla="*/ 991074 w 2352734"/>
                    <a:gd name="connsiteY1" fmla="*/ 364496 h 3521874"/>
                    <a:gd name="connsiteX2" fmla="*/ 1597361 w 2352734"/>
                    <a:gd name="connsiteY2" fmla="*/ 304435 h 3521874"/>
                    <a:gd name="connsiteX3" fmla="*/ 1762919 w 2352734"/>
                    <a:gd name="connsiteY3" fmla="*/ 741899 h 3521874"/>
                    <a:gd name="connsiteX4" fmla="*/ 2190300 w 2352734"/>
                    <a:gd name="connsiteY4" fmla="*/ 1096300 h 3521874"/>
                    <a:gd name="connsiteX5" fmla="*/ 1982005 w 2352734"/>
                    <a:gd name="connsiteY5" fmla="*/ 1627050 h 3521874"/>
                    <a:gd name="connsiteX6" fmla="*/ 2352734 w 2352734"/>
                    <a:gd name="connsiteY6" fmla="*/ 2080415 h 3521874"/>
                    <a:gd name="connsiteX7" fmla="*/ 1938131 w 2352734"/>
                    <a:gd name="connsiteY7" fmla="*/ 2647230 h 3521874"/>
                    <a:gd name="connsiteX8" fmla="*/ 1719470 w 2352734"/>
                    <a:gd name="connsiteY8" fmla="*/ 3303213 h 3521874"/>
                    <a:gd name="connsiteX9" fmla="*/ 1033670 w 2352734"/>
                    <a:gd name="connsiteY9" fmla="*/ 3352908 h 3521874"/>
                    <a:gd name="connsiteX10" fmla="*/ 357809 w 2352734"/>
                    <a:gd name="connsiteY10" fmla="*/ 3521874 h 3521874"/>
                    <a:gd name="connsiteX11" fmla="*/ 0 w 2352734"/>
                    <a:gd name="connsiteY11" fmla="*/ 2736682 h 3521874"/>
                    <a:gd name="connsiteX12" fmla="*/ 9939 w 2352734"/>
                    <a:gd name="connsiteY12" fmla="*/ 540134 h 3521874"/>
                    <a:gd name="connsiteX13" fmla="*/ 467139 w 2352734"/>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27050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15271 w 2352860"/>
                    <a:gd name="connsiteY7" fmla="*/ 2614573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15271 w 2352860"/>
                    <a:gd name="connsiteY7" fmla="*/ 2614573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21104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08041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08041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734"/>
                    <a:gd name="connsiteY0" fmla="*/ 3421 h 3521874"/>
                    <a:gd name="connsiteX1" fmla="*/ 991074 w 2352734"/>
                    <a:gd name="connsiteY1" fmla="*/ 364496 h 3521874"/>
                    <a:gd name="connsiteX2" fmla="*/ 1597361 w 2352734"/>
                    <a:gd name="connsiteY2" fmla="*/ 304435 h 3521874"/>
                    <a:gd name="connsiteX3" fmla="*/ 1762919 w 2352734"/>
                    <a:gd name="connsiteY3" fmla="*/ 741899 h 3521874"/>
                    <a:gd name="connsiteX4" fmla="*/ 2190300 w 2352734"/>
                    <a:gd name="connsiteY4" fmla="*/ 1096300 h 3521874"/>
                    <a:gd name="connsiteX5" fmla="*/ 1982005 w 2352734"/>
                    <a:gd name="connsiteY5" fmla="*/ 1640112 h 3521874"/>
                    <a:gd name="connsiteX6" fmla="*/ 2352734 w 2352734"/>
                    <a:gd name="connsiteY6" fmla="*/ 2080415 h 3521874"/>
                    <a:gd name="connsiteX7" fmla="*/ 1882614 w 2352734"/>
                    <a:gd name="connsiteY7" fmla="*/ 2608041 h 3521874"/>
                    <a:gd name="connsiteX8" fmla="*/ 1719470 w 2352734"/>
                    <a:gd name="connsiteY8" fmla="*/ 3303213 h 3521874"/>
                    <a:gd name="connsiteX9" fmla="*/ 1033670 w 2352734"/>
                    <a:gd name="connsiteY9" fmla="*/ 3352908 h 3521874"/>
                    <a:gd name="connsiteX10" fmla="*/ 357809 w 2352734"/>
                    <a:gd name="connsiteY10" fmla="*/ 3521874 h 3521874"/>
                    <a:gd name="connsiteX11" fmla="*/ 0 w 2352734"/>
                    <a:gd name="connsiteY11" fmla="*/ 2736682 h 3521874"/>
                    <a:gd name="connsiteX12" fmla="*/ 9939 w 2352734"/>
                    <a:gd name="connsiteY12" fmla="*/ 540134 h 3521874"/>
                    <a:gd name="connsiteX13" fmla="*/ 467139 w 2352734"/>
                    <a:gd name="connsiteY13" fmla="*/ 3421 h 3521874"/>
                    <a:gd name="connsiteX0" fmla="*/ 467139 w 2352760"/>
                    <a:gd name="connsiteY0" fmla="*/ 3421 h 3521874"/>
                    <a:gd name="connsiteX1" fmla="*/ 991074 w 2352760"/>
                    <a:gd name="connsiteY1" fmla="*/ 364496 h 3521874"/>
                    <a:gd name="connsiteX2" fmla="*/ 1597361 w 2352760"/>
                    <a:gd name="connsiteY2" fmla="*/ 304435 h 3521874"/>
                    <a:gd name="connsiteX3" fmla="*/ 1762919 w 2352760"/>
                    <a:gd name="connsiteY3" fmla="*/ 741899 h 3521874"/>
                    <a:gd name="connsiteX4" fmla="*/ 2190300 w 2352760"/>
                    <a:gd name="connsiteY4" fmla="*/ 1096300 h 3521874"/>
                    <a:gd name="connsiteX5" fmla="*/ 1982005 w 2352760"/>
                    <a:gd name="connsiteY5" fmla="*/ 1640112 h 3521874"/>
                    <a:gd name="connsiteX6" fmla="*/ 2352734 w 2352760"/>
                    <a:gd name="connsiteY6" fmla="*/ 2080415 h 3521874"/>
                    <a:gd name="connsiteX7" fmla="*/ 1882614 w 2352760"/>
                    <a:gd name="connsiteY7" fmla="*/ 2608041 h 3521874"/>
                    <a:gd name="connsiteX8" fmla="*/ 1719470 w 2352760"/>
                    <a:gd name="connsiteY8" fmla="*/ 3303213 h 3521874"/>
                    <a:gd name="connsiteX9" fmla="*/ 1033670 w 2352760"/>
                    <a:gd name="connsiteY9" fmla="*/ 3352908 h 3521874"/>
                    <a:gd name="connsiteX10" fmla="*/ 357809 w 2352760"/>
                    <a:gd name="connsiteY10" fmla="*/ 3521874 h 3521874"/>
                    <a:gd name="connsiteX11" fmla="*/ 0 w 2352760"/>
                    <a:gd name="connsiteY11" fmla="*/ 2736682 h 3521874"/>
                    <a:gd name="connsiteX12" fmla="*/ 9939 w 2352760"/>
                    <a:gd name="connsiteY12" fmla="*/ 540134 h 3521874"/>
                    <a:gd name="connsiteX13" fmla="*/ 467139 w 2352760"/>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82614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90079 w 2349495"/>
                    <a:gd name="connsiteY8" fmla="*/ 3264025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90079 w 2349495"/>
                    <a:gd name="connsiteY8" fmla="*/ 3264025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484067"/>
                    <a:gd name="connsiteX1" fmla="*/ 991074 w 2349495"/>
                    <a:gd name="connsiteY1" fmla="*/ 364496 h 3484067"/>
                    <a:gd name="connsiteX2" fmla="*/ 1597361 w 2349495"/>
                    <a:gd name="connsiteY2" fmla="*/ 304435 h 3484067"/>
                    <a:gd name="connsiteX3" fmla="*/ 1762919 w 2349495"/>
                    <a:gd name="connsiteY3" fmla="*/ 741899 h 3484067"/>
                    <a:gd name="connsiteX4" fmla="*/ 2190300 w 2349495"/>
                    <a:gd name="connsiteY4" fmla="*/ 1096300 h 3484067"/>
                    <a:gd name="connsiteX5" fmla="*/ 1982005 w 2349495"/>
                    <a:gd name="connsiteY5" fmla="*/ 1640112 h 3484067"/>
                    <a:gd name="connsiteX6" fmla="*/ 2349468 w 2349495"/>
                    <a:gd name="connsiteY6" fmla="*/ 2100010 h 3484067"/>
                    <a:gd name="connsiteX7" fmla="*/ 1869551 w 2349495"/>
                    <a:gd name="connsiteY7" fmla="*/ 2608041 h 3484067"/>
                    <a:gd name="connsiteX8" fmla="*/ 1686813 w 2349495"/>
                    <a:gd name="connsiteY8" fmla="*/ 3254228 h 3484067"/>
                    <a:gd name="connsiteX9" fmla="*/ 1108782 w 2349495"/>
                    <a:gd name="connsiteY9" fmla="*/ 3333313 h 3484067"/>
                    <a:gd name="connsiteX10" fmla="*/ 364340 w 2349495"/>
                    <a:gd name="connsiteY10" fmla="*/ 3469622 h 3484067"/>
                    <a:gd name="connsiteX11" fmla="*/ 0 w 2349495"/>
                    <a:gd name="connsiteY11" fmla="*/ 2736682 h 3484067"/>
                    <a:gd name="connsiteX12" fmla="*/ 9939 w 2349495"/>
                    <a:gd name="connsiteY12" fmla="*/ 540134 h 3484067"/>
                    <a:gd name="connsiteX13" fmla="*/ 467139 w 2349495"/>
                    <a:gd name="connsiteY13" fmla="*/ 3421 h 3484067"/>
                    <a:gd name="connsiteX0" fmla="*/ 467139 w 2349495"/>
                    <a:gd name="connsiteY0" fmla="*/ 3421 h 3480224"/>
                    <a:gd name="connsiteX1" fmla="*/ 991074 w 2349495"/>
                    <a:gd name="connsiteY1" fmla="*/ 364496 h 3480224"/>
                    <a:gd name="connsiteX2" fmla="*/ 1597361 w 2349495"/>
                    <a:gd name="connsiteY2" fmla="*/ 304435 h 3480224"/>
                    <a:gd name="connsiteX3" fmla="*/ 1762919 w 2349495"/>
                    <a:gd name="connsiteY3" fmla="*/ 741899 h 3480224"/>
                    <a:gd name="connsiteX4" fmla="*/ 2190300 w 2349495"/>
                    <a:gd name="connsiteY4" fmla="*/ 1096300 h 3480224"/>
                    <a:gd name="connsiteX5" fmla="*/ 1982005 w 2349495"/>
                    <a:gd name="connsiteY5" fmla="*/ 1640112 h 3480224"/>
                    <a:gd name="connsiteX6" fmla="*/ 2349468 w 2349495"/>
                    <a:gd name="connsiteY6" fmla="*/ 2100010 h 3480224"/>
                    <a:gd name="connsiteX7" fmla="*/ 1869551 w 2349495"/>
                    <a:gd name="connsiteY7" fmla="*/ 2608041 h 3480224"/>
                    <a:gd name="connsiteX8" fmla="*/ 1686813 w 2349495"/>
                    <a:gd name="connsiteY8" fmla="*/ 3254228 h 3480224"/>
                    <a:gd name="connsiteX9" fmla="*/ 1108782 w 2349495"/>
                    <a:gd name="connsiteY9" fmla="*/ 3333313 h 3480224"/>
                    <a:gd name="connsiteX10" fmla="*/ 370871 w 2349495"/>
                    <a:gd name="connsiteY10" fmla="*/ 3459825 h 3480224"/>
                    <a:gd name="connsiteX11" fmla="*/ 0 w 2349495"/>
                    <a:gd name="connsiteY11" fmla="*/ 2736682 h 3480224"/>
                    <a:gd name="connsiteX12" fmla="*/ 9939 w 2349495"/>
                    <a:gd name="connsiteY12" fmla="*/ 540134 h 3480224"/>
                    <a:gd name="connsiteX13" fmla="*/ 467139 w 2349495"/>
                    <a:gd name="connsiteY13" fmla="*/ 3421 h 3480224"/>
                    <a:gd name="connsiteX0" fmla="*/ 467139 w 2349495"/>
                    <a:gd name="connsiteY0" fmla="*/ 3421 h 3552207"/>
                    <a:gd name="connsiteX1" fmla="*/ 991074 w 2349495"/>
                    <a:gd name="connsiteY1" fmla="*/ 364496 h 3552207"/>
                    <a:gd name="connsiteX2" fmla="*/ 1597361 w 2349495"/>
                    <a:gd name="connsiteY2" fmla="*/ 304435 h 3552207"/>
                    <a:gd name="connsiteX3" fmla="*/ 1762919 w 2349495"/>
                    <a:gd name="connsiteY3" fmla="*/ 741899 h 3552207"/>
                    <a:gd name="connsiteX4" fmla="*/ 2190300 w 2349495"/>
                    <a:gd name="connsiteY4" fmla="*/ 1096300 h 3552207"/>
                    <a:gd name="connsiteX5" fmla="*/ 1982005 w 2349495"/>
                    <a:gd name="connsiteY5" fmla="*/ 1640112 h 3552207"/>
                    <a:gd name="connsiteX6" fmla="*/ 2349468 w 2349495"/>
                    <a:gd name="connsiteY6" fmla="*/ 2100010 h 3552207"/>
                    <a:gd name="connsiteX7" fmla="*/ 1869551 w 2349495"/>
                    <a:gd name="connsiteY7" fmla="*/ 2608041 h 3552207"/>
                    <a:gd name="connsiteX8" fmla="*/ 1686813 w 2349495"/>
                    <a:gd name="connsiteY8" fmla="*/ 3254228 h 3552207"/>
                    <a:gd name="connsiteX9" fmla="*/ 1108782 w 2349495"/>
                    <a:gd name="connsiteY9" fmla="*/ 3333313 h 3552207"/>
                    <a:gd name="connsiteX10" fmla="*/ 370871 w 2349495"/>
                    <a:gd name="connsiteY10" fmla="*/ 3459825 h 3552207"/>
                    <a:gd name="connsiteX11" fmla="*/ 0 w 2349495"/>
                    <a:gd name="connsiteY11" fmla="*/ 2736682 h 3552207"/>
                    <a:gd name="connsiteX12" fmla="*/ 9939 w 2349495"/>
                    <a:gd name="connsiteY12" fmla="*/ 540134 h 3552207"/>
                    <a:gd name="connsiteX13" fmla="*/ 467139 w 2349495"/>
                    <a:gd name="connsiteY13" fmla="*/ 3421 h 3552207"/>
                    <a:gd name="connsiteX0" fmla="*/ 467139 w 2349495"/>
                    <a:gd name="connsiteY0" fmla="*/ 3421 h 3552207"/>
                    <a:gd name="connsiteX1" fmla="*/ 991074 w 2349495"/>
                    <a:gd name="connsiteY1" fmla="*/ 364496 h 3552207"/>
                    <a:gd name="connsiteX2" fmla="*/ 1597361 w 2349495"/>
                    <a:gd name="connsiteY2" fmla="*/ 304435 h 3552207"/>
                    <a:gd name="connsiteX3" fmla="*/ 1762919 w 2349495"/>
                    <a:gd name="connsiteY3" fmla="*/ 741899 h 3552207"/>
                    <a:gd name="connsiteX4" fmla="*/ 2190300 w 2349495"/>
                    <a:gd name="connsiteY4" fmla="*/ 1096300 h 3552207"/>
                    <a:gd name="connsiteX5" fmla="*/ 1982005 w 2349495"/>
                    <a:gd name="connsiteY5" fmla="*/ 1640112 h 3552207"/>
                    <a:gd name="connsiteX6" fmla="*/ 2349468 w 2349495"/>
                    <a:gd name="connsiteY6" fmla="*/ 2100010 h 3552207"/>
                    <a:gd name="connsiteX7" fmla="*/ 1869551 w 2349495"/>
                    <a:gd name="connsiteY7" fmla="*/ 2608041 h 3552207"/>
                    <a:gd name="connsiteX8" fmla="*/ 1686813 w 2349495"/>
                    <a:gd name="connsiteY8" fmla="*/ 3254228 h 3552207"/>
                    <a:gd name="connsiteX9" fmla="*/ 1108782 w 2349495"/>
                    <a:gd name="connsiteY9" fmla="*/ 3333313 h 3552207"/>
                    <a:gd name="connsiteX10" fmla="*/ 370871 w 2349495"/>
                    <a:gd name="connsiteY10" fmla="*/ 3459825 h 3552207"/>
                    <a:gd name="connsiteX11" fmla="*/ 0 w 2349495"/>
                    <a:gd name="connsiteY11" fmla="*/ 2736682 h 3552207"/>
                    <a:gd name="connsiteX12" fmla="*/ 9939 w 2349495"/>
                    <a:gd name="connsiteY12" fmla="*/ 540134 h 3552207"/>
                    <a:gd name="connsiteX13" fmla="*/ 467139 w 2349495"/>
                    <a:gd name="connsiteY13" fmla="*/ 3421 h 3552207"/>
                    <a:gd name="connsiteX0" fmla="*/ 467233 w 2349589"/>
                    <a:gd name="connsiteY0" fmla="*/ 3421 h 3552207"/>
                    <a:gd name="connsiteX1" fmla="*/ 991168 w 2349589"/>
                    <a:gd name="connsiteY1" fmla="*/ 364496 h 3552207"/>
                    <a:gd name="connsiteX2" fmla="*/ 1597455 w 2349589"/>
                    <a:gd name="connsiteY2" fmla="*/ 304435 h 3552207"/>
                    <a:gd name="connsiteX3" fmla="*/ 1763013 w 2349589"/>
                    <a:gd name="connsiteY3" fmla="*/ 741899 h 3552207"/>
                    <a:gd name="connsiteX4" fmla="*/ 2190394 w 2349589"/>
                    <a:gd name="connsiteY4" fmla="*/ 1096300 h 3552207"/>
                    <a:gd name="connsiteX5" fmla="*/ 1982099 w 2349589"/>
                    <a:gd name="connsiteY5" fmla="*/ 1640112 h 3552207"/>
                    <a:gd name="connsiteX6" fmla="*/ 2349562 w 2349589"/>
                    <a:gd name="connsiteY6" fmla="*/ 2100010 h 3552207"/>
                    <a:gd name="connsiteX7" fmla="*/ 1869645 w 2349589"/>
                    <a:gd name="connsiteY7" fmla="*/ 2608041 h 3552207"/>
                    <a:gd name="connsiteX8" fmla="*/ 1686907 w 2349589"/>
                    <a:gd name="connsiteY8" fmla="*/ 3254228 h 3552207"/>
                    <a:gd name="connsiteX9" fmla="*/ 1108876 w 2349589"/>
                    <a:gd name="connsiteY9" fmla="*/ 3333313 h 3552207"/>
                    <a:gd name="connsiteX10" fmla="*/ 370965 w 2349589"/>
                    <a:gd name="connsiteY10" fmla="*/ 3459825 h 3552207"/>
                    <a:gd name="connsiteX11" fmla="*/ 94 w 2349589"/>
                    <a:gd name="connsiteY11" fmla="*/ 2736682 h 3552207"/>
                    <a:gd name="connsiteX12" fmla="*/ 10033 w 2349589"/>
                    <a:gd name="connsiteY12" fmla="*/ 540134 h 3552207"/>
                    <a:gd name="connsiteX13" fmla="*/ 467233 w 2349589"/>
                    <a:gd name="connsiteY13" fmla="*/ 3421 h 355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89" h="3552207">
                      <a:moveTo>
                        <a:pt x="467233" y="3421"/>
                      </a:moveTo>
                      <a:cubicBezTo>
                        <a:pt x="734407" y="-24266"/>
                        <a:pt x="981985" y="117864"/>
                        <a:pt x="991168" y="364496"/>
                      </a:cubicBezTo>
                      <a:cubicBezTo>
                        <a:pt x="1194352" y="121319"/>
                        <a:pt x="1498773" y="227572"/>
                        <a:pt x="1597455" y="304435"/>
                      </a:cubicBezTo>
                      <a:cubicBezTo>
                        <a:pt x="1689652" y="352285"/>
                        <a:pt x="1788382" y="579749"/>
                        <a:pt x="1763013" y="741899"/>
                      </a:cubicBezTo>
                      <a:cubicBezTo>
                        <a:pt x="1943573" y="782744"/>
                        <a:pt x="2133931" y="882371"/>
                        <a:pt x="2190394" y="1096300"/>
                      </a:cubicBezTo>
                      <a:cubicBezTo>
                        <a:pt x="2247236" y="1330910"/>
                        <a:pt x="2127731" y="1529599"/>
                        <a:pt x="1982099" y="1640112"/>
                      </a:cubicBezTo>
                      <a:cubicBezTo>
                        <a:pt x="2152484" y="1693262"/>
                        <a:pt x="2352260" y="1890106"/>
                        <a:pt x="2349562" y="2100010"/>
                      </a:cubicBezTo>
                      <a:cubicBezTo>
                        <a:pt x="2319129" y="2527345"/>
                        <a:pt x="2047035" y="2618311"/>
                        <a:pt x="1869645" y="2608041"/>
                      </a:cubicBezTo>
                      <a:cubicBezTo>
                        <a:pt x="1950246" y="2898548"/>
                        <a:pt x="1812046" y="3097616"/>
                        <a:pt x="1686907" y="3254228"/>
                      </a:cubicBezTo>
                      <a:cubicBezTo>
                        <a:pt x="1508381" y="3391624"/>
                        <a:pt x="1336387" y="3401657"/>
                        <a:pt x="1108876" y="3333313"/>
                      </a:cubicBezTo>
                      <a:cubicBezTo>
                        <a:pt x="969586" y="3611704"/>
                        <a:pt x="680072" y="3589648"/>
                        <a:pt x="370965" y="3459825"/>
                      </a:cubicBezTo>
                      <a:cubicBezTo>
                        <a:pt x="103649" y="3346140"/>
                        <a:pt x="-3644" y="3069170"/>
                        <a:pt x="94" y="2736682"/>
                      </a:cubicBezTo>
                      <a:lnTo>
                        <a:pt x="10033" y="540134"/>
                      </a:lnTo>
                      <a:cubicBezTo>
                        <a:pt x="2413" y="246930"/>
                        <a:pt x="200533" y="45165"/>
                        <a:pt x="467233" y="342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nvGrpSpPr>
                <p:cNvPr id="36" name="그룹 42">
                  <a:extLst>
                    <a:ext uri="{FF2B5EF4-FFF2-40B4-BE49-F238E27FC236}">
                      <a16:creationId xmlns:a16="http://schemas.microsoft.com/office/drawing/2014/main" id="{13620095-4835-4216-9B7D-608F0C493544}"/>
                    </a:ext>
                  </a:extLst>
                </p:cNvPr>
                <p:cNvGrpSpPr/>
                <p:nvPr/>
              </p:nvGrpSpPr>
              <p:grpSpPr>
                <a:xfrm>
                  <a:off x="5560358" y="66818"/>
                  <a:ext cx="2194998" cy="3306170"/>
                  <a:chOff x="6150565" y="3254095"/>
                  <a:chExt cx="979312" cy="1475068"/>
                </a:xfrm>
              </p:grpSpPr>
              <p:sp>
                <p:nvSpPr>
                  <p:cNvPr id="44" name="자유형: 도형 43">
                    <a:extLst>
                      <a:ext uri="{FF2B5EF4-FFF2-40B4-BE49-F238E27FC236}">
                        <a16:creationId xmlns:a16="http://schemas.microsoft.com/office/drawing/2014/main" id="{190032CC-0CC7-418B-BAA7-5A6EB65BC1D6}"/>
                      </a:ext>
                    </a:extLst>
                  </p:cNvPr>
                  <p:cNvSpPr/>
                  <p:nvPr/>
                </p:nvSpPr>
                <p:spPr>
                  <a:xfrm>
                    <a:off x="6154072" y="3254095"/>
                    <a:ext cx="734589" cy="517434"/>
                  </a:xfrm>
                  <a:custGeom>
                    <a:avLst/>
                    <a:gdLst>
                      <a:gd name="connsiteX0" fmla="*/ 182319 w 931229"/>
                      <a:gd name="connsiteY0" fmla="*/ 476834 h 617079"/>
                      <a:gd name="connsiteX1" fmla="*/ 423541 w 931229"/>
                      <a:gd name="connsiteY1" fmla="*/ 339394 h 617079"/>
                      <a:gd name="connsiteX2" fmla="*/ 516103 w 931229"/>
                      <a:gd name="connsiteY2" fmla="*/ 617079 h 617079"/>
                      <a:gd name="connsiteX3" fmla="*/ 0 w 931229"/>
                      <a:gd name="connsiteY3" fmla="*/ 448785 h 617079"/>
                      <a:gd name="connsiteX4" fmla="*/ 274881 w 931229"/>
                      <a:gd name="connsiteY4" fmla="*/ 0 h 617079"/>
                      <a:gd name="connsiteX5" fmla="*/ 504883 w 931229"/>
                      <a:gd name="connsiteY5" fmla="*/ 235612 h 617079"/>
                      <a:gd name="connsiteX6" fmla="*/ 765740 w 931229"/>
                      <a:gd name="connsiteY6" fmla="*/ 159879 h 617079"/>
                      <a:gd name="connsiteX7" fmla="*/ 931229 w 931229"/>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68"/>
                      <a:gd name="connsiteY0" fmla="*/ 476834 h 617079"/>
                      <a:gd name="connsiteX1" fmla="*/ 423541 w 931968"/>
                      <a:gd name="connsiteY1" fmla="*/ 339394 h 617079"/>
                      <a:gd name="connsiteX2" fmla="*/ 516103 w 931968"/>
                      <a:gd name="connsiteY2" fmla="*/ 617079 h 617079"/>
                      <a:gd name="connsiteX3" fmla="*/ 0 w 931968"/>
                      <a:gd name="connsiteY3" fmla="*/ 448785 h 617079"/>
                      <a:gd name="connsiteX4" fmla="*/ 274881 w 931968"/>
                      <a:gd name="connsiteY4" fmla="*/ 0 h 617079"/>
                      <a:gd name="connsiteX5" fmla="*/ 504883 w 931968"/>
                      <a:gd name="connsiteY5" fmla="*/ 235612 h 617079"/>
                      <a:gd name="connsiteX6" fmla="*/ 765740 w 931968"/>
                      <a:gd name="connsiteY6" fmla="*/ 159879 h 617079"/>
                      <a:gd name="connsiteX7" fmla="*/ 931229 w 93196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4161"/>
                      <a:gd name="connsiteY0" fmla="*/ 476834 h 617079"/>
                      <a:gd name="connsiteX1" fmla="*/ 423541 w 934161"/>
                      <a:gd name="connsiteY1" fmla="*/ 339394 h 617079"/>
                      <a:gd name="connsiteX2" fmla="*/ 516103 w 934161"/>
                      <a:gd name="connsiteY2" fmla="*/ 617079 h 617079"/>
                      <a:gd name="connsiteX3" fmla="*/ 0 w 934161"/>
                      <a:gd name="connsiteY3" fmla="*/ 448785 h 617079"/>
                      <a:gd name="connsiteX4" fmla="*/ 274881 w 934161"/>
                      <a:gd name="connsiteY4" fmla="*/ 0 h 617079"/>
                      <a:gd name="connsiteX5" fmla="*/ 477341 w 934161"/>
                      <a:gd name="connsiteY5" fmla="*/ 243874 h 617079"/>
                      <a:gd name="connsiteX6" fmla="*/ 787773 w 934161"/>
                      <a:gd name="connsiteY6" fmla="*/ 162633 h 617079"/>
                      <a:gd name="connsiteX7" fmla="*/ 931229 w 934161"/>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5016"/>
                      <a:gd name="connsiteY0" fmla="*/ 476834 h 617079"/>
                      <a:gd name="connsiteX1" fmla="*/ 423541 w 935016"/>
                      <a:gd name="connsiteY1" fmla="*/ 339394 h 617079"/>
                      <a:gd name="connsiteX2" fmla="*/ 516103 w 935016"/>
                      <a:gd name="connsiteY2" fmla="*/ 617079 h 617079"/>
                      <a:gd name="connsiteX3" fmla="*/ 0 w 935016"/>
                      <a:gd name="connsiteY3" fmla="*/ 448785 h 617079"/>
                      <a:gd name="connsiteX4" fmla="*/ 274881 w 935016"/>
                      <a:gd name="connsiteY4" fmla="*/ 0 h 617079"/>
                      <a:gd name="connsiteX5" fmla="*/ 477341 w 935016"/>
                      <a:gd name="connsiteY5" fmla="*/ 243874 h 617079"/>
                      <a:gd name="connsiteX6" fmla="*/ 782265 w 935016"/>
                      <a:gd name="connsiteY6" fmla="*/ 143353 h 617079"/>
                      <a:gd name="connsiteX7" fmla="*/ 931229 w 935016"/>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77341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60286 w 910740"/>
                      <a:gd name="connsiteY0" fmla="*/ 478537 h 618782"/>
                      <a:gd name="connsiteX1" fmla="*/ 401508 w 910740"/>
                      <a:gd name="connsiteY1" fmla="*/ 341097 h 618782"/>
                      <a:gd name="connsiteX2" fmla="*/ 494070 w 910740"/>
                      <a:gd name="connsiteY2" fmla="*/ 618782 h 618782"/>
                      <a:gd name="connsiteX3" fmla="*/ 0 w 910740"/>
                      <a:gd name="connsiteY3" fmla="*/ 450488 h 618782"/>
                      <a:gd name="connsiteX4" fmla="*/ 217043 w 910740"/>
                      <a:gd name="connsiteY4" fmla="*/ 1703 h 618782"/>
                      <a:gd name="connsiteX5" fmla="*/ 469079 w 910740"/>
                      <a:gd name="connsiteY5" fmla="*/ 245577 h 618782"/>
                      <a:gd name="connsiteX6" fmla="*/ 760232 w 910740"/>
                      <a:gd name="connsiteY6" fmla="*/ 145056 h 618782"/>
                      <a:gd name="connsiteX7" fmla="*/ 909196 w 910740"/>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07765"/>
                      <a:gd name="connsiteX1" fmla="*/ 446317 w 955549"/>
                      <a:gd name="connsiteY1" fmla="*/ 341097 h 607765"/>
                      <a:gd name="connsiteX2" fmla="*/ 527862 w 955549"/>
                      <a:gd name="connsiteY2" fmla="*/ 607765 h 607765"/>
                      <a:gd name="connsiteX3" fmla="*/ 44809 w 955549"/>
                      <a:gd name="connsiteY3" fmla="*/ 450488 h 607765"/>
                      <a:gd name="connsiteX4" fmla="*/ 261852 w 955549"/>
                      <a:gd name="connsiteY4" fmla="*/ 1703 h 607765"/>
                      <a:gd name="connsiteX5" fmla="*/ 513888 w 955549"/>
                      <a:gd name="connsiteY5" fmla="*/ 245577 h 607765"/>
                      <a:gd name="connsiteX6" fmla="*/ 805041 w 955549"/>
                      <a:gd name="connsiteY6" fmla="*/ 145056 h 607765"/>
                      <a:gd name="connsiteX7" fmla="*/ 954005 w 955549"/>
                      <a:gd name="connsiteY7" fmla="*/ 405609 h 60776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8696 w 962625"/>
                      <a:gd name="connsiteY0" fmla="*/ 500570 h 673975"/>
                      <a:gd name="connsiteX1" fmla="*/ 403816 w 962625"/>
                      <a:gd name="connsiteY1" fmla="*/ 327327 h 673975"/>
                      <a:gd name="connsiteX2" fmla="*/ 485362 w 962625"/>
                      <a:gd name="connsiteY2" fmla="*/ 610520 h 673975"/>
                      <a:gd name="connsiteX3" fmla="*/ 43623 w 962625"/>
                      <a:gd name="connsiteY3" fmla="*/ 480784 h 673975"/>
                      <a:gd name="connsiteX4" fmla="*/ 268928 w 962625"/>
                      <a:gd name="connsiteY4" fmla="*/ 1703 h 673975"/>
                      <a:gd name="connsiteX5" fmla="*/ 520964 w 962625"/>
                      <a:gd name="connsiteY5" fmla="*/ 245577 h 673975"/>
                      <a:gd name="connsiteX6" fmla="*/ 812117 w 962625"/>
                      <a:gd name="connsiteY6" fmla="*/ 145056 h 673975"/>
                      <a:gd name="connsiteX7" fmla="*/ 961081 w 962625"/>
                      <a:gd name="connsiteY7" fmla="*/ 405609 h 673975"/>
                      <a:gd name="connsiteX0" fmla="*/ 238218 w 972147"/>
                      <a:gd name="connsiteY0" fmla="*/ 500570 h 681004"/>
                      <a:gd name="connsiteX1" fmla="*/ 413338 w 972147"/>
                      <a:gd name="connsiteY1" fmla="*/ 327327 h 681004"/>
                      <a:gd name="connsiteX2" fmla="*/ 494884 w 972147"/>
                      <a:gd name="connsiteY2" fmla="*/ 610520 h 681004"/>
                      <a:gd name="connsiteX3" fmla="*/ 42128 w 972147"/>
                      <a:gd name="connsiteY3" fmla="*/ 505572 h 681004"/>
                      <a:gd name="connsiteX4" fmla="*/ 278450 w 972147"/>
                      <a:gd name="connsiteY4" fmla="*/ 1703 h 681004"/>
                      <a:gd name="connsiteX5" fmla="*/ 530486 w 972147"/>
                      <a:gd name="connsiteY5" fmla="*/ 245577 h 681004"/>
                      <a:gd name="connsiteX6" fmla="*/ 821639 w 972147"/>
                      <a:gd name="connsiteY6" fmla="*/ 145056 h 681004"/>
                      <a:gd name="connsiteX7" fmla="*/ 970603 w 972147"/>
                      <a:gd name="connsiteY7" fmla="*/ 405609 h 681004"/>
                      <a:gd name="connsiteX0" fmla="*/ 238218 w 972147"/>
                      <a:gd name="connsiteY0" fmla="*/ 500570 h 684851"/>
                      <a:gd name="connsiteX1" fmla="*/ 413338 w 972147"/>
                      <a:gd name="connsiteY1" fmla="*/ 327327 h 684851"/>
                      <a:gd name="connsiteX2" fmla="*/ 483867 w 972147"/>
                      <a:gd name="connsiteY2" fmla="*/ 616028 h 684851"/>
                      <a:gd name="connsiteX3" fmla="*/ 42128 w 972147"/>
                      <a:gd name="connsiteY3" fmla="*/ 505572 h 684851"/>
                      <a:gd name="connsiteX4" fmla="*/ 278450 w 972147"/>
                      <a:gd name="connsiteY4" fmla="*/ 1703 h 684851"/>
                      <a:gd name="connsiteX5" fmla="*/ 530486 w 972147"/>
                      <a:gd name="connsiteY5" fmla="*/ 245577 h 684851"/>
                      <a:gd name="connsiteX6" fmla="*/ 821639 w 972147"/>
                      <a:gd name="connsiteY6" fmla="*/ 145056 h 684851"/>
                      <a:gd name="connsiteX7" fmla="*/ 970603 w 972147"/>
                      <a:gd name="connsiteY7" fmla="*/ 405609 h 684851"/>
                      <a:gd name="connsiteX0" fmla="*/ 238218 w 972147"/>
                      <a:gd name="connsiteY0" fmla="*/ 500570 h 678763"/>
                      <a:gd name="connsiteX1" fmla="*/ 413338 w 972147"/>
                      <a:gd name="connsiteY1" fmla="*/ 327327 h 678763"/>
                      <a:gd name="connsiteX2" fmla="*/ 483867 w 972147"/>
                      <a:gd name="connsiteY2" fmla="*/ 616028 h 678763"/>
                      <a:gd name="connsiteX3" fmla="*/ 42128 w 972147"/>
                      <a:gd name="connsiteY3" fmla="*/ 505572 h 678763"/>
                      <a:gd name="connsiteX4" fmla="*/ 278450 w 972147"/>
                      <a:gd name="connsiteY4" fmla="*/ 1703 h 678763"/>
                      <a:gd name="connsiteX5" fmla="*/ 530486 w 972147"/>
                      <a:gd name="connsiteY5" fmla="*/ 245577 h 678763"/>
                      <a:gd name="connsiteX6" fmla="*/ 821639 w 972147"/>
                      <a:gd name="connsiteY6" fmla="*/ 145056 h 678763"/>
                      <a:gd name="connsiteX7" fmla="*/ 970603 w 972147"/>
                      <a:gd name="connsiteY7" fmla="*/ 405609 h 67876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2590 h 680783"/>
                      <a:gd name="connsiteX1" fmla="*/ 413338 w 972147"/>
                      <a:gd name="connsiteY1" fmla="*/ 329347 h 680783"/>
                      <a:gd name="connsiteX2" fmla="*/ 483867 w 972147"/>
                      <a:gd name="connsiteY2" fmla="*/ 618048 h 680783"/>
                      <a:gd name="connsiteX3" fmla="*/ 42128 w 972147"/>
                      <a:gd name="connsiteY3" fmla="*/ 507592 h 680783"/>
                      <a:gd name="connsiteX4" fmla="*/ 278450 w 972147"/>
                      <a:gd name="connsiteY4" fmla="*/ 3723 h 680783"/>
                      <a:gd name="connsiteX5" fmla="*/ 535994 w 972147"/>
                      <a:gd name="connsiteY5" fmla="*/ 211792 h 680783"/>
                      <a:gd name="connsiteX6" fmla="*/ 821639 w 972147"/>
                      <a:gd name="connsiteY6" fmla="*/ 147076 h 680783"/>
                      <a:gd name="connsiteX7" fmla="*/ 970603 w 972147"/>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58028 w 973301"/>
                      <a:gd name="connsiteY5" fmla="*/ 211792 h 680783"/>
                      <a:gd name="connsiteX6" fmla="*/ 857444 w 973301"/>
                      <a:gd name="connsiteY6" fmla="*/ 144322 h 680783"/>
                      <a:gd name="connsiteX7" fmla="*/ 970603 w 973301"/>
                      <a:gd name="connsiteY7" fmla="*/ 407629 h 680783"/>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6290 h 684483"/>
                      <a:gd name="connsiteX1" fmla="*/ 413338 w 973301"/>
                      <a:gd name="connsiteY1" fmla="*/ 333047 h 684483"/>
                      <a:gd name="connsiteX2" fmla="*/ 483867 w 973301"/>
                      <a:gd name="connsiteY2" fmla="*/ 621748 h 684483"/>
                      <a:gd name="connsiteX3" fmla="*/ 42128 w 973301"/>
                      <a:gd name="connsiteY3" fmla="*/ 511292 h 684483"/>
                      <a:gd name="connsiteX4" fmla="*/ 278450 w 973301"/>
                      <a:gd name="connsiteY4" fmla="*/ 7423 h 684483"/>
                      <a:gd name="connsiteX5" fmla="*/ 549765 w 973301"/>
                      <a:gd name="connsiteY5" fmla="*/ 190704 h 684483"/>
                      <a:gd name="connsiteX6" fmla="*/ 857444 w 973301"/>
                      <a:gd name="connsiteY6" fmla="*/ 148022 h 684483"/>
                      <a:gd name="connsiteX7" fmla="*/ 970603 w 973301"/>
                      <a:gd name="connsiteY7" fmla="*/ 411329 h 684483"/>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1535 h 679728"/>
                      <a:gd name="connsiteX1" fmla="*/ 413338 w 973301"/>
                      <a:gd name="connsiteY1" fmla="*/ 328292 h 679728"/>
                      <a:gd name="connsiteX2" fmla="*/ 483867 w 973301"/>
                      <a:gd name="connsiteY2" fmla="*/ 616993 h 679728"/>
                      <a:gd name="connsiteX3" fmla="*/ 42128 w 973301"/>
                      <a:gd name="connsiteY3" fmla="*/ 506537 h 679728"/>
                      <a:gd name="connsiteX4" fmla="*/ 278450 w 973301"/>
                      <a:gd name="connsiteY4" fmla="*/ 2668 h 679728"/>
                      <a:gd name="connsiteX5" fmla="*/ 549765 w 973301"/>
                      <a:gd name="connsiteY5" fmla="*/ 185949 h 679728"/>
                      <a:gd name="connsiteX6" fmla="*/ 857444 w 973301"/>
                      <a:gd name="connsiteY6" fmla="*/ 143267 h 679728"/>
                      <a:gd name="connsiteX7" fmla="*/ 970603 w 973301"/>
                      <a:gd name="connsiteY7" fmla="*/ 406574 h 679728"/>
                      <a:gd name="connsiteX0" fmla="*/ 239713 w 974796"/>
                      <a:gd name="connsiteY0" fmla="*/ 509581 h 687774"/>
                      <a:gd name="connsiteX1" fmla="*/ 414833 w 974796"/>
                      <a:gd name="connsiteY1" fmla="*/ 336338 h 687774"/>
                      <a:gd name="connsiteX2" fmla="*/ 485362 w 974796"/>
                      <a:gd name="connsiteY2" fmla="*/ 625039 h 687774"/>
                      <a:gd name="connsiteX3" fmla="*/ 43623 w 974796"/>
                      <a:gd name="connsiteY3" fmla="*/ 514583 h 687774"/>
                      <a:gd name="connsiteX4" fmla="*/ 268928 w 974796"/>
                      <a:gd name="connsiteY4" fmla="*/ 2452 h 687774"/>
                      <a:gd name="connsiteX5" fmla="*/ 551260 w 974796"/>
                      <a:gd name="connsiteY5" fmla="*/ 193995 h 687774"/>
                      <a:gd name="connsiteX6" fmla="*/ 858939 w 974796"/>
                      <a:gd name="connsiteY6" fmla="*/ 151313 h 687774"/>
                      <a:gd name="connsiteX7" fmla="*/ 972098 w 974796"/>
                      <a:gd name="connsiteY7" fmla="*/ 414620 h 687774"/>
                      <a:gd name="connsiteX0" fmla="*/ 239713 w 974796"/>
                      <a:gd name="connsiteY0" fmla="*/ 508440 h 686633"/>
                      <a:gd name="connsiteX1" fmla="*/ 414833 w 974796"/>
                      <a:gd name="connsiteY1" fmla="*/ 335197 h 686633"/>
                      <a:gd name="connsiteX2" fmla="*/ 485362 w 974796"/>
                      <a:gd name="connsiteY2" fmla="*/ 623898 h 686633"/>
                      <a:gd name="connsiteX3" fmla="*/ 43623 w 974796"/>
                      <a:gd name="connsiteY3" fmla="*/ 513442 h 686633"/>
                      <a:gd name="connsiteX4" fmla="*/ 268928 w 974796"/>
                      <a:gd name="connsiteY4" fmla="*/ 1311 h 686633"/>
                      <a:gd name="connsiteX5" fmla="*/ 551260 w 974796"/>
                      <a:gd name="connsiteY5" fmla="*/ 192854 h 686633"/>
                      <a:gd name="connsiteX6" fmla="*/ 858939 w 974796"/>
                      <a:gd name="connsiteY6" fmla="*/ 150172 h 686633"/>
                      <a:gd name="connsiteX7" fmla="*/ 972098 w 974796"/>
                      <a:gd name="connsiteY7" fmla="*/ 413479 h 68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796" h="686633">
                        <a:moveTo>
                          <a:pt x="239713" y="508440"/>
                        </a:moveTo>
                        <a:cubicBezTo>
                          <a:pt x="220051" y="400199"/>
                          <a:pt x="313311" y="308483"/>
                          <a:pt x="414833" y="335197"/>
                        </a:cubicBezTo>
                        <a:cubicBezTo>
                          <a:pt x="568709" y="355231"/>
                          <a:pt x="571103" y="526747"/>
                          <a:pt x="485362" y="623898"/>
                        </a:cubicBezTo>
                        <a:cubicBezTo>
                          <a:pt x="359231" y="741315"/>
                          <a:pt x="103653" y="687971"/>
                          <a:pt x="43623" y="513442"/>
                        </a:cubicBezTo>
                        <a:cubicBezTo>
                          <a:pt x="-86006" y="165544"/>
                          <a:pt x="98347" y="15949"/>
                          <a:pt x="268928" y="1311"/>
                        </a:cubicBezTo>
                        <a:cubicBezTo>
                          <a:pt x="423631" y="-11041"/>
                          <a:pt x="534267" y="64743"/>
                          <a:pt x="551260" y="192854"/>
                        </a:cubicBezTo>
                        <a:cubicBezTo>
                          <a:pt x="632704" y="84983"/>
                          <a:pt x="783005" y="98296"/>
                          <a:pt x="858939" y="150172"/>
                        </a:cubicBezTo>
                        <a:cubicBezTo>
                          <a:pt x="963678" y="201219"/>
                          <a:pt x="983037" y="310103"/>
                          <a:pt x="972098" y="413479"/>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5" name="자유형: 도형 44">
                    <a:extLst>
                      <a:ext uri="{FF2B5EF4-FFF2-40B4-BE49-F238E27FC236}">
                        <a16:creationId xmlns:a16="http://schemas.microsoft.com/office/drawing/2014/main" id="{DB514262-F377-42D0-8831-51CA3BF87ECB}"/>
                      </a:ext>
                    </a:extLst>
                  </p:cNvPr>
                  <p:cNvSpPr/>
                  <p:nvPr/>
                </p:nvSpPr>
                <p:spPr>
                  <a:xfrm>
                    <a:off x="6646452" y="3560646"/>
                    <a:ext cx="483425" cy="785841"/>
                  </a:xfrm>
                  <a:custGeom>
                    <a:avLst/>
                    <a:gdLst>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35314"/>
                      <a:gd name="connsiteX1" fmla="*/ 330979 w 647937"/>
                      <a:gd name="connsiteY1" fmla="*/ 0 h 1035314"/>
                      <a:gd name="connsiteX2" fmla="*/ 560982 w 647937"/>
                      <a:gd name="connsiteY2" fmla="*/ 171099 h 1035314"/>
                      <a:gd name="connsiteX3" fmla="*/ 468420 w 647937"/>
                      <a:gd name="connsiteY3" fmla="*/ 493663 h 1035314"/>
                      <a:gd name="connsiteX4" fmla="*/ 647934 w 647937"/>
                      <a:gd name="connsiteY4" fmla="*/ 793789 h 1035314"/>
                      <a:gd name="connsiteX5" fmla="*/ 465665 w 647937"/>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489"/>
                      <a:gd name="connsiteY0" fmla="*/ 277685 h 1035314"/>
                      <a:gd name="connsiteX1" fmla="*/ 330979 w 642489"/>
                      <a:gd name="connsiteY1" fmla="*/ 0 h 1035314"/>
                      <a:gd name="connsiteX2" fmla="*/ 560982 w 642489"/>
                      <a:gd name="connsiteY2" fmla="*/ 171099 h 1035314"/>
                      <a:gd name="connsiteX3" fmla="*/ 446386 w 642489"/>
                      <a:gd name="connsiteY3" fmla="*/ 490909 h 1035314"/>
                      <a:gd name="connsiteX4" fmla="*/ 642425 w 642489"/>
                      <a:gd name="connsiteY4" fmla="*/ 769001 h 1035314"/>
                      <a:gd name="connsiteX5" fmla="*/ 465665 w 642489"/>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564"/>
                      <a:gd name="connsiteY0" fmla="*/ 277685 h 1035314"/>
                      <a:gd name="connsiteX1" fmla="*/ 330979 w 642564"/>
                      <a:gd name="connsiteY1" fmla="*/ 0 h 1035314"/>
                      <a:gd name="connsiteX2" fmla="*/ 560982 w 642564"/>
                      <a:gd name="connsiteY2" fmla="*/ 171099 h 1035314"/>
                      <a:gd name="connsiteX3" fmla="*/ 446386 w 642564"/>
                      <a:gd name="connsiteY3" fmla="*/ 490909 h 1035314"/>
                      <a:gd name="connsiteX4" fmla="*/ 642425 w 642564"/>
                      <a:gd name="connsiteY4" fmla="*/ 769001 h 1035314"/>
                      <a:gd name="connsiteX5" fmla="*/ 465665 w 642564"/>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80359 h 1037988"/>
                      <a:gd name="connsiteX1" fmla="*/ 330979 w 639815"/>
                      <a:gd name="connsiteY1" fmla="*/ 2674 h 1037988"/>
                      <a:gd name="connsiteX2" fmla="*/ 560982 w 639815"/>
                      <a:gd name="connsiteY2" fmla="*/ 173773 h 1037988"/>
                      <a:gd name="connsiteX3" fmla="*/ 446386 w 639815"/>
                      <a:gd name="connsiteY3" fmla="*/ 493583 h 1037988"/>
                      <a:gd name="connsiteX4" fmla="*/ 639670 w 639815"/>
                      <a:gd name="connsiteY4" fmla="*/ 763412 h 1037988"/>
                      <a:gd name="connsiteX5" fmla="*/ 465665 w 639815"/>
                      <a:gd name="connsiteY5" fmla="*/ 1037988 h 1037988"/>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78763 h 1036392"/>
                      <a:gd name="connsiteX1" fmla="*/ 330979 w 639815"/>
                      <a:gd name="connsiteY1" fmla="*/ 1078 h 1036392"/>
                      <a:gd name="connsiteX2" fmla="*/ 560982 w 639815"/>
                      <a:gd name="connsiteY2" fmla="*/ 172177 h 1036392"/>
                      <a:gd name="connsiteX3" fmla="*/ 446386 w 639815"/>
                      <a:gd name="connsiteY3" fmla="*/ 491987 h 1036392"/>
                      <a:gd name="connsiteX4" fmla="*/ 639670 w 639815"/>
                      <a:gd name="connsiteY4" fmla="*/ 761816 h 1036392"/>
                      <a:gd name="connsiteX5" fmla="*/ 465665 w 639815"/>
                      <a:gd name="connsiteY5" fmla="*/ 1036392 h 1036392"/>
                      <a:gd name="connsiteX0" fmla="*/ 0 w 639815"/>
                      <a:gd name="connsiteY0" fmla="*/ 280192 h 1037821"/>
                      <a:gd name="connsiteX1" fmla="*/ 330979 w 639815"/>
                      <a:gd name="connsiteY1" fmla="*/ 2507 h 1037821"/>
                      <a:gd name="connsiteX2" fmla="*/ 560982 w 639815"/>
                      <a:gd name="connsiteY2" fmla="*/ 173606 h 1037821"/>
                      <a:gd name="connsiteX3" fmla="*/ 446386 w 639815"/>
                      <a:gd name="connsiteY3" fmla="*/ 493416 h 1037821"/>
                      <a:gd name="connsiteX4" fmla="*/ 639670 w 639815"/>
                      <a:gd name="connsiteY4" fmla="*/ 763245 h 1037821"/>
                      <a:gd name="connsiteX5" fmla="*/ 465665 w 639815"/>
                      <a:gd name="connsiteY5" fmla="*/ 1037821 h 1037821"/>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26 w 639841"/>
                      <a:gd name="connsiteY0" fmla="*/ 279103 h 1036732"/>
                      <a:gd name="connsiteX1" fmla="*/ 331005 w 639841"/>
                      <a:gd name="connsiteY1" fmla="*/ 1418 h 1036732"/>
                      <a:gd name="connsiteX2" fmla="*/ 561008 w 639841"/>
                      <a:gd name="connsiteY2" fmla="*/ 172517 h 1036732"/>
                      <a:gd name="connsiteX3" fmla="*/ 446412 w 639841"/>
                      <a:gd name="connsiteY3" fmla="*/ 492327 h 1036732"/>
                      <a:gd name="connsiteX4" fmla="*/ 639696 w 639841"/>
                      <a:gd name="connsiteY4" fmla="*/ 762156 h 1036732"/>
                      <a:gd name="connsiteX5" fmla="*/ 465691 w 639841"/>
                      <a:gd name="connsiteY5" fmla="*/ 1036732 h 1036732"/>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40 w 620576"/>
                      <a:gd name="connsiteY0" fmla="*/ 296331 h 1037435"/>
                      <a:gd name="connsiteX1" fmla="*/ 311740 w 620576"/>
                      <a:gd name="connsiteY1" fmla="*/ 2121 h 1037435"/>
                      <a:gd name="connsiteX2" fmla="*/ 541743 w 620576"/>
                      <a:gd name="connsiteY2" fmla="*/ 173220 h 1037435"/>
                      <a:gd name="connsiteX3" fmla="*/ 427147 w 620576"/>
                      <a:gd name="connsiteY3" fmla="*/ 493030 h 1037435"/>
                      <a:gd name="connsiteX4" fmla="*/ 620431 w 620576"/>
                      <a:gd name="connsiteY4" fmla="*/ 762859 h 1037435"/>
                      <a:gd name="connsiteX5" fmla="*/ 446426 w 620576"/>
                      <a:gd name="connsiteY5" fmla="*/ 1037435 h 1037435"/>
                      <a:gd name="connsiteX0" fmla="*/ 5008 w 625544"/>
                      <a:gd name="connsiteY0" fmla="*/ 297012 h 1038116"/>
                      <a:gd name="connsiteX1" fmla="*/ 316708 w 625544"/>
                      <a:gd name="connsiteY1" fmla="*/ 2802 h 1038116"/>
                      <a:gd name="connsiteX2" fmla="*/ 546711 w 625544"/>
                      <a:gd name="connsiteY2" fmla="*/ 173901 h 1038116"/>
                      <a:gd name="connsiteX3" fmla="*/ 432115 w 625544"/>
                      <a:gd name="connsiteY3" fmla="*/ 493711 h 1038116"/>
                      <a:gd name="connsiteX4" fmla="*/ 625399 w 625544"/>
                      <a:gd name="connsiteY4" fmla="*/ 763540 h 1038116"/>
                      <a:gd name="connsiteX5" fmla="*/ 451394 w 625544"/>
                      <a:gd name="connsiteY5" fmla="*/ 1038116 h 1038116"/>
                      <a:gd name="connsiteX0" fmla="*/ 5008 w 625544"/>
                      <a:gd name="connsiteY0" fmla="*/ 299704 h 1040808"/>
                      <a:gd name="connsiteX1" fmla="*/ 316708 w 625544"/>
                      <a:gd name="connsiteY1" fmla="*/ 2739 h 1040808"/>
                      <a:gd name="connsiteX2" fmla="*/ 546711 w 625544"/>
                      <a:gd name="connsiteY2" fmla="*/ 176593 h 1040808"/>
                      <a:gd name="connsiteX3" fmla="*/ 432115 w 625544"/>
                      <a:gd name="connsiteY3" fmla="*/ 496403 h 1040808"/>
                      <a:gd name="connsiteX4" fmla="*/ 625399 w 625544"/>
                      <a:gd name="connsiteY4" fmla="*/ 766232 h 1040808"/>
                      <a:gd name="connsiteX5" fmla="*/ 451394 w 625544"/>
                      <a:gd name="connsiteY5" fmla="*/ 1040808 h 1040808"/>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5023"/>
                      <a:gd name="connsiteY0" fmla="*/ 298093 h 1039197"/>
                      <a:gd name="connsiteX1" fmla="*/ 315906 w 625023"/>
                      <a:gd name="connsiteY1" fmla="*/ 1128 h 1039197"/>
                      <a:gd name="connsiteX2" fmla="*/ 545909 w 625023"/>
                      <a:gd name="connsiteY2" fmla="*/ 174982 h 1039197"/>
                      <a:gd name="connsiteX3" fmla="*/ 431313 w 625023"/>
                      <a:gd name="connsiteY3" fmla="*/ 494792 h 1039197"/>
                      <a:gd name="connsiteX4" fmla="*/ 624597 w 625023"/>
                      <a:gd name="connsiteY4" fmla="*/ 764621 h 1039197"/>
                      <a:gd name="connsiteX5" fmla="*/ 450592 w 625023"/>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25804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42808"/>
                      <a:gd name="connsiteX1" fmla="*/ 315906 w 641503"/>
                      <a:gd name="connsiteY1" fmla="*/ 1128 h 1042808"/>
                      <a:gd name="connsiteX2" fmla="*/ 545909 w 641503"/>
                      <a:gd name="connsiteY2" fmla="*/ 174982 h 1042808"/>
                      <a:gd name="connsiteX3" fmla="*/ 431313 w 641503"/>
                      <a:gd name="connsiteY3" fmla="*/ 494792 h 1042808"/>
                      <a:gd name="connsiteX4" fmla="*/ 641122 w 641503"/>
                      <a:gd name="connsiteY4" fmla="*/ 764621 h 1042808"/>
                      <a:gd name="connsiteX5" fmla="*/ 384825 w 641503"/>
                      <a:gd name="connsiteY5" fmla="*/ 1042808 h 1042808"/>
                      <a:gd name="connsiteX0" fmla="*/ 4206 w 641503"/>
                      <a:gd name="connsiteY0" fmla="*/ 298093 h 1042808"/>
                      <a:gd name="connsiteX1" fmla="*/ 315906 w 641503"/>
                      <a:gd name="connsiteY1" fmla="*/ 1128 h 1042808"/>
                      <a:gd name="connsiteX2" fmla="*/ 545909 w 641503"/>
                      <a:gd name="connsiteY2" fmla="*/ 174982 h 1042808"/>
                      <a:gd name="connsiteX3" fmla="*/ 431313 w 641503"/>
                      <a:gd name="connsiteY3" fmla="*/ 494792 h 1042808"/>
                      <a:gd name="connsiteX4" fmla="*/ 641122 w 641503"/>
                      <a:gd name="connsiteY4" fmla="*/ 764621 h 1042808"/>
                      <a:gd name="connsiteX5" fmla="*/ 384825 w 641503"/>
                      <a:gd name="connsiteY5" fmla="*/ 1042808 h 104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503" h="1042808">
                        <a:moveTo>
                          <a:pt x="4206" y="298093"/>
                        </a:moveTo>
                        <a:cubicBezTo>
                          <a:pt x="-31441" y="73328"/>
                          <a:pt x="167021" y="-10969"/>
                          <a:pt x="315906" y="1128"/>
                        </a:cubicBezTo>
                        <a:cubicBezTo>
                          <a:pt x="428380" y="8585"/>
                          <a:pt x="527080" y="95916"/>
                          <a:pt x="545909" y="174982"/>
                        </a:cubicBezTo>
                        <a:cubicBezTo>
                          <a:pt x="579319" y="262305"/>
                          <a:pt x="557648" y="418486"/>
                          <a:pt x="431313" y="494792"/>
                        </a:cubicBezTo>
                        <a:cubicBezTo>
                          <a:pt x="576532" y="548013"/>
                          <a:pt x="647384" y="650808"/>
                          <a:pt x="641122" y="764621"/>
                        </a:cubicBezTo>
                        <a:cubicBezTo>
                          <a:pt x="633615" y="919493"/>
                          <a:pt x="535403" y="1017236"/>
                          <a:pt x="384825" y="1042808"/>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6" name="자유형: 도형 45">
                    <a:extLst>
                      <a:ext uri="{FF2B5EF4-FFF2-40B4-BE49-F238E27FC236}">
                        <a16:creationId xmlns:a16="http://schemas.microsoft.com/office/drawing/2014/main" id="{94F69705-9B56-45E7-9B1F-3F413D4D8E5F}"/>
                      </a:ext>
                    </a:extLst>
                  </p:cNvPr>
                  <p:cNvSpPr/>
                  <p:nvPr/>
                </p:nvSpPr>
                <p:spPr>
                  <a:xfrm>
                    <a:off x="6153240" y="3948272"/>
                    <a:ext cx="785355" cy="780891"/>
                  </a:xfrm>
                  <a:custGeom>
                    <a:avLst/>
                    <a:gdLst>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7877 w 1035080"/>
                      <a:gd name="connsiteY0" fmla="*/ 213173 h 925619"/>
                      <a:gd name="connsiteX1" fmla="*/ 535806 w 1035080"/>
                      <a:gd name="connsiteY1" fmla="*/ 0 h 925619"/>
                      <a:gd name="connsiteX2" fmla="*/ 676051 w 1035080"/>
                      <a:gd name="connsiteY2" fmla="*/ 311345 h 925619"/>
                      <a:gd name="connsiteX3" fmla="*/ 1035080 w 1035080"/>
                      <a:gd name="connsiteY3" fmla="*/ 535737 h 925619"/>
                      <a:gd name="connsiteX4" fmla="*/ 603124 w 1035080"/>
                      <a:gd name="connsiteY4" fmla="*/ 925619 h 925619"/>
                      <a:gd name="connsiteX5" fmla="*/ 53565 w 1035080"/>
                      <a:gd name="connsiteY5" fmla="*/ 871971 h 925619"/>
                      <a:gd name="connsiteX6" fmla="*/ 106351 w 1035080"/>
                      <a:gd name="connsiteY6" fmla="*/ 395289 h 925619"/>
                      <a:gd name="connsiteX7" fmla="*/ 443903 w 1035080"/>
                      <a:gd name="connsiteY7" fmla="*/ 599641 h 925619"/>
                      <a:gd name="connsiteX0" fmla="*/ 375671 w 1062874"/>
                      <a:gd name="connsiteY0" fmla="*/ 213173 h 925619"/>
                      <a:gd name="connsiteX1" fmla="*/ 563600 w 1062874"/>
                      <a:gd name="connsiteY1" fmla="*/ 0 h 925619"/>
                      <a:gd name="connsiteX2" fmla="*/ 703845 w 1062874"/>
                      <a:gd name="connsiteY2" fmla="*/ 311345 h 925619"/>
                      <a:gd name="connsiteX3" fmla="*/ 1062874 w 1062874"/>
                      <a:gd name="connsiteY3" fmla="*/ 535737 h 925619"/>
                      <a:gd name="connsiteX4" fmla="*/ 630918 w 1062874"/>
                      <a:gd name="connsiteY4" fmla="*/ 925619 h 925619"/>
                      <a:gd name="connsiteX5" fmla="*/ 81359 w 1062874"/>
                      <a:gd name="connsiteY5" fmla="*/ 871971 h 925619"/>
                      <a:gd name="connsiteX6" fmla="*/ 134145 w 1062874"/>
                      <a:gd name="connsiteY6" fmla="*/ 395289 h 925619"/>
                      <a:gd name="connsiteX7" fmla="*/ 471697 w 1062874"/>
                      <a:gd name="connsiteY7" fmla="*/ 599641 h 92561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30918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06130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9036"/>
                      <a:gd name="connsiteX1" fmla="*/ 563600 w 1062874"/>
                      <a:gd name="connsiteY1" fmla="*/ 0 h 979036"/>
                      <a:gd name="connsiteX2" fmla="*/ 703845 w 1062874"/>
                      <a:gd name="connsiteY2" fmla="*/ 311345 h 979036"/>
                      <a:gd name="connsiteX3" fmla="*/ 1062874 w 1062874"/>
                      <a:gd name="connsiteY3" fmla="*/ 535737 h 979036"/>
                      <a:gd name="connsiteX4" fmla="*/ 597867 w 1062874"/>
                      <a:gd name="connsiteY4" fmla="*/ 942144 h 979036"/>
                      <a:gd name="connsiteX5" fmla="*/ 81359 w 1062874"/>
                      <a:gd name="connsiteY5" fmla="*/ 871971 h 979036"/>
                      <a:gd name="connsiteX6" fmla="*/ 134145 w 1062874"/>
                      <a:gd name="connsiteY6" fmla="*/ 395289 h 979036"/>
                      <a:gd name="connsiteX7" fmla="*/ 471697 w 1062874"/>
                      <a:gd name="connsiteY7" fmla="*/ 599641 h 979036"/>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33999"/>
                      <a:gd name="connsiteX1" fmla="*/ 563600 w 1062874"/>
                      <a:gd name="connsiteY1" fmla="*/ 0 h 1033999"/>
                      <a:gd name="connsiteX2" fmla="*/ 703845 w 1062874"/>
                      <a:gd name="connsiteY2" fmla="*/ 311345 h 1033999"/>
                      <a:gd name="connsiteX3" fmla="*/ 1062874 w 1062874"/>
                      <a:gd name="connsiteY3" fmla="*/ 535737 h 1033999"/>
                      <a:gd name="connsiteX4" fmla="*/ 597867 w 1062874"/>
                      <a:gd name="connsiteY4" fmla="*/ 942144 h 1033999"/>
                      <a:gd name="connsiteX5" fmla="*/ 81359 w 1062874"/>
                      <a:gd name="connsiteY5" fmla="*/ 871971 h 1033999"/>
                      <a:gd name="connsiteX6" fmla="*/ 134145 w 1062874"/>
                      <a:gd name="connsiteY6" fmla="*/ 395289 h 1033999"/>
                      <a:gd name="connsiteX7" fmla="*/ 471697 w 1062874"/>
                      <a:gd name="connsiteY7" fmla="*/ 599641 h 1033999"/>
                      <a:gd name="connsiteX0" fmla="*/ 363975 w 1051178"/>
                      <a:gd name="connsiteY0" fmla="*/ 213173 h 1033999"/>
                      <a:gd name="connsiteX1" fmla="*/ 551904 w 1051178"/>
                      <a:gd name="connsiteY1" fmla="*/ 0 h 1033999"/>
                      <a:gd name="connsiteX2" fmla="*/ 692149 w 1051178"/>
                      <a:gd name="connsiteY2" fmla="*/ 311345 h 1033999"/>
                      <a:gd name="connsiteX3" fmla="*/ 1051178 w 1051178"/>
                      <a:gd name="connsiteY3" fmla="*/ 535737 h 1033999"/>
                      <a:gd name="connsiteX4" fmla="*/ 586171 w 1051178"/>
                      <a:gd name="connsiteY4" fmla="*/ 942144 h 1033999"/>
                      <a:gd name="connsiteX5" fmla="*/ 69663 w 1051178"/>
                      <a:gd name="connsiteY5" fmla="*/ 871971 h 1033999"/>
                      <a:gd name="connsiteX6" fmla="*/ 122449 w 1051178"/>
                      <a:gd name="connsiteY6" fmla="*/ 395289 h 1033999"/>
                      <a:gd name="connsiteX7" fmla="*/ 460001 w 1051178"/>
                      <a:gd name="connsiteY7" fmla="*/ 599641 h 1033999"/>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34653"/>
                      <a:gd name="connsiteY0" fmla="*/ 213173 h 1030327"/>
                      <a:gd name="connsiteX1" fmla="*/ 551904 w 1034653"/>
                      <a:gd name="connsiteY1" fmla="*/ 0 h 1030327"/>
                      <a:gd name="connsiteX2" fmla="*/ 692149 w 1034653"/>
                      <a:gd name="connsiteY2" fmla="*/ 311345 h 1030327"/>
                      <a:gd name="connsiteX3" fmla="*/ 1034653 w 1034653"/>
                      <a:gd name="connsiteY3" fmla="*/ 538491 h 1030327"/>
                      <a:gd name="connsiteX4" fmla="*/ 613713 w 1034653"/>
                      <a:gd name="connsiteY4" fmla="*/ 936636 h 1030327"/>
                      <a:gd name="connsiteX5" fmla="*/ 69663 w 1034653"/>
                      <a:gd name="connsiteY5" fmla="*/ 871971 h 1030327"/>
                      <a:gd name="connsiteX6" fmla="*/ 122449 w 1034653"/>
                      <a:gd name="connsiteY6" fmla="*/ 395289 h 1030327"/>
                      <a:gd name="connsiteX7" fmla="*/ 460001 w 1034653"/>
                      <a:gd name="connsiteY7" fmla="*/ 599641 h 1030327"/>
                      <a:gd name="connsiteX0" fmla="*/ 363975 w 1037690"/>
                      <a:gd name="connsiteY0" fmla="*/ 213173 h 1030327"/>
                      <a:gd name="connsiteX1" fmla="*/ 551904 w 1037690"/>
                      <a:gd name="connsiteY1" fmla="*/ 0 h 1030327"/>
                      <a:gd name="connsiteX2" fmla="*/ 692149 w 1037690"/>
                      <a:gd name="connsiteY2" fmla="*/ 311345 h 1030327"/>
                      <a:gd name="connsiteX3" fmla="*/ 1034653 w 1037690"/>
                      <a:gd name="connsiteY3" fmla="*/ 538491 h 1030327"/>
                      <a:gd name="connsiteX4" fmla="*/ 613713 w 1037690"/>
                      <a:gd name="connsiteY4" fmla="*/ 936636 h 1030327"/>
                      <a:gd name="connsiteX5" fmla="*/ 69663 w 1037690"/>
                      <a:gd name="connsiteY5" fmla="*/ 871971 h 1030327"/>
                      <a:gd name="connsiteX6" fmla="*/ 122449 w 1037690"/>
                      <a:gd name="connsiteY6" fmla="*/ 395289 h 1030327"/>
                      <a:gd name="connsiteX7" fmla="*/ 460001 w 1037690"/>
                      <a:gd name="connsiteY7" fmla="*/ 599641 h 1030327"/>
                      <a:gd name="connsiteX0" fmla="*/ 363975 w 1037917"/>
                      <a:gd name="connsiteY0" fmla="*/ 213173 h 1030327"/>
                      <a:gd name="connsiteX1" fmla="*/ 551904 w 1037917"/>
                      <a:gd name="connsiteY1" fmla="*/ 0 h 1030327"/>
                      <a:gd name="connsiteX2" fmla="*/ 692149 w 1037917"/>
                      <a:gd name="connsiteY2" fmla="*/ 311345 h 1030327"/>
                      <a:gd name="connsiteX3" fmla="*/ 1034653 w 1037917"/>
                      <a:gd name="connsiteY3" fmla="*/ 538491 h 1030327"/>
                      <a:gd name="connsiteX4" fmla="*/ 613713 w 1037917"/>
                      <a:gd name="connsiteY4" fmla="*/ 936636 h 1030327"/>
                      <a:gd name="connsiteX5" fmla="*/ 69663 w 1037917"/>
                      <a:gd name="connsiteY5" fmla="*/ 871971 h 1030327"/>
                      <a:gd name="connsiteX6" fmla="*/ 122449 w 1037917"/>
                      <a:gd name="connsiteY6" fmla="*/ 395289 h 1030327"/>
                      <a:gd name="connsiteX7" fmla="*/ 460001 w 103791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270 h 1030424"/>
                      <a:gd name="connsiteX1" fmla="*/ 551904 w 1041370"/>
                      <a:gd name="connsiteY1" fmla="*/ 97 h 1030424"/>
                      <a:gd name="connsiteX2" fmla="*/ 675624 w 1041370"/>
                      <a:gd name="connsiteY2" fmla="*/ 300425 h 1030424"/>
                      <a:gd name="connsiteX3" fmla="*/ 1034653 w 1041370"/>
                      <a:gd name="connsiteY3" fmla="*/ 538588 h 1030424"/>
                      <a:gd name="connsiteX4" fmla="*/ 613713 w 1041370"/>
                      <a:gd name="connsiteY4" fmla="*/ 936733 h 1030424"/>
                      <a:gd name="connsiteX5" fmla="*/ 69663 w 1041370"/>
                      <a:gd name="connsiteY5" fmla="*/ 872068 h 1030424"/>
                      <a:gd name="connsiteX6" fmla="*/ 122449 w 1041370"/>
                      <a:gd name="connsiteY6" fmla="*/ 395386 h 1030424"/>
                      <a:gd name="connsiteX7" fmla="*/ 460001 w 1041370"/>
                      <a:gd name="connsiteY7" fmla="*/ 599738 h 1030424"/>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266"/>
                      <a:gd name="connsiteY0" fmla="*/ 237961 h 1016230"/>
                      <a:gd name="connsiteX1" fmla="*/ 551904 w 1041266"/>
                      <a:gd name="connsiteY1" fmla="*/ 0 h 1016230"/>
                      <a:gd name="connsiteX2" fmla="*/ 675624 w 1041266"/>
                      <a:gd name="connsiteY2" fmla="*/ 300328 h 1016230"/>
                      <a:gd name="connsiteX3" fmla="*/ 1034653 w 1041266"/>
                      <a:gd name="connsiteY3" fmla="*/ 538491 h 1016230"/>
                      <a:gd name="connsiteX4" fmla="*/ 610959 w 1041266"/>
                      <a:gd name="connsiteY4" fmla="*/ 914602 h 1016230"/>
                      <a:gd name="connsiteX5" fmla="*/ 69663 w 1041266"/>
                      <a:gd name="connsiteY5" fmla="*/ 871971 h 1016230"/>
                      <a:gd name="connsiteX6" fmla="*/ 122449 w 1041266"/>
                      <a:gd name="connsiteY6" fmla="*/ 395289 h 1016230"/>
                      <a:gd name="connsiteX7" fmla="*/ 407671 w 1041266"/>
                      <a:gd name="connsiteY7" fmla="*/ 709810 h 1016230"/>
                      <a:gd name="connsiteX0" fmla="*/ 408043 w 1042386"/>
                      <a:gd name="connsiteY0" fmla="*/ 237961 h 1016230"/>
                      <a:gd name="connsiteX1" fmla="*/ 551904 w 1042386"/>
                      <a:gd name="connsiteY1" fmla="*/ 0 h 1016230"/>
                      <a:gd name="connsiteX2" fmla="*/ 675624 w 1042386"/>
                      <a:gd name="connsiteY2" fmla="*/ 300328 h 1016230"/>
                      <a:gd name="connsiteX3" fmla="*/ 1034653 w 1042386"/>
                      <a:gd name="connsiteY3" fmla="*/ 538491 h 1016230"/>
                      <a:gd name="connsiteX4" fmla="*/ 610959 w 1042386"/>
                      <a:gd name="connsiteY4" fmla="*/ 914602 h 1016230"/>
                      <a:gd name="connsiteX5" fmla="*/ 69663 w 1042386"/>
                      <a:gd name="connsiteY5" fmla="*/ 871971 h 1016230"/>
                      <a:gd name="connsiteX6" fmla="*/ 122449 w 1042386"/>
                      <a:gd name="connsiteY6" fmla="*/ 395289 h 1016230"/>
                      <a:gd name="connsiteX7" fmla="*/ 407671 w 1042386"/>
                      <a:gd name="connsiteY7" fmla="*/ 709810 h 1016230"/>
                      <a:gd name="connsiteX0" fmla="*/ 408043 w 1042386"/>
                      <a:gd name="connsiteY0" fmla="*/ 237961 h 1031503"/>
                      <a:gd name="connsiteX1" fmla="*/ 551904 w 1042386"/>
                      <a:gd name="connsiteY1" fmla="*/ 0 h 1031503"/>
                      <a:gd name="connsiteX2" fmla="*/ 675624 w 1042386"/>
                      <a:gd name="connsiteY2" fmla="*/ 300328 h 1031503"/>
                      <a:gd name="connsiteX3" fmla="*/ 1034653 w 1042386"/>
                      <a:gd name="connsiteY3" fmla="*/ 538491 h 1031503"/>
                      <a:gd name="connsiteX4" fmla="*/ 610959 w 1042386"/>
                      <a:gd name="connsiteY4" fmla="*/ 914602 h 1031503"/>
                      <a:gd name="connsiteX5" fmla="*/ 69663 w 1042386"/>
                      <a:gd name="connsiteY5" fmla="*/ 871971 h 1031503"/>
                      <a:gd name="connsiteX6" fmla="*/ 122449 w 1042386"/>
                      <a:gd name="connsiteY6" fmla="*/ 395289 h 1031503"/>
                      <a:gd name="connsiteX7" fmla="*/ 407671 w 1042386"/>
                      <a:gd name="connsiteY7" fmla="*/ 709810 h 1031503"/>
                      <a:gd name="connsiteX0" fmla="*/ 408043 w 1040983"/>
                      <a:gd name="connsiteY0" fmla="*/ 237961 h 1031503"/>
                      <a:gd name="connsiteX1" fmla="*/ 551904 w 1040983"/>
                      <a:gd name="connsiteY1" fmla="*/ 0 h 1031503"/>
                      <a:gd name="connsiteX2" fmla="*/ 675624 w 1040983"/>
                      <a:gd name="connsiteY2" fmla="*/ 300328 h 1031503"/>
                      <a:gd name="connsiteX3" fmla="*/ 1034653 w 1040983"/>
                      <a:gd name="connsiteY3" fmla="*/ 538491 h 1031503"/>
                      <a:gd name="connsiteX4" fmla="*/ 610959 w 1040983"/>
                      <a:gd name="connsiteY4" fmla="*/ 914602 h 1031503"/>
                      <a:gd name="connsiteX5" fmla="*/ 69663 w 1040983"/>
                      <a:gd name="connsiteY5" fmla="*/ 871971 h 1031503"/>
                      <a:gd name="connsiteX6" fmla="*/ 122449 w 1040983"/>
                      <a:gd name="connsiteY6" fmla="*/ 395289 h 1031503"/>
                      <a:gd name="connsiteX7" fmla="*/ 407671 w 1040983"/>
                      <a:gd name="connsiteY7" fmla="*/ 709810 h 1031503"/>
                      <a:gd name="connsiteX0" fmla="*/ 408043 w 1040983"/>
                      <a:gd name="connsiteY0" fmla="*/ 237961 h 1036239"/>
                      <a:gd name="connsiteX1" fmla="*/ 551904 w 1040983"/>
                      <a:gd name="connsiteY1" fmla="*/ 0 h 1036239"/>
                      <a:gd name="connsiteX2" fmla="*/ 675624 w 1040983"/>
                      <a:gd name="connsiteY2" fmla="*/ 300328 h 1036239"/>
                      <a:gd name="connsiteX3" fmla="*/ 1034653 w 1040983"/>
                      <a:gd name="connsiteY3" fmla="*/ 538491 h 1036239"/>
                      <a:gd name="connsiteX4" fmla="*/ 610959 w 1040983"/>
                      <a:gd name="connsiteY4" fmla="*/ 914602 h 1036239"/>
                      <a:gd name="connsiteX5" fmla="*/ 69663 w 1040983"/>
                      <a:gd name="connsiteY5" fmla="*/ 871971 h 1036239"/>
                      <a:gd name="connsiteX6" fmla="*/ 122449 w 1040983"/>
                      <a:gd name="connsiteY6" fmla="*/ 395289 h 1036239"/>
                      <a:gd name="connsiteX7" fmla="*/ 407671 w 1040983"/>
                      <a:gd name="connsiteY7" fmla="*/ 709810 h 1036239"/>
                      <a:gd name="connsiteX0" fmla="*/ 408043 w 1040106"/>
                      <a:gd name="connsiteY0" fmla="*/ 237961 h 1036239"/>
                      <a:gd name="connsiteX1" fmla="*/ 551904 w 1040106"/>
                      <a:gd name="connsiteY1" fmla="*/ 0 h 1036239"/>
                      <a:gd name="connsiteX2" fmla="*/ 675624 w 1040106"/>
                      <a:gd name="connsiteY2" fmla="*/ 300328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2163"/>
                      <a:gd name="connsiteY0" fmla="*/ 237961 h 1036239"/>
                      <a:gd name="connsiteX1" fmla="*/ 551904 w 1042163"/>
                      <a:gd name="connsiteY1" fmla="*/ 0 h 1036239"/>
                      <a:gd name="connsiteX2" fmla="*/ 694904 w 1042163"/>
                      <a:gd name="connsiteY2" fmla="*/ 308591 h 1036239"/>
                      <a:gd name="connsiteX3" fmla="*/ 1034653 w 1042163"/>
                      <a:gd name="connsiteY3" fmla="*/ 538491 h 1036239"/>
                      <a:gd name="connsiteX4" fmla="*/ 610959 w 1042163"/>
                      <a:gd name="connsiteY4" fmla="*/ 914602 h 1036239"/>
                      <a:gd name="connsiteX5" fmla="*/ 69663 w 1042163"/>
                      <a:gd name="connsiteY5" fmla="*/ 871971 h 1036239"/>
                      <a:gd name="connsiteX6" fmla="*/ 122449 w 1042163"/>
                      <a:gd name="connsiteY6" fmla="*/ 395289 h 1036239"/>
                      <a:gd name="connsiteX7" fmla="*/ 407671 w 1042163"/>
                      <a:gd name="connsiteY7" fmla="*/ 709810 h 103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2163" h="1036239">
                        <a:moveTo>
                          <a:pt x="408043" y="237961"/>
                        </a:moveTo>
                        <a:cubicBezTo>
                          <a:pt x="343992" y="128344"/>
                          <a:pt x="425913" y="2202"/>
                          <a:pt x="551904" y="0"/>
                        </a:cubicBezTo>
                        <a:cubicBezTo>
                          <a:pt x="692297" y="9220"/>
                          <a:pt x="799637" y="145134"/>
                          <a:pt x="694904" y="308591"/>
                        </a:cubicBezTo>
                        <a:cubicBezTo>
                          <a:pt x="913733" y="254856"/>
                          <a:pt x="1005866" y="388412"/>
                          <a:pt x="1034653" y="538491"/>
                        </a:cubicBezTo>
                        <a:cubicBezTo>
                          <a:pt x="1080710" y="748323"/>
                          <a:pt x="911934" y="1029765"/>
                          <a:pt x="610959" y="914602"/>
                        </a:cubicBezTo>
                        <a:cubicBezTo>
                          <a:pt x="529678" y="1130828"/>
                          <a:pt x="156451" y="1022057"/>
                          <a:pt x="69663" y="871971"/>
                        </a:cubicBezTo>
                        <a:cubicBezTo>
                          <a:pt x="-4549" y="766325"/>
                          <a:pt x="-59482" y="489919"/>
                          <a:pt x="122449" y="395289"/>
                        </a:cubicBezTo>
                        <a:cubicBezTo>
                          <a:pt x="315758" y="274283"/>
                          <a:pt x="605462" y="514080"/>
                          <a:pt x="407671" y="709810"/>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7" name="자유형: 도형 46">
                    <a:extLst>
                      <a:ext uri="{FF2B5EF4-FFF2-40B4-BE49-F238E27FC236}">
                        <a16:creationId xmlns:a16="http://schemas.microsoft.com/office/drawing/2014/main" id="{A9D36674-4094-4EE9-BF97-7B95E3EFC61D}"/>
                      </a:ext>
                    </a:extLst>
                  </p:cNvPr>
                  <p:cNvSpPr/>
                  <p:nvPr/>
                </p:nvSpPr>
                <p:spPr>
                  <a:xfrm>
                    <a:off x="6150565" y="3902140"/>
                    <a:ext cx="223711" cy="335071"/>
                  </a:xfrm>
                  <a:custGeom>
                    <a:avLst/>
                    <a:gdLst>
                      <a:gd name="connsiteX0" fmla="*/ 0 w 210368"/>
                      <a:gd name="connsiteY0" fmla="*/ 692812 h 692812"/>
                      <a:gd name="connsiteX1" fmla="*/ 145855 w 210368"/>
                      <a:gd name="connsiteY1" fmla="*/ 0 h 692812"/>
                      <a:gd name="connsiteX2" fmla="*/ 210368 w 210368"/>
                      <a:gd name="connsiteY2" fmla="*/ 350614 h 692812"/>
                      <a:gd name="connsiteX0" fmla="*/ 0 w 204758"/>
                      <a:gd name="connsiteY0" fmla="*/ 692812 h 692812"/>
                      <a:gd name="connsiteX1" fmla="*/ 145855 w 204758"/>
                      <a:gd name="connsiteY1" fmla="*/ 0 h 692812"/>
                      <a:gd name="connsiteX2" fmla="*/ 204758 w 204758"/>
                      <a:gd name="connsiteY2" fmla="*/ 350614 h 692812"/>
                      <a:gd name="connsiteX0" fmla="*/ 0 w 259110"/>
                      <a:gd name="connsiteY0" fmla="*/ 692812 h 692812"/>
                      <a:gd name="connsiteX1" fmla="*/ 145855 w 259110"/>
                      <a:gd name="connsiteY1" fmla="*/ 0 h 692812"/>
                      <a:gd name="connsiteX2" fmla="*/ 204758 w 259110"/>
                      <a:gd name="connsiteY2" fmla="*/ 350614 h 692812"/>
                      <a:gd name="connsiteX0" fmla="*/ 0 w 259110"/>
                      <a:gd name="connsiteY0" fmla="*/ 670372 h 670372"/>
                      <a:gd name="connsiteX1" fmla="*/ 145855 w 259110"/>
                      <a:gd name="connsiteY1" fmla="*/ 0 h 670372"/>
                      <a:gd name="connsiteX2" fmla="*/ 204758 w 259110"/>
                      <a:gd name="connsiteY2" fmla="*/ 328174 h 670372"/>
                      <a:gd name="connsiteX0" fmla="*/ 0 w 276458"/>
                      <a:gd name="connsiteY0" fmla="*/ 670372 h 670372"/>
                      <a:gd name="connsiteX1" fmla="*/ 145855 w 276458"/>
                      <a:gd name="connsiteY1" fmla="*/ 0 h 670372"/>
                      <a:gd name="connsiteX2" fmla="*/ 204758 w 276458"/>
                      <a:gd name="connsiteY2" fmla="*/ 328174 h 670372"/>
                      <a:gd name="connsiteX0" fmla="*/ 0 w 276458"/>
                      <a:gd name="connsiteY0" fmla="*/ 670381 h 670381"/>
                      <a:gd name="connsiteX1" fmla="*/ 145855 w 276458"/>
                      <a:gd name="connsiteY1" fmla="*/ 9 h 670381"/>
                      <a:gd name="connsiteX2" fmla="*/ 204758 w 276458"/>
                      <a:gd name="connsiteY2" fmla="*/ 328183 h 670381"/>
                      <a:gd name="connsiteX0" fmla="*/ 17567 w 294025"/>
                      <a:gd name="connsiteY0" fmla="*/ 670381 h 670381"/>
                      <a:gd name="connsiteX1" fmla="*/ 163422 w 294025"/>
                      <a:gd name="connsiteY1" fmla="*/ 9 h 670381"/>
                      <a:gd name="connsiteX2" fmla="*/ 222325 w 294025"/>
                      <a:gd name="connsiteY2" fmla="*/ 328183 h 670381"/>
                      <a:gd name="connsiteX0" fmla="*/ 17567 w 327330"/>
                      <a:gd name="connsiteY0" fmla="*/ 671068 h 671068"/>
                      <a:gd name="connsiteX1" fmla="*/ 163422 w 327330"/>
                      <a:gd name="connsiteY1" fmla="*/ 696 h 671068"/>
                      <a:gd name="connsiteX2" fmla="*/ 222325 w 327330"/>
                      <a:gd name="connsiteY2" fmla="*/ 328870 h 671068"/>
                      <a:gd name="connsiteX0" fmla="*/ 17567 w 321664"/>
                      <a:gd name="connsiteY0" fmla="*/ 671068 h 671068"/>
                      <a:gd name="connsiteX1" fmla="*/ 163422 w 321664"/>
                      <a:gd name="connsiteY1" fmla="*/ 696 h 671068"/>
                      <a:gd name="connsiteX2" fmla="*/ 222325 w 321664"/>
                      <a:gd name="connsiteY2" fmla="*/ 328870 h 671068"/>
                      <a:gd name="connsiteX0" fmla="*/ 18431 w 322528"/>
                      <a:gd name="connsiteY0" fmla="*/ 671068 h 671068"/>
                      <a:gd name="connsiteX1" fmla="*/ 164286 w 322528"/>
                      <a:gd name="connsiteY1" fmla="*/ 696 h 671068"/>
                      <a:gd name="connsiteX2" fmla="*/ 223189 w 322528"/>
                      <a:gd name="connsiteY2" fmla="*/ 328870 h 671068"/>
                      <a:gd name="connsiteX0" fmla="*/ 18431 w 311947"/>
                      <a:gd name="connsiteY0" fmla="*/ 671151 h 671151"/>
                      <a:gd name="connsiteX1" fmla="*/ 164286 w 311947"/>
                      <a:gd name="connsiteY1" fmla="*/ 779 h 671151"/>
                      <a:gd name="connsiteX2" fmla="*/ 203910 w 311947"/>
                      <a:gd name="connsiteY2" fmla="*/ 312427 h 671151"/>
                      <a:gd name="connsiteX0" fmla="*/ 18431 w 319515"/>
                      <a:gd name="connsiteY0" fmla="*/ 670768 h 670768"/>
                      <a:gd name="connsiteX1" fmla="*/ 164286 w 319515"/>
                      <a:gd name="connsiteY1" fmla="*/ 396 h 670768"/>
                      <a:gd name="connsiteX2" fmla="*/ 203910 w 319515"/>
                      <a:gd name="connsiteY2" fmla="*/ 312044 h 670768"/>
                      <a:gd name="connsiteX0" fmla="*/ 16717 w 317801"/>
                      <a:gd name="connsiteY0" fmla="*/ 670768 h 670768"/>
                      <a:gd name="connsiteX1" fmla="*/ 162572 w 317801"/>
                      <a:gd name="connsiteY1" fmla="*/ 396 h 670768"/>
                      <a:gd name="connsiteX2" fmla="*/ 202196 w 317801"/>
                      <a:gd name="connsiteY2" fmla="*/ 312044 h 670768"/>
                      <a:gd name="connsiteX0" fmla="*/ 16717 w 320719"/>
                      <a:gd name="connsiteY0" fmla="*/ 670412 h 670412"/>
                      <a:gd name="connsiteX1" fmla="*/ 162572 w 320719"/>
                      <a:gd name="connsiteY1" fmla="*/ 40 h 670412"/>
                      <a:gd name="connsiteX2" fmla="*/ 202196 w 320719"/>
                      <a:gd name="connsiteY2" fmla="*/ 311688 h 670412"/>
                      <a:gd name="connsiteX0" fmla="*/ 16717 w 314294"/>
                      <a:gd name="connsiteY0" fmla="*/ 670412 h 670412"/>
                      <a:gd name="connsiteX1" fmla="*/ 162572 w 314294"/>
                      <a:gd name="connsiteY1" fmla="*/ 40 h 670412"/>
                      <a:gd name="connsiteX2" fmla="*/ 202196 w 314294"/>
                      <a:gd name="connsiteY2" fmla="*/ 311688 h 670412"/>
                      <a:gd name="connsiteX0" fmla="*/ 20002 w 313692"/>
                      <a:gd name="connsiteY0" fmla="*/ 684181 h 684181"/>
                      <a:gd name="connsiteX1" fmla="*/ 157594 w 313692"/>
                      <a:gd name="connsiteY1" fmla="*/ 38 h 684181"/>
                      <a:gd name="connsiteX2" fmla="*/ 205481 w 313692"/>
                      <a:gd name="connsiteY2" fmla="*/ 325457 h 684181"/>
                      <a:gd name="connsiteX0" fmla="*/ 20002 w 335146"/>
                      <a:gd name="connsiteY0" fmla="*/ 684143 h 684143"/>
                      <a:gd name="connsiteX1" fmla="*/ 157594 w 335146"/>
                      <a:gd name="connsiteY1" fmla="*/ 0 h 684143"/>
                      <a:gd name="connsiteX2" fmla="*/ 205481 w 335146"/>
                      <a:gd name="connsiteY2" fmla="*/ 325419 h 684143"/>
                      <a:gd name="connsiteX0" fmla="*/ 20002 w 322593"/>
                      <a:gd name="connsiteY0" fmla="*/ 684143 h 684143"/>
                      <a:gd name="connsiteX1" fmla="*/ 157594 w 322593"/>
                      <a:gd name="connsiteY1" fmla="*/ 0 h 684143"/>
                      <a:gd name="connsiteX2" fmla="*/ 177939 w 322593"/>
                      <a:gd name="connsiteY2" fmla="*/ 275843 h 684143"/>
                      <a:gd name="connsiteX0" fmla="*/ 20002 w 322593"/>
                      <a:gd name="connsiteY0" fmla="*/ 684143 h 684143"/>
                      <a:gd name="connsiteX1" fmla="*/ 157594 w 322593"/>
                      <a:gd name="connsiteY1" fmla="*/ 0 h 684143"/>
                      <a:gd name="connsiteX2" fmla="*/ 177939 w 322593"/>
                      <a:gd name="connsiteY2" fmla="*/ 275843 h 684143"/>
                      <a:gd name="connsiteX0" fmla="*/ 20002 w 305016"/>
                      <a:gd name="connsiteY0" fmla="*/ 684145 h 684145"/>
                      <a:gd name="connsiteX1" fmla="*/ 157594 w 305016"/>
                      <a:gd name="connsiteY1" fmla="*/ 2 h 684145"/>
                      <a:gd name="connsiteX2" fmla="*/ 177939 w 305016"/>
                      <a:gd name="connsiteY2" fmla="*/ 275845 h 684145"/>
                      <a:gd name="connsiteX0" fmla="*/ 20002 w 305016"/>
                      <a:gd name="connsiteY0" fmla="*/ 684145 h 684145"/>
                      <a:gd name="connsiteX1" fmla="*/ 157594 w 305016"/>
                      <a:gd name="connsiteY1" fmla="*/ 2 h 684145"/>
                      <a:gd name="connsiteX2" fmla="*/ 177939 w 305016"/>
                      <a:gd name="connsiteY2" fmla="*/ 275845 h 684145"/>
                      <a:gd name="connsiteX0" fmla="*/ 11876 w 318923"/>
                      <a:gd name="connsiteY0" fmla="*/ 463808 h 463808"/>
                      <a:gd name="connsiteX1" fmla="*/ 171501 w 318923"/>
                      <a:gd name="connsiteY1" fmla="*/ 2 h 463808"/>
                      <a:gd name="connsiteX2" fmla="*/ 191846 w 318923"/>
                      <a:gd name="connsiteY2" fmla="*/ 275845 h 463808"/>
                      <a:gd name="connsiteX0" fmla="*/ 11876 w 318923"/>
                      <a:gd name="connsiteY0" fmla="*/ 444528 h 444528"/>
                      <a:gd name="connsiteX1" fmla="*/ 171501 w 318923"/>
                      <a:gd name="connsiteY1" fmla="*/ 2 h 444528"/>
                      <a:gd name="connsiteX2" fmla="*/ 191846 w 318923"/>
                      <a:gd name="connsiteY2" fmla="*/ 275845 h 444528"/>
                      <a:gd name="connsiteX0" fmla="*/ 1452 w 308499"/>
                      <a:gd name="connsiteY0" fmla="*/ 444528 h 444528"/>
                      <a:gd name="connsiteX1" fmla="*/ 161077 w 308499"/>
                      <a:gd name="connsiteY1" fmla="*/ 2 h 444528"/>
                      <a:gd name="connsiteX2" fmla="*/ 181422 w 308499"/>
                      <a:gd name="connsiteY2" fmla="*/ 275845 h 444528"/>
                      <a:gd name="connsiteX0" fmla="*/ 1452 w 296864"/>
                      <a:gd name="connsiteY0" fmla="*/ 444638 h 444638"/>
                      <a:gd name="connsiteX1" fmla="*/ 161077 w 296864"/>
                      <a:gd name="connsiteY1" fmla="*/ 112 h 444638"/>
                      <a:gd name="connsiteX2" fmla="*/ 181422 w 296864"/>
                      <a:gd name="connsiteY2" fmla="*/ 275955 h 444638"/>
                    </a:gdLst>
                    <a:ahLst/>
                    <a:cxnLst>
                      <a:cxn ang="0">
                        <a:pos x="connsiteX0" y="connsiteY0"/>
                      </a:cxn>
                      <a:cxn ang="0">
                        <a:pos x="connsiteX1" y="connsiteY1"/>
                      </a:cxn>
                      <a:cxn ang="0">
                        <a:pos x="connsiteX2" y="connsiteY2"/>
                      </a:cxn>
                    </a:cxnLst>
                    <a:rect l="l" t="t" r="r" b="b"/>
                    <a:pathLst>
                      <a:path w="296864" h="444638">
                        <a:moveTo>
                          <a:pt x="1452" y="444638"/>
                        </a:moveTo>
                        <a:cubicBezTo>
                          <a:pt x="-2260" y="204656"/>
                          <a:pt x="-11482" y="8739"/>
                          <a:pt x="161077" y="112"/>
                        </a:cubicBezTo>
                        <a:cubicBezTo>
                          <a:pt x="350238" y="-6281"/>
                          <a:pt x="327228" y="262274"/>
                          <a:pt x="181422" y="275955"/>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48" name="직선 연결선 47">
                    <a:extLst>
                      <a:ext uri="{FF2B5EF4-FFF2-40B4-BE49-F238E27FC236}">
                        <a16:creationId xmlns:a16="http://schemas.microsoft.com/office/drawing/2014/main" id="{F27E3EB7-70CC-4F89-A0DD-9896FF1CABD0}"/>
                      </a:ext>
                    </a:extLst>
                  </p:cNvPr>
                  <p:cNvCxnSpPr>
                    <a:cxnSpLocks/>
                  </p:cNvCxnSpPr>
                  <p:nvPr/>
                </p:nvCxnSpPr>
                <p:spPr>
                  <a:xfrm flipH="1">
                    <a:off x="6152008" y="3476077"/>
                    <a:ext cx="1188" cy="974737"/>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자유형: 도형 95">
                  <a:extLst>
                    <a:ext uri="{FF2B5EF4-FFF2-40B4-BE49-F238E27FC236}">
                      <a16:creationId xmlns:a16="http://schemas.microsoft.com/office/drawing/2014/main" id="{7D14ECD5-0F10-44F0-8C12-7D72A9949C54}"/>
                    </a:ext>
                  </a:extLst>
                </p:cNvPr>
                <p:cNvSpPr/>
                <p:nvPr/>
              </p:nvSpPr>
              <p:spPr>
                <a:xfrm flipH="1">
                  <a:off x="3323392" y="61421"/>
                  <a:ext cx="2193989" cy="3316965"/>
                </a:xfrm>
                <a:custGeom>
                  <a:avLst/>
                  <a:gdLst>
                    <a:gd name="connsiteX0" fmla="*/ 467139 w 2385391"/>
                    <a:gd name="connsiteY0" fmla="*/ 0 h 3518453"/>
                    <a:gd name="connsiteX1" fmla="*/ 1023731 w 2385391"/>
                    <a:gd name="connsiteY1" fmla="*/ 357809 h 3518453"/>
                    <a:gd name="connsiteX2" fmla="*/ 1630018 w 2385391"/>
                    <a:gd name="connsiteY2" fmla="*/ 268357 h 3518453"/>
                    <a:gd name="connsiteX3" fmla="*/ 1789044 w 2385391"/>
                    <a:gd name="connsiteY3" fmla="*/ 715618 h 3518453"/>
                    <a:gd name="connsiteX4" fmla="*/ 2216426 w 2385391"/>
                    <a:gd name="connsiteY4" fmla="*/ 1063487 h 3518453"/>
                    <a:gd name="connsiteX5" fmla="*/ 2037522 w 2385391"/>
                    <a:gd name="connsiteY5" fmla="*/ 1639957 h 3518453"/>
                    <a:gd name="connsiteX6" fmla="*/ 2385391 w 2385391"/>
                    <a:gd name="connsiteY6" fmla="*/ 2057400 h 3518453"/>
                    <a:gd name="connsiteX7" fmla="*/ 1938131 w 2385391"/>
                    <a:gd name="connsiteY7" fmla="*/ 2643809 h 3518453"/>
                    <a:gd name="connsiteX8" fmla="*/ 1719470 w 2385391"/>
                    <a:gd name="connsiteY8" fmla="*/ 3299792 h 3518453"/>
                    <a:gd name="connsiteX9" fmla="*/ 1033670 w 2385391"/>
                    <a:gd name="connsiteY9" fmla="*/ 3349487 h 3518453"/>
                    <a:gd name="connsiteX10" fmla="*/ 357809 w 2385391"/>
                    <a:gd name="connsiteY10" fmla="*/ 3518453 h 3518453"/>
                    <a:gd name="connsiteX11" fmla="*/ 0 w 2385391"/>
                    <a:gd name="connsiteY11" fmla="*/ 2733261 h 3518453"/>
                    <a:gd name="connsiteX12" fmla="*/ 9939 w 2385391"/>
                    <a:gd name="connsiteY12" fmla="*/ 536713 h 3518453"/>
                    <a:gd name="connsiteX13" fmla="*/ 467139 w 2385391"/>
                    <a:gd name="connsiteY13" fmla="*/ 0 h 3518453"/>
                    <a:gd name="connsiteX0" fmla="*/ 467139 w 2385391"/>
                    <a:gd name="connsiteY0" fmla="*/ 0 h 3518453"/>
                    <a:gd name="connsiteX1" fmla="*/ 1023731 w 2385391"/>
                    <a:gd name="connsiteY1" fmla="*/ 357809 h 3518453"/>
                    <a:gd name="connsiteX2" fmla="*/ 1630018 w 2385391"/>
                    <a:gd name="connsiteY2" fmla="*/ 268357 h 3518453"/>
                    <a:gd name="connsiteX3" fmla="*/ 1789044 w 2385391"/>
                    <a:gd name="connsiteY3" fmla="*/ 715618 h 3518453"/>
                    <a:gd name="connsiteX4" fmla="*/ 2216426 w 2385391"/>
                    <a:gd name="connsiteY4" fmla="*/ 1063487 h 3518453"/>
                    <a:gd name="connsiteX5" fmla="*/ 2037522 w 2385391"/>
                    <a:gd name="connsiteY5" fmla="*/ 1639957 h 3518453"/>
                    <a:gd name="connsiteX6" fmla="*/ 2385391 w 2385391"/>
                    <a:gd name="connsiteY6" fmla="*/ 2057400 h 3518453"/>
                    <a:gd name="connsiteX7" fmla="*/ 1938131 w 2385391"/>
                    <a:gd name="connsiteY7" fmla="*/ 2643809 h 3518453"/>
                    <a:gd name="connsiteX8" fmla="*/ 1719470 w 2385391"/>
                    <a:gd name="connsiteY8" fmla="*/ 3299792 h 3518453"/>
                    <a:gd name="connsiteX9" fmla="*/ 1033670 w 2385391"/>
                    <a:gd name="connsiteY9" fmla="*/ 3349487 h 3518453"/>
                    <a:gd name="connsiteX10" fmla="*/ 357809 w 2385391"/>
                    <a:gd name="connsiteY10" fmla="*/ 3518453 h 3518453"/>
                    <a:gd name="connsiteX11" fmla="*/ 0 w 2385391"/>
                    <a:gd name="connsiteY11" fmla="*/ 2733261 h 3518453"/>
                    <a:gd name="connsiteX12" fmla="*/ 9939 w 2385391"/>
                    <a:gd name="connsiteY12" fmla="*/ 536713 h 3518453"/>
                    <a:gd name="connsiteX13" fmla="*/ 467139 w 2385391"/>
                    <a:gd name="connsiteY13" fmla="*/ 0 h 3518453"/>
                    <a:gd name="connsiteX0" fmla="*/ 467139 w 2385391"/>
                    <a:gd name="connsiteY0" fmla="*/ 2004 h 3520457"/>
                    <a:gd name="connsiteX1" fmla="*/ 1023731 w 2385391"/>
                    <a:gd name="connsiteY1" fmla="*/ 359813 h 3520457"/>
                    <a:gd name="connsiteX2" fmla="*/ 1630018 w 2385391"/>
                    <a:gd name="connsiteY2" fmla="*/ 270361 h 3520457"/>
                    <a:gd name="connsiteX3" fmla="*/ 1789044 w 2385391"/>
                    <a:gd name="connsiteY3" fmla="*/ 717622 h 3520457"/>
                    <a:gd name="connsiteX4" fmla="*/ 2216426 w 2385391"/>
                    <a:gd name="connsiteY4" fmla="*/ 1065491 h 3520457"/>
                    <a:gd name="connsiteX5" fmla="*/ 2037522 w 2385391"/>
                    <a:gd name="connsiteY5" fmla="*/ 1641961 h 3520457"/>
                    <a:gd name="connsiteX6" fmla="*/ 2385391 w 2385391"/>
                    <a:gd name="connsiteY6" fmla="*/ 2059404 h 3520457"/>
                    <a:gd name="connsiteX7" fmla="*/ 1938131 w 2385391"/>
                    <a:gd name="connsiteY7" fmla="*/ 2645813 h 3520457"/>
                    <a:gd name="connsiteX8" fmla="*/ 1719470 w 2385391"/>
                    <a:gd name="connsiteY8" fmla="*/ 3301796 h 3520457"/>
                    <a:gd name="connsiteX9" fmla="*/ 1033670 w 2385391"/>
                    <a:gd name="connsiteY9" fmla="*/ 3351491 h 3520457"/>
                    <a:gd name="connsiteX10" fmla="*/ 357809 w 2385391"/>
                    <a:gd name="connsiteY10" fmla="*/ 3520457 h 3520457"/>
                    <a:gd name="connsiteX11" fmla="*/ 0 w 2385391"/>
                    <a:gd name="connsiteY11" fmla="*/ 2735265 h 3520457"/>
                    <a:gd name="connsiteX12" fmla="*/ 9939 w 2385391"/>
                    <a:gd name="connsiteY12" fmla="*/ 538717 h 3520457"/>
                    <a:gd name="connsiteX13" fmla="*/ 467139 w 2385391"/>
                    <a:gd name="connsiteY13" fmla="*/ 2004 h 3520457"/>
                    <a:gd name="connsiteX0" fmla="*/ 467139 w 2385391"/>
                    <a:gd name="connsiteY0" fmla="*/ 2004 h 3520457"/>
                    <a:gd name="connsiteX1" fmla="*/ 1023731 w 2385391"/>
                    <a:gd name="connsiteY1" fmla="*/ 359813 h 3520457"/>
                    <a:gd name="connsiteX2" fmla="*/ 1630018 w 2385391"/>
                    <a:gd name="connsiteY2" fmla="*/ 270361 h 3520457"/>
                    <a:gd name="connsiteX3" fmla="*/ 1789044 w 2385391"/>
                    <a:gd name="connsiteY3" fmla="*/ 717622 h 3520457"/>
                    <a:gd name="connsiteX4" fmla="*/ 2216426 w 2385391"/>
                    <a:gd name="connsiteY4" fmla="*/ 1065491 h 3520457"/>
                    <a:gd name="connsiteX5" fmla="*/ 2037522 w 2385391"/>
                    <a:gd name="connsiteY5" fmla="*/ 1641961 h 3520457"/>
                    <a:gd name="connsiteX6" fmla="*/ 2385391 w 2385391"/>
                    <a:gd name="connsiteY6" fmla="*/ 2059404 h 3520457"/>
                    <a:gd name="connsiteX7" fmla="*/ 1938131 w 2385391"/>
                    <a:gd name="connsiteY7" fmla="*/ 2645813 h 3520457"/>
                    <a:gd name="connsiteX8" fmla="*/ 1719470 w 2385391"/>
                    <a:gd name="connsiteY8" fmla="*/ 3301796 h 3520457"/>
                    <a:gd name="connsiteX9" fmla="*/ 1033670 w 2385391"/>
                    <a:gd name="connsiteY9" fmla="*/ 3351491 h 3520457"/>
                    <a:gd name="connsiteX10" fmla="*/ 357809 w 2385391"/>
                    <a:gd name="connsiteY10" fmla="*/ 3520457 h 3520457"/>
                    <a:gd name="connsiteX11" fmla="*/ 0 w 2385391"/>
                    <a:gd name="connsiteY11" fmla="*/ 2735265 h 3520457"/>
                    <a:gd name="connsiteX12" fmla="*/ 9939 w 2385391"/>
                    <a:gd name="connsiteY12" fmla="*/ 538717 h 3520457"/>
                    <a:gd name="connsiteX13" fmla="*/ 467139 w 2385391"/>
                    <a:gd name="connsiteY13" fmla="*/ 2004 h 3520457"/>
                    <a:gd name="connsiteX0" fmla="*/ 467139 w 2385391"/>
                    <a:gd name="connsiteY0" fmla="*/ 1983 h 3520436"/>
                    <a:gd name="connsiteX1" fmla="*/ 991074 w 2385391"/>
                    <a:gd name="connsiteY1" fmla="*/ 363058 h 3520436"/>
                    <a:gd name="connsiteX2" fmla="*/ 1630018 w 2385391"/>
                    <a:gd name="connsiteY2" fmla="*/ 270340 h 3520436"/>
                    <a:gd name="connsiteX3" fmla="*/ 1789044 w 2385391"/>
                    <a:gd name="connsiteY3" fmla="*/ 717601 h 3520436"/>
                    <a:gd name="connsiteX4" fmla="*/ 2216426 w 2385391"/>
                    <a:gd name="connsiteY4" fmla="*/ 1065470 h 3520436"/>
                    <a:gd name="connsiteX5" fmla="*/ 2037522 w 2385391"/>
                    <a:gd name="connsiteY5" fmla="*/ 1641940 h 3520436"/>
                    <a:gd name="connsiteX6" fmla="*/ 2385391 w 2385391"/>
                    <a:gd name="connsiteY6" fmla="*/ 2059383 h 3520436"/>
                    <a:gd name="connsiteX7" fmla="*/ 1938131 w 2385391"/>
                    <a:gd name="connsiteY7" fmla="*/ 2645792 h 3520436"/>
                    <a:gd name="connsiteX8" fmla="*/ 1719470 w 2385391"/>
                    <a:gd name="connsiteY8" fmla="*/ 3301775 h 3520436"/>
                    <a:gd name="connsiteX9" fmla="*/ 1033670 w 2385391"/>
                    <a:gd name="connsiteY9" fmla="*/ 3351470 h 3520436"/>
                    <a:gd name="connsiteX10" fmla="*/ 357809 w 2385391"/>
                    <a:gd name="connsiteY10" fmla="*/ 3520436 h 3520436"/>
                    <a:gd name="connsiteX11" fmla="*/ 0 w 2385391"/>
                    <a:gd name="connsiteY11" fmla="*/ 2735244 h 3520436"/>
                    <a:gd name="connsiteX12" fmla="*/ 9939 w 2385391"/>
                    <a:gd name="connsiteY12" fmla="*/ 538696 h 3520436"/>
                    <a:gd name="connsiteX13" fmla="*/ 467139 w 2385391"/>
                    <a:gd name="connsiteY13" fmla="*/ 1983 h 3520436"/>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30018 w 2385391"/>
                    <a:gd name="connsiteY2" fmla="*/ 271778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620221 w 2385391"/>
                    <a:gd name="connsiteY2" fmla="*/ 291372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89044 w 2385391"/>
                    <a:gd name="connsiteY3" fmla="*/ 71903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28836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216426 w 2385391"/>
                    <a:gd name="connsiteY4" fmla="*/ 1066908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37522 w 2385391"/>
                    <a:gd name="connsiteY5" fmla="*/ 1643378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21194 w 2385391"/>
                    <a:gd name="connsiteY5" fmla="*/ 1656441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2021194 w 2385391"/>
                    <a:gd name="connsiteY5" fmla="*/ 1656441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95068 w 2385391"/>
                    <a:gd name="connsiteY5" fmla="*/ 1640113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85391"/>
                    <a:gd name="connsiteY0" fmla="*/ 3421 h 3521874"/>
                    <a:gd name="connsiteX1" fmla="*/ 991074 w 2385391"/>
                    <a:gd name="connsiteY1" fmla="*/ 364496 h 3521874"/>
                    <a:gd name="connsiteX2" fmla="*/ 1597361 w 2385391"/>
                    <a:gd name="connsiteY2" fmla="*/ 304435 h 3521874"/>
                    <a:gd name="connsiteX3" fmla="*/ 1762919 w 2385391"/>
                    <a:gd name="connsiteY3" fmla="*/ 741899 h 3521874"/>
                    <a:gd name="connsiteX4" fmla="*/ 2190300 w 2385391"/>
                    <a:gd name="connsiteY4" fmla="*/ 1096300 h 3521874"/>
                    <a:gd name="connsiteX5" fmla="*/ 1982005 w 2385391"/>
                    <a:gd name="connsiteY5" fmla="*/ 1627050 h 3521874"/>
                    <a:gd name="connsiteX6" fmla="*/ 2385391 w 2385391"/>
                    <a:gd name="connsiteY6" fmla="*/ 2060821 h 3521874"/>
                    <a:gd name="connsiteX7" fmla="*/ 1938131 w 2385391"/>
                    <a:gd name="connsiteY7" fmla="*/ 2647230 h 3521874"/>
                    <a:gd name="connsiteX8" fmla="*/ 1719470 w 2385391"/>
                    <a:gd name="connsiteY8" fmla="*/ 3303213 h 3521874"/>
                    <a:gd name="connsiteX9" fmla="*/ 1033670 w 2385391"/>
                    <a:gd name="connsiteY9" fmla="*/ 3352908 h 3521874"/>
                    <a:gd name="connsiteX10" fmla="*/ 357809 w 2385391"/>
                    <a:gd name="connsiteY10" fmla="*/ 3521874 h 3521874"/>
                    <a:gd name="connsiteX11" fmla="*/ 0 w 2385391"/>
                    <a:gd name="connsiteY11" fmla="*/ 2736682 h 3521874"/>
                    <a:gd name="connsiteX12" fmla="*/ 9939 w 2385391"/>
                    <a:gd name="connsiteY12" fmla="*/ 540134 h 3521874"/>
                    <a:gd name="connsiteX13" fmla="*/ 467139 w 2385391"/>
                    <a:gd name="connsiteY13" fmla="*/ 3421 h 3521874"/>
                    <a:gd name="connsiteX0" fmla="*/ 467139 w 2352734"/>
                    <a:gd name="connsiteY0" fmla="*/ 3421 h 3521874"/>
                    <a:gd name="connsiteX1" fmla="*/ 991074 w 2352734"/>
                    <a:gd name="connsiteY1" fmla="*/ 364496 h 3521874"/>
                    <a:gd name="connsiteX2" fmla="*/ 1597361 w 2352734"/>
                    <a:gd name="connsiteY2" fmla="*/ 304435 h 3521874"/>
                    <a:gd name="connsiteX3" fmla="*/ 1762919 w 2352734"/>
                    <a:gd name="connsiteY3" fmla="*/ 741899 h 3521874"/>
                    <a:gd name="connsiteX4" fmla="*/ 2190300 w 2352734"/>
                    <a:gd name="connsiteY4" fmla="*/ 1096300 h 3521874"/>
                    <a:gd name="connsiteX5" fmla="*/ 1982005 w 2352734"/>
                    <a:gd name="connsiteY5" fmla="*/ 1627050 h 3521874"/>
                    <a:gd name="connsiteX6" fmla="*/ 2352734 w 2352734"/>
                    <a:gd name="connsiteY6" fmla="*/ 2080415 h 3521874"/>
                    <a:gd name="connsiteX7" fmla="*/ 1938131 w 2352734"/>
                    <a:gd name="connsiteY7" fmla="*/ 2647230 h 3521874"/>
                    <a:gd name="connsiteX8" fmla="*/ 1719470 w 2352734"/>
                    <a:gd name="connsiteY8" fmla="*/ 3303213 h 3521874"/>
                    <a:gd name="connsiteX9" fmla="*/ 1033670 w 2352734"/>
                    <a:gd name="connsiteY9" fmla="*/ 3352908 h 3521874"/>
                    <a:gd name="connsiteX10" fmla="*/ 357809 w 2352734"/>
                    <a:gd name="connsiteY10" fmla="*/ 3521874 h 3521874"/>
                    <a:gd name="connsiteX11" fmla="*/ 0 w 2352734"/>
                    <a:gd name="connsiteY11" fmla="*/ 2736682 h 3521874"/>
                    <a:gd name="connsiteX12" fmla="*/ 9939 w 2352734"/>
                    <a:gd name="connsiteY12" fmla="*/ 540134 h 3521874"/>
                    <a:gd name="connsiteX13" fmla="*/ 467139 w 2352734"/>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27050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38131 w 2352860"/>
                    <a:gd name="connsiteY7" fmla="*/ 2647230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15271 w 2352860"/>
                    <a:gd name="connsiteY7" fmla="*/ 2614573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915271 w 2352860"/>
                    <a:gd name="connsiteY7" fmla="*/ 2614573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21104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08041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860"/>
                    <a:gd name="connsiteY0" fmla="*/ 3421 h 3521874"/>
                    <a:gd name="connsiteX1" fmla="*/ 991074 w 2352860"/>
                    <a:gd name="connsiteY1" fmla="*/ 364496 h 3521874"/>
                    <a:gd name="connsiteX2" fmla="*/ 1597361 w 2352860"/>
                    <a:gd name="connsiteY2" fmla="*/ 304435 h 3521874"/>
                    <a:gd name="connsiteX3" fmla="*/ 1762919 w 2352860"/>
                    <a:gd name="connsiteY3" fmla="*/ 741899 h 3521874"/>
                    <a:gd name="connsiteX4" fmla="*/ 2190300 w 2352860"/>
                    <a:gd name="connsiteY4" fmla="*/ 1096300 h 3521874"/>
                    <a:gd name="connsiteX5" fmla="*/ 1982005 w 2352860"/>
                    <a:gd name="connsiteY5" fmla="*/ 1640112 h 3521874"/>
                    <a:gd name="connsiteX6" fmla="*/ 2352734 w 2352860"/>
                    <a:gd name="connsiteY6" fmla="*/ 2080415 h 3521874"/>
                    <a:gd name="connsiteX7" fmla="*/ 1882614 w 2352860"/>
                    <a:gd name="connsiteY7" fmla="*/ 2608041 h 3521874"/>
                    <a:gd name="connsiteX8" fmla="*/ 1719470 w 2352860"/>
                    <a:gd name="connsiteY8" fmla="*/ 3303213 h 3521874"/>
                    <a:gd name="connsiteX9" fmla="*/ 1033670 w 2352860"/>
                    <a:gd name="connsiteY9" fmla="*/ 3352908 h 3521874"/>
                    <a:gd name="connsiteX10" fmla="*/ 357809 w 2352860"/>
                    <a:gd name="connsiteY10" fmla="*/ 3521874 h 3521874"/>
                    <a:gd name="connsiteX11" fmla="*/ 0 w 2352860"/>
                    <a:gd name="connsiteY11" fmla="*/ 2736682 h 3521874"/>
                    <a:gd name="connsiteX12" fmla="*/ 9939 w 2352860"/>
                    <a:gd name="connsiteY12" fmla="*/ 540134 h 3521874"/>
                    <a:gd name="connsiteX13" fmla="*/ 467139 w 2352860"/>
                    <a:gd name="connsiteY13" fmla="*/ 3421 h 3521874"/>
                    <a:gd name="connsiteX0" fmla="*/ 467139 w 2352734"/>
                    <a:gd name="connsiteY0" fmla="*/ 3421 h 3521874"/>
                    <a:gd name="connsiteX1" fmla="*/ 991074 w 2352734"/>
                    <a:gd name="connsiteY1" fmla="*/ 364496 h 3521874"/>
                    <a:gd name="connsiteX2" fmla="*/ 1597361 w 2352734"/>
                    <a:gd name="connsiteY2" fmla="*/ 304435 h 3521874"/>
                    <a:gd name="connsiteX3" fmla="*/ 1762919 w 2352734"/>
                    <a:gd name="connsiteY3" fmla="*/ 741899 h 3521874"/>
                    <a:gd name="connsiteX4" fmla="*/ 2190300 w 2352734"/>
                    <a:gd name="connsiteY4" fmla="*/ 1096300 h 3521874"/>
                    <a:gd name="connsiteX5" fmla="*/ 1982005 w 2352734"/>
                    <a:gd name="connsiteY5" fmla="*/ 1640112 h 3521874"/>
                    <a:gd name="connsiteX6" fmla="*/ 2352734 w 2352734"/>
                    <a:gd name="connsiteY6" fmla="*/ 2080415 h 3521874"/>
                    <a:gd name="connsiteX7" fmla="*/ 1882614 w 2352734"/>
                    <a:gd name="connsiteY7" fmla="*/ 2608041 h 3521874"/>
                    <a:gd name="connsiteX8" fmla="*/ 1719470 w 2352734"/>
                    <a:gd name="connsiteY8" fmla="*/ 3303213 h 3521874"/>
                    <a:gd name="connsiteX9" fmla="*/ 1033670 w 2352734"/>
                    <a:gd name="connsiteY9" fmla="*/ 3352908 h 3521874"/>
                    <a:gd name="connsiteX10" fmla="*/ 357809 w 2352734"/>
                    <a:gd name="connsiteY10" fmla="*/ 3521874 h 3521874"/>
                    <a:gd name="connsiteX11" fmla="*/ 0 w 2352734"/>
                    <a:gd name="connsiteY11" fmla="*/ 2736682 h 3521874"/>
                    <a:gd name="connsiteX12" fmla="*/ 9939 w 2352734"/>
                    <a:gd name="connsiteY12" fmla="*/ 540134 h 3521874"/>
                    <a:gd name="connsiteX13" fmla="*/ 467139 w 2352734"/>
                    <a:gd name="connsiteY13" fmla="*/ 3421 h 3521874"/>
                    <a:gd name="connsiteX0" fmla="*/ 467139 w 2352760"/>
                    <a:gd name="connsiteY0" fmla="*/ 3421 h 3521874"/>
                    <a:gd name="connsiteX1" fmla="*/ 991074 w 2352760"/>
                    <a:gd name="connsiteY1" fmla="*/ 364496 h 3521874"/>
                    <a:gd name="connsiteX2" fmla="*/ 1597361 w 2352760"/>
                    <a:gd name="connsiteY2" fmla="*/ 304435 h 3521874"/>
                    <a:gd name="connsiteX3" fmla="*/ 1762919 w 2352760"/>
                    <a:gd name="connsiteY3" fmla="*/ 741899 h 3521874"/>
                    <a:gd name="connsiteX4" fmla="*/ 2190300 w 2352760"/>
                    <a:gd name="connsiteY4" fmla="*/ 1096300 h 3521874"/>
                    <a:gd name="connsiteX5" fmla="*/ 1982005 w 2352760"/>
                    <a:gd name="connsiteY5" fmla="*/ 1640112 h 3521874"/>
                    <a:gd name="connsiteX6" fmla="*/ 2352734 w 2352760"/>
                    <a:gd name="connsiteY6" fmla="*/ 2080415 h 3521874"/>
                    <a:gd name="connsiteX7" fmla="*/ 1882614 w 2352760"/>
                    <a:gd name="connsiteY7" fmla="*/ 2608041 h 3521874"/>
                    <a:gd name="connsiteX8" fmla="*/ 1719470 w 2352760"/>
                    <a:gd name="connsiteY8" fmla="*/ 3303213 h 3521874"/>
                    <a:gd name="connsiteX9" fmla="*/ 1033670 w 2352760"/>
                    <a:gd name="connsiteY9" fmla="*/ 3352908 h 3521874"/>
                    <a:gd name="connsiteX10" fmla="*/ 357809 w 2352760"/>
                    <a:gd name="connsiteY10" fmla="*/ 3521874 h 3521874"/>
                    <a:gd name="connsiteX11" fmla="*/ 0 w 2352760"/>
                    <a:gd name="connsiteY11" fmla="*/ 2736682 h 3521874"/>
                    <a:gd name="connsiteX12" fmla="*/ 9939 w 2352760"/>
                    <a:gd name="connsiteY12" fmla="*/ 540134 h 3521874"/>
                    <a:gd name="connsiteX13" fmla="*/ 467139 w 2352760"/>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82614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719470 w 2349495"/>
                    <a:gd name="connsiteY8" fmla="*/ 3303213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90079 w 2349495"/>
                    <a:gd name="connsiteY8" fmla="*/ 3264025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90079 w 2349495"/>
                    <a:gd name="connsiteY8" fmla="*/ 3264025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033670 w 2349495"/>
                    <a:gd name="connsiteY9" fmla="*/ 3352908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521874"/>
                    <a:gd name="connsiteX1" fmla="*/ 991074 w 2349495"/>
                    <a:gd name="connsiteY1" fmla="*/ 364496 h 3521874"/>
                    <a:gd name="connsiteX2" fmla="*/ 1597361 w 2349495"/>
                    <a:gd name="connsiteY2" fmla="*/ 304435 h 3521874"/>
                    <a:gd name="connsiteX3" fmla="*/ 1762919 w 2349495"/>
                    <a:gd name="connsiteY3" fmla="*/ 741899 h 3521874"/>
                    <a:gd name="connsiteX4" fmla="*/ 2190300 w 2349495"/>
                    <a:gd name="connsiteY4" fmla="*/ 1096300 h 3521874"/>
                    <a:gd name="connsiteX5" fmla="*/ 1982005 w 2349495"/>
                    <a:gd name="connsiteY5" fmla="*/ 1640112 h 3521874"/>
                    <a:gd name="connsiteX6" fmla="*/ 2349468 w 2349495"/>
                    <a:gd name="connsiteY6" fmla="*/ 2100010 h 3521874"/>
                    <a:gd name="connsiteX7" fmla="*/ 1869551 w 2349495"/>
                    <a:gd name="connsiteY7" fmla="*/ 2608041 h 3521874"/>
                    <a:gd name="connsiteX8" fmla="*/ 1686813 w 2349495"/>
                    <a:gd name="connsiteY8" fmla="*/ 3254228 h 3521874"/>
                    <a:gd name="connsiteX9" fmla="*/ 1108782 w 2349495"/>
                    <a:gd name="connsiteY9" fmla="*/ 3333313 h 3521874"/>
                    <a:gd name="connsiteX10" fmla="*/ 357809 w 2349495"/>
                    <a:gd name="connsiteY10" fmla="*/ 3521874 h 3521874"/>
                    <a:gd name="connsiteX11" fmla="*/ 0 w 2349495"/>
                    <a:gd name="connsiteY11" fmla="*/ 2736682 h 3521874"/>
                    <a:gd name="connsiteX12" fmla="*/ 9939 w 2349495"/>
                    <a:gd name="connsiteY12" fmla="*/ 540134 h 3521874"/>
                    <a:gd name="connsiteX13" fmla="*/ 467139 w 2349495"/>
                    <a:gd name="connsiteY13" fmla="*/ 3421 h 3521874"/>
                    <a:gd name="connsiteX0" fmla="*/ 467139 w 2349495"/>
                    <a:gd name="connsiteY0" fmla="*/ 3421 h 3484067"/>
                    <a:gd name="connsiteX1" fmla="*/ 991074 w 2349495"/>
                    <a:gd name="connsiteY1" fmla="*/ 364496 h 3484067"/>
                    <a:gd name="connsiteX2" fmla="*/ 1597361 w 2349495"/>
                    <a:gd name="connsiteY2" fmla="*/ 304435 h 3484067"/>
                    <a:gd name="connsiteX3" fmla="*/ 1762919 w 2349495"/>
                    <a:gd name="connsiteY3" fmla="*/ 741899 h 3484067"/>
                    <a:gd name="connsiteX4" fmla="*/ 2190300 w 2349495"/>
                    <a:gd name="connsiteY4" fmla="*/ 1096300 h 3484067"/>
                    <a:gd name="connsiteX5" fmla="*/ 1982005 w 2349495"/>
                    <a:gd name="connsiteY5" fmla="*/ 1640112 h 3484067"/>
                    <a:gd name="connsiteX6" fmla="*/ 2349468 w 2349495"/>
                    <a:gd name="connsiteY6" fmla="*/ 2100010 h 3484067"/>
                    <a:gd name="connsiteX7" fmla="*/ 1869551 w 2349495"/>
                    <a:gd name="connsiteY7" fmla="*/ 2608041 h 3484067"/>
                    <a:gd name="connsiteX8" fmla="*/ 1686813 w 2349495"/>
                    <a:gd name="connsiteY8" fmla="*/ 3254228 h 3484067"/>
                    <a:gd name="connsiteX9" fmla="*/ 1108782 w 2349495"/>
                    <a:gd name="connsiteY9" fmla="*/ 3333313 h 3484067"/>
                    <a:gd name="connsiteX10" fmla="*/ 364340 w 2349495"/>
                    <a:gd name="connsiteY10" fmla="*/ 3469622 h 3484067"/>
                    <a:gd name="connsiteX11" fmla="*/ 0 w 2349495"/>
                    <a:gd name="connsiteY11" fmla="*/ 2736682 h 3484067"/>
                    <a:gd name="connsiteX12" fmla="*/ 9939 w 2349495"/>
                    <a:gd name="connsiteY12" fmla="*/ 540134 h 3484067"/>
                    <a:gd name="connsiteX13" fmla="*/ 467139 w 2349495"/>
                    <a:gd name="connsiteY13" fmla="*/ 3421 h 3484067"/>
                    <a:gd name="connsiteX0" fmla="*/ 467139 w 2349495"/>
                    <a:gd name="connsiteY0" fmla="*/ 3421 h 3480224"/>
                    <a:gd name="connsiteX1" fmla="*/ 991074 w 2349495"/>
                    <a:gd name="connsiteY1" fmla="*/ 364496 h 3480224"/>
                    <a:gd name="connsiteX2" fmla="*/ 1597361 w 2349495"/>
                    <a:gd name="connsiteY2" fmla="*/ 304435 h 3480224"/>
                    <a:gd name="connsiteX3" fmla="*/ 1762919 w 2349495"/>
                    <a:gd name="connsiteY3" fmla="*/ 741899 h 3480224"/>
                    <a:gd name="connsiteX4" fmla="*/ 2190300 w 2349495"/>
                    <a:gd name="connsiteY4" fmla="*/ 1096300 h 3480224"/>
                    <a:gd name="connsiteX5" fmla="*/ 1982005 w 2349495"/>
                    <a:gd name="connsiteY5" fmla="*/ 1640112 h 3480224"/>
                    <a:gd name="connsiteX6" fmla="*/ 2349468 w 2349495"/>
                    <a:gd name="connsiteY6" fmla="*/ 2100010 h 3480224"/>
                    <a:gd name="connsiteX7" fmla="*/ 1869551 w 2349495"/>
                    <a:gd name="connsiteY7" fmla="*/ 2608041 h 3480224"/>
                    <a:gd name="connsiteX8" fmla="*/ 1686813 w 2349495"/>
                    <a:gd name="connsiteY8" fmla="*/ 3254228 h 3480224"/>
                    <a:gd name="connsiteX9" fmla="*/ 1108782 w 2349495"/>
                    <a:gd name="connsiteY9" fmla="*/ 3333313 h 3480224"/>
                    <a:gd name="connsiteX10" fmla="*/ 370871 w 2349495"/>
                    <a:gd name="connsiteY10" fmla="*/ 3459825 h 3480224"/>
                    <a:gd name="connsiteX11" fmla="*/ 0 w 2349495"/>
                    <a:gd name="connsiteY11" fmla="*/ 2736682 h 3480224"/>
                    <a:gd name="connsiteX12" fmla="*/ 9939 w 2349495"/>
                    <a:gd name="connsiteY12" fmla="*/ 540134 h 3480224"/>
                    <a:gd name="connsiteX13" fmla="*/ 467139 w 2349495"/>
                    <a:gd name="connsiteY13" fmla="*/ 3421 h 3480224"/>
                    <a:gd name="connsiteX0" fmla="*/ 467139 w 2349495"/>
                    <a:gd name="connsiteY0" fmla="*/ 3421 h 3552207"/>
                    <a:gd name="connsiteX1" fmla="*/ 991074 w 2349495"/>
                    <a:gd name="connsiteY1" fmla="*/ 364496 h 3552207"/>
                    <a:gd name="connsiteX2" fmla="*/ 1597361 w 2349495"/>
                    <a:gd name="connsiteY2" fmla="*/ 304435 h 3552207"/>
                    <a:gd name="connsiteX3" fmla="*/ 1762919 w 2349495"/>
                    <a:gd name="connsiteY3" fmla="*/ 741899 h 3552207"/>
                    <a:gd name="connsiteX4" fmla="*/ 2190300 w 2349495"/>
                    <a:gd name="connsiteY4" fmla="*/ 1096300 h 3552207"/>
                    <a:gd name="connsiteX5" fmla="*/ 1982005 w 2349495"/>
                    <a:gd name="connsiteY5" fmla="*/ 1640112 h 3552207"/>
                    <a:gd name="connsiteX6" fmla="*/ 2349468 w 2349495"/>
                    <a:gd name="connsiteY6" fmla="*/ 2100010 h 3552207"/>
                    <a:gd name="connsiteX7" fmla="*/ 1869551 w 2349495"/>
                    <a:gd name="connsiteY7" fmla="*/ 2608041 h 3552207"/>
                    <a:gd name="connsiteX8" fmla="*/ 1686813 w 2349495"/>
                    <a:gd name="connsiteY8" fmla="*/ 3254228 h 3552207"/>
                    <a:gd name="connsiteX9" fmla="*/ 1108782 w 2349495"/>
                    <a:gd name="connsiteY9" fmla="*/ 3333313 h 3552207"/>
                    <a:gd name="connsiteX10" fmla="*/ 370871 w 2349495"/>
                    <a:gd name="connsiteY10" fmla="*/ 3459825 h 3552207"/>
                    <a:gd name="connsiteX11" fmla="*/ 0 w 2349495"/>
                    <a:gd name="connsiteY11" fmla="*/ 2736682 h 3552207"/>
                    <a:gd name="connsiteX12" fmla="*/ 9939 w 2349495"/>
                    <a:gd name="connsiteY12" fmla="*/ 540134 h 3552207"/>
                    <a:gd name="connsiteX13" fmla="*/ 467139 w 2349495"/>
                    <a:gd name="connsiteY13" fmla="*/ 3421 h 3552207"/>
                    <a:gd name="connsiteX0" fmla="*/ 467139 w 2349495"/>
                    <a:gd name="connsiteY0" fmla="*/ 3421 h 3552207"/>
                    <a:gd name="connsiteX1" fmla="*/ 991074 w 2349495"/>
                    <a:gd name="connsiteY1" fmla="*/ 364496 h 3552207"/>
                    <a:gd name="connsiteX2" fmla="*/ 1597361 w 2349495"/>
                    <a:gd name="connsiteY2" fmla="*/ 304435 h 3552207"/>
                    <a:gd name="connsiteX3" fmla="*/ 1762919 w 2349495"/>
                    <a:gd name="connsiteY3" fmla="*/ 741899 h 3552207"/>
                    <a:gd name="connsiteX4" fmla="*/ 2190300 w 2349495"/>
                    <a:gd name="connsiteY4" fmla="*/ 1096300 h 3552207"/>
                    <a:gd name="connsiteX5" fmla="*/ 1982005 w 2349495"/>
                    <a:gd name="connsiteY5" fmla="*/ 1640112 h 3552207"/>
                    <a:gd name="connsiteX6" fmla="*/ 2349468 w 2349495"/>
                    <a:gd name="connsiteY6" fmla="*/ 2100010 h 3552207"/>
                    <a:gd name="connsiteX7" fmla="*/ 1869551 w 2349495"/>
                    <a:gd name="connsiteY7" fmla="*/ 2608041 h 3552207"/>
                    <a:gd name="connsiteX8" fmla="*/ 1686813 w 2349495"/>
                    <a:gd name="connsiteY8" fmla="*/ 3254228 h 3552207"/>
                    <a:gd name="connsiteX9" fmla="*/ 1108782 w 2349495"/>
                    <a:gd name="connsiteY9" fmla="*/ 3333313 h 3552207"/>
                    <a:gd name="connsiteX10" fmla="*/ 370871 w 2349495"/>
                    <a:gd name="connsiteY10" fmla="*/ 3459825 h 3552207"/>
                    <a:gd name="connsiteX11" fmla="*/ 0 w 2349495"/>
                    <a:gd name="connsiteY11" fmla="*/ 2736682 h 3552207"/>
                    <a:gd name="connsiteX12" fmla="*/ 9939 w 2349495"/>
                    <a:gd name="connsiteY12" fmla="*/ 540134 h 3552207"/>
                    <a:gd name="connsiteX13" fmla="*/ 467139 w 2349495"/>
                    <a:gd name="connsiteY13" fmla="*/ 3421 h 3552207"/>
                    <a:gd name="connsiteX0" fmla="*/ 467233 w 2349589"/>
                    <a:gd name="connsiteY0" fmla="*/ 3421 h 3552207"/>
                    <a:gd name="connsiteX1" fmla="*/ 991168 w 2349589"/>
                    <a:gd name="connsiteY1" fmla="*/ 364496 h 3552207"/>
                    <a:gd name="connsiteX2" fmla="*/ 1597455 w 2349589"/>
                    <a:gd name="connsiteY2" fmla="*/ 304435 h 3552207"/>
                    <a:gd name="connsiteX3" fmla="*/ 1763013 w 2349589"/>
                    <a:gd name="connsiteY3" fmla="*/ 741899 h 3552207"/>
                    <a:gd name="connsiteX4" fmla="*/ 2190394 w 2349589"/>
                    <a:gd name="connsiteY4" fmla="*/ 1096300 h 3552207"/>
                    <a:gd name="connsiteX5" fmla="*/ 1982099 w 2349589"/>
                    <a:gd name="connsiteY5" fmla="*/ 1640112 h 3552207"/>
                    <a:gd name="connsiteX6" fmla="*/ 2349562 w 2349589"/>
                    <a:gd name="connsiteY6" fmla="*/ 2100010 h 3552207"/>
                    <a:gd name="connsiteX7" fmla="*/ 1869645 w 2349589"/>
                    <a:gd name="connsiteY7" fmla="*/ 2608041 h 3552207"/>
                    <a:gd name="connsiteX8" fmla="*/ 1686907 w 2349589"/>
                    <a:gd name="connsiteY8" fmla="*/ 3254228 h 3552207"/>
                    <a:gd name="connsiteX9" fmla="*/ 1108876 w 2349589"/>
                    <a:gd name="connsiteY9" fmla="*/ 3333313 h 3552207"/>
                    <a:gd name="connsiteX10" fmla="*/ 370965 w 2349589"/>
                    <a:gd name="connsiteY10" fmla="*/ 3459825 h 3552207"/>
                    <a:gd name="connsiteX11" fmla="*/ 94 w 2349589"/>
                    <a:gd name="connsiteY11" fmla="*/ 2736682 h 3552207"/>
                    <a:gd name="connsiteX12" fmla="*/ 10033 w 2349589"/>
                    <a:gd name="connsiteY12" fmla="*/ 540134 h 3552207"/>
                    <a:gd name="connsiteX13" fmla="*/ 467233 w 2349589"/>
                    <a:gd name="connsiteY13" fmla="*/ 3421 h 355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9589" h="3552207">
                      <a:moveTo>
                        <a:pt x="467233" y="3421"/>
                      </a:moveTo>
                      <a:cubicBezTo>
                        <a:pt x="734407" y="-24266"/>
                        <a:pt x="981985" y="117864"/>
                        <a:pt x="991168" y="364496"/>
                      </a:cubicBezTo>
                      <a:cubicBezTo>
                        <a:pt x="1194352" y="121319"/>
                        <a:pt x="1498773" y="227572"/>
                        <a:pt x="1597455" y="304435"/>
                      </a:cubicBezTo>
                      <a:cubicBezTo>
                        <a:pt x="1689652" y="352285"/>
                        <a:pt x="1788382" y="579749"/>
                        <a:pt x="1763013" y="741899"/>
                      </a:cubicBezTo>
                      <a:cubicBezTo>
                        <a:pt x="1943573" y="782744"/>
                        <a:pt x="2133931" y="882371"/>
                        <a:pt x="2190394" y="1096300"/>
                      </a:cubicBezTo>
                      <a:cubicBezTo>
                        <a:pt x="2247236" y="1330910"/>
                        <a:pt x="2127731" y="1529599"/>
                        <a:pt x="1982099" y="1640112"/>
                      </a:cubicBezTo>
                      <a:cubicBezTo>
                        <a:pt x="2152484" y="1693262"/>
                        <a:pt x="2352260" y="1890106"/>
                        <a:pt x="2349562" y="2100010"/>
                      </a:cubicBezTo>
                      <a:cubicBezTo>
                        <a:pt x="2319129" y="2527345"/>
                        <a:pt x="2047035" y="2618311"/>
                        <a:pt x="1869645" y="2608041"/>
                      </a:cubicBezTo>
                      <a:cubicBezTo>
                        <a:pt x="1950246" y="2898548"/>
                        <a:pt x="1812046" y="3097616"/>
                        <a:pt x="1686907" y="3254228"/>
                      </a:cubicBezTo>
                      <a:cubicBezTo>
                        <a:pt x="1508381" y="3391624"/>
                        <a:pt x="1336387" y="3401657"/>
                        <a:pt x="1108876" y="3333313"/>
                      </a:cubicBezTo>
                      <a:cubicBezTo>
                        <a:pt x="969586" y="3611704"/>
                        <a:pt x="680072" y="3589648"/>
                        <a:pt x="370965" y="3459825"/>
                      </a:cubicBezTo>
                      <a:cubicBezTo>
                        <a:pt x="103649" y="3346140"/>
                        <a:pt x="-3644" y="3069170"/>
                        <a:pt x="94" y="2736682"/>
                      </a:cubicBezTo>
                      <a:lnTo>
                        <a:pt x="10033" y="540134"/>
                      </a:lnTo>
                      <a:cubicBezTo>
                        <a:pt x="2413" y="246930"/>
                        <a:pt x="200533" y="45165"/>
                        <a:pt x="467233" y="342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nvGrpSpPr>
                <p:cNvPr id="38" name="그룹 96">
                  <a:extLst>
                    <a:ext uri="{FF2B5EF4-FFF2-40B4-BE49-F238E27FC236}">
                      <a16:creationId xmlns:a16="http://schemas.microsoft.com/office/drawing/2014/main" id="{AD094309-5025-4DB0-84FC-863B26EDDD40}"/>
                    </a:ext>
                  </a:extLst>
                </p:cNvPr>
                <p:cNvGrpSpPr/>
                <p:nvPr/>
              </p:nvGrpSpPr>
              <p:grpSpPr>
                <a:xfrm flipH="1">
                  <a:off x="3326867" y="66818"/>
                  <a:ext cx="2194998" cy="3306170"/>
                  <a:chOff x="6150565" y="3254095"/>
                  <a:chExt cx="979312" cy="1475068"/>
                </a:xfrm>
              </p:grpSpPr>
              <p:sp>
                <p:nvSpPr>
                  <p:cNvPr id="39" name="자유형: 도형 97">
                    <a:extLst>
                      <a:ext uri="{FF2B5EF4-FFF2-40B4-BE49-F238E27FC236}">
                        <a16:creationId xmlns:a16="http://schemas.microsoft.com/office/drawing/2014/main" id="{B5C60632-DF26-4150-9C18-40F7DDDECF8C}"/>
                      </a:ext>
                    </a:extLst>
                  </p:cNvPr>
                  <p:cNvSpPr/>
                  <p:nvPr/>
                </p:nvSpPr>
                <p:spPr>
                  <a:xfrm>
                    <a:off x="6154072" y="3254095"/>
                    <a:ext cx="734589" cy="517434"/>
                  </a:xfrm>
                  <a:custGeom>
                    <a:avLst/>
                    <a:gdLst>
                      <a:gd name="connsiteX0" fmla="*/ 182319 w 931229"/>
                      <a:gd name="connsiteY0" fmla="*/ 476834 h 617079"/>
                      <a:gd name="connsiteX1" fmla="*/ 423541 w 931229"/>
                      <a:gd name="connsiteY1" fmla="*/ 339394 h 617079"/>
                      <a:gd name="connsiteX2" fmla="*/ 516103 w 931229"/>
                      <a:gd name="connsiteY2" fmla="*/ 617079 h 617079"/>
                      <a:gd name="connsiteX3" fmla="*/ 0 w 931229"/>
                      <a:gd name="connsiteY3" fmla="*/ 448785 h 617079"/>
                      <a:gd name="connsiteX4" fmla="*/ 274881 w 931229"/>
                      <a:gd name="connsiteY4" fmla="*/ 0 h 617079"/>
                      <a:gd name="connsiteX5" fmla="*/ 504883 w 931229"/>
                      <a:gd name="connsiteY5" fmla="*/ 235612 h 617079"/>
                      <a:gd name="connsiteX6" fmla="*/ 765740 w 931229"/>
                      <a:gd name="connsiteY6" fmla="*/ 159879 h 617079"/>
                      <a:gd name="connsiteX7" fmla="*/ 931229 w 931229"/>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68"/>
                      <a:gd name="connsiteY0" fmla="*/ 476834 h 617079"/>
                      <a:gd name="connsiteX1" fmla="*/ 423541 w 931968"/>
                      <a:gd name="connsiteY1" fmla="*/ 339394 h 617079"/>
                      <a:gd name="connsiteX2" fmla="*/ 516103 w 931968"/>
                      <a:gd name="connsiteY2" fmla="*/ 617079 h 617079"/>
                      <a:gd name="connsiteX3" fmla="*/ 0 w 931968"/>
                      <a:gd name="connsiteY3" fmla="*/ 448785 h 617079"/>
                      <a:gd name="connsiteX4" fmla="*/ 274881 w 931968"/>
                      <a:gd name="connsiteY4" fmla="*/ 0 h 617079"/>
                      <a:gd name="connsiteX5" fmla="*/ 504883 w 931968"/>
                      <a:gd name="connsiteY5" fmla="*/ 235612 h 617079"/>
                      <a:gd name="connsiteX6" fmla="*/ 765740 w 931968"/>
                      <a:gd name="connsiteY6" fmla="*/ 159879 h 617079"/>
                      <a:gd name="connsiteX7" fmla="*/ 931229 w 93196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4161"/>
                      <a:gd name="connsiteY0" fmla="*/ 476834 h 617079"/>
                      <a:gd name="connsiteX1" fmla="*/ 423541 w 934161"/>
                      <a:gd name="connsiteY1" fmla="*/ 339394 h 617079"/>
                      <a:gd name="connsiteX2" fmla="*/ 516103 w 934161"/>
                      <a:gd name="connsiteY2" fmla="*/ 617079 h 617079"/>
                      <a:gd name="connsiteX3" fmla="*/ 0 w 934161"/>
                      <a:gd name="connsiteY3" fmla="*/ 448785 h 617079"/>
                      <a:gd name="connsiteX4" fmla="*/ 274881 w 934161"/>
                      <a:gd name="connsiteY4" fmla="*/ 0 h 617079"/>
                      <a:gd name="connsiteX5" fmla="*/ 477341 w 934161"/>
                      <a:gd name="connsiteY5" fmla="*/ 243874 h 617079"/>
                      <a:gd name="connsiteX6" fmla="*/ 787773 w 934161"/>
                      <a:gd name="connsiteY6" fmla="*/ 162633 h 617079"/>
                      <a:gd name="connsiteX7" fmla="*/ 931229 w 934161"/>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5016"/>
                      <a:gd name="connsiteY0" fmla="*/ 476834 h 617079"/>
                      <a:gd name="connsiteX1" fmla="*/ 423541 w 935016"/>
                      <a:gd name="connsiteY1" fmla="*/ 339394 h 617079"/>
                      <a:gd name="connsiteX2" fmla="*/ 516103 w 935016"/>
                      <a:gd name="connsiteY2" fmla="*/ 617079 h 617079"/>
                      <a:gd name="connsiteX3" fmla="*/ 0 w 935016"/>
                      <a:gd name="connsiteY3" fmla="*/ 448785 h 617079"/>
                      <a:gd name="connsiteX4" fmla="*/ 274881 w 935016"/>
                      <a:gd name="connsiteY4" fmla="*/ 0 h 617079"/>
                      <a:gd name="connsiteX5" fmla="*/ 477341 w 935016"/>
                      <a:gd name="connsiteY5" fmla="*/ 243874 h 617079"/>
                      <a:gd name="connsiteX6" fmla="*/ 782265 w 935016"/>
                      <a:gd name="connsiteY6" fmla="*/ 143353 h 617079"/>
                      <a:gd name="connsiteX7" fmla="*/ 931229 w 935016"/>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77341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60286 w 910740"/>
                      <a:gd name="connsiteY0" fmla="*/ 478537 h 618782"/>
                      <a:gd name="connsiteX1" fmla="*/ 401508 w 910740"/>
                      <a:gd name="connsiteY1" fmla="*/ 341097 h 618782"/>
                      <a:gd name="connsiteX2" fmla="*/ 494070 w 910740"/>
                      <a:gd name="connsiteY2" fmla="*/ 618782 h 618782"/>
                      <a:gd name="connsiteX3" fmla="*/ 0 w 910740"/>
                      <a:gd name="connsiteY3" fmla="*/ 450488 h 618782"/>
                      <a:gd name="connsiteX4" fmla="*/ 217043 w 910740"/>
                      <a:gd name="connsiteY4" fmla="*/ 1703 h 618782"/>
                      <a:gd name="connsiteX5" fmla="*/ 469079 w 910740"/>
                      <a:gd name="connsiteY5" fmla="*/ 245577 h 618782"/>
                      <a:gd name="connsiteX6" fmla="*/ 760232 w 910740"/>
                      <a:gd name="connsiteY6" fmla="*/ 145056 h 618782"/>
                      <a:gd name="connsiteX7" fmla="*/ 909196 w 910740"/>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07765"/>
                      <a:gd name="connsiteX1" fmla="*/ 446317 w 955549"/>
                      <a:gd name="connsiteY1" fmla="*/ 341097 h 607765"/>
                      <a:gd name="connsiteX2" fmla="*/ 527862 w 955549"/>
                      <a:gd name="connsiteY2" fmla="*/ 607765 h 607765"/>
                      <a:gd name="connsiteX3" fmla="*/ 44809 w 955549"/>
                      <a:gd name="connsiteY3" fmla="*/ 450488 h 607765"/>
                      <a:gd name="connsiteX4" fmla="*/ 261852 w 955549"/>
                      <a:gd name="connsiteY4" fmla="*/ 1703 h 607765"/>
                      <a:gd name="connsiteX5" fmla="*/ 513888 w 955549"/>
                      <a:gd name="connsiteY5" fmla="*/ 245577 h 607765"/>
                      <a:gd name="connsiteX6" fmla="*/ 805041 w 955549"/>
                      <a:gd name="connsiteY6" fmla="*/ 145056 h 607765"/>
                      <a:gd name="connsiteX7" fmla="*/ 954005 w 955549"/>
                      <a:gd name="connsiteY7" fmla="*/ 405609 h 60776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8696 w 962625"/>
                      <a:gd name="connsiteY0" fmla="*/ 500570 h 673975"/>
                      <a:gd name="connsiteX1" fmla="*/ 403816 w 962625"/>
                      <a:gd name="connsiteY1" fmla="*/ 327327 h 673975"/>
                      <a:gd name="connsiteX2" fmla="*/ 485362 w 962625"/>
                      <a:gd name="connsiteY2" fmla="*/ 610520 h 673975"/>
                      <a:gd name="connsiteX3" fmla="*/ 43623 w 962625"/>
                      <a:gd name="connsiteY3" fmla="*/ 480784 h 673975"/>
                      <a:gd name="connsiteX4" fmla="*/ 268928 w 962625"/>
                      <a:gd name="connsiteY4" fmla="*/ 1703 h 673975"/>
                      <a:gd name="connsiteX5" fmla="*/ 520964 w 962625"/>
                      <a:gd name="connsiteY5" fmla="*/ 245577 h 673975"/>
                      <a:gd name="connsiteX6" fmla="*/ 812117 w 962625"/>
                      <a:gd name="connsiteY6" fmla="*/ 145056 h 673975"/>
                      <a:gd name="connsiteX7" fmla="*/ 961081 w 962625"/>
                      <a:gd name="connsiteY7" fmla="*/ 405609 h 673975"/>
                      <a:gd name="connsiteX0" fmla="*/ 238218 w 972147"/>
                      <a:gd name="connsiteY0" fmla="*/ 500570 h 681004"/>
                      <a:gd name="connsiteX1" fmla="*/ 413338 w 972147"/>
                      <a:gd name="connsiteY1" fmla="*/ 327327 h 681004"/>
                      <a:gd name="connsiteX2" fmla="*/ 494884 w 972147"/>
                      <a:gd name="connsiteY2" fmla="*/ 610520 h 681004"/>
                      <a:gd name="connsiteX3" fmla="*/ 42128 w 972147"/>
                      <a:gd name="connsiteY3" fmla="*/ 505572 h 681004"/>
                      <a:gd name="connsiteX4" fmla="*/ 278450 w 972147"/>
                      <a:gd name="connsiteY4" fmla="*/ 1703 h 681004"/>
                      <a:gd name="connsiteX5" fmla="*/ 530486 w 972147"/>
                      <a:gd name="connsiteY5" fmla="*/ 245577 h 681004"/>
                      <a:gd name="connsiteX6" fmla="*/ 821639 w 972147"/>
                      <a:gd name="connsiteY6" fmla="*/ 145056 h 681004"/>
                      <a:gd name="connsiteX7" fmla="*/ 970603 w 972147"/>
                      <a:gd name="connsiteY7" fmla="*/ 405609 h 681004"/>
                      <a:gd name="connsiteX0" fmla="*/ 238218 w 972147"/>
                      <a:gd name="connsiteY0" fmla="*/ 500570 h 684851"/>
                      <a:gd name="connsiteX1" fmla="*/ 413338 w 972147"/>
                      <a:gd name="connsiteY1" fmla="*/ 327327 h 684851"/>
                      <a:gd name="connsiteX2" fmla="*/ 483867 w 972147"/>
                      <a:gd name="connsiteY2" fmla="*/ 616028 h 684851"/>
                      <a:gd name="connsiteX3" fmla="*/ 42128 w 972147"/>
                      <a:gd name="connsiteY3" fmla="*/ 505572 h 684851"/>
                      <a:gd name="connsiteX4" fmla="*/ 278450 w 972147"/>
                      <a:gd name="connsiteY4" fmla="*/ 1703 h 684851"/>
                      <a:gd name="connsiteX5" fmla="*/ 530486 w 972147"/>
                      <a:gd name="connsiteY5" fmla="*/ 245577 h 684851"/>
                      <a:gd name="connsiteX6" fmla="*/ 821639 w 972147"/>
                      <a:gd name="connsiteY6" fmla="*/ 145056 h 684851"/>
                      <a:gd name="connsiteX7" fmla="*/ 970603 w 972147"/>
                      <a:gd name="connsiteY7" fmla="*/ 405609 h 684851"/>
                      <a:gd name="connsiteX0" fmla="*/ 238218 w 972147"/>
                      <a:gd name="connsiteY0" fmla="*/ 500570 h 678763"/>
                      <a:gd name="connsiteX1" fmla="*/ 413338 w 972147"/>
                      <a:gd name="connsiteY1" fmla="*/ 327327 h 678763"/>
                      <a:gd name="connsiteX2" fmla="*/ 483867 w 972147"/>
                      <a:gd name="connsiteY2" fmla="*/ 616028 h 678763"/>
                      <a:gd name="connsiteX3" fmla="*/ 42128 w 972147"/>
                      <a:gd name="connsiteY3" fmla="*/ 505572 h 678763"/>
                      <a:gd name="connsiteX4" fmla="*/ 278450 w 972147"/>
                      <a:gd name="connsiteY4" fmla="*/ 1703 h 678763"/>
                      <a:gd name="connsiteX5" fmla="*/ 530486 w 972147"/>
                      <a:gd name="connsiteY5" fmla="*/ 245577 h 678763"/>
                      <a:gd name="connsiteX6" fmla="*/ 821639 w 972147"/>
                      <a:gd name="connsiteY6" fmla="*/ 145056 h 678763"/>
                      <a:gd name="connsiteX7" fmla="*/ 970603 w 972147"/>
                      <a:gd name="connsiteY7" fmla="*/ 405609 h 67876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2590 h 680783"/>
                      <a:gd name="connsiteX1" fmla="*/ 413338 w 972147"/>
                      <a:gd name="connsiteY1" fmla="*/ 329347 h 680783"/>
                      <a:gd name="connsiteX2" fmla="*/ 483867 w 972147"/>
                      <a:gd name="connsiteY2" fmla="*/ 618048 h 680783"/>
                      <a:gd name="connsiteX3" fmla="*/ 42128 w 972147"/>
                      <a:gd name="connsiteY3" fmla="*/ 507592 h 680783"/>
                      <a:gd name="connsiteX4" fmla="*/ 278450 w 972147"/>
                      <a:gd name="connsiteY4" fmla="*/ 3723 h 680783"/>
                      <a:gd name="connsiteX5" fmla="*/ 535994 w 972147"/>
                      <a:gd name="connsiteY5" fmla="*/ 211792 h 680783"/>
                      <a:gd name="connsiteX6" fmla="*/ 821639 w 972147"/>
                      <a:gd name="connsiteY6" fmla="*/ 147076 h 680783"/>
                      <a:gd name="connsiteX7" fmla="*/ 970603 w 972147"/>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58028 w 973301"/>
                      <a:gd name="connsiteY5" fmla="*/ 211792 h 680783"/>
                      <a:gd name="connsiteX6" fmla="*/ 857444 w 973301"/>
                      <a:gd name="connsiteY6" fmla="*/ 144322 h 680783"/>
                      <a:gd name="connsiteX7" fmla="*/ 970603 w 973301"/>
                      <a:gd name="connsiteY7" fmla="*/ 407629 h 680783"/>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6290 h 684483"/>
                      <a:gd name="connsiteX1" fmla="*/ 413338 w 973301"/>
                      <a:gd name="connsiteY1" fmla="*/ 333047 h 684483"/>
                      <a:gd name="connsiteX2" fmla="*/ 483867 w 973301"/>
                      <a:gd name="connsiteY2" fmla="*/ 621748 h 684483"/>
                      <a:gd name="connsiteX3" fmla="*/ 42128 w 973301"/>
                      <a:gd name="connsiteY3" fmla="*/ 511292 h 684483"/>
                      <a:gd name="connsiteX4" fmla="*/ 278450 w 973301"/>
                      <a:gd name="connsiteY4" fmla="*/ 7423 h 684483"/>
                      <a:gd name="connsiteX5" fmla="*/ 549765 w 973301"/>
                      <a:gd name="connsiteY5" fmla="*/ 190704 h 684483"/>
                      <a:gd name="connsiteX6" fmla="*/ 857444 w 973301"/>
                      <a:gd name="connsiteY6" fmla="*/ 148022 h 684483"/>
                      <a:gd name="connsiteX7" fmla="*/ 970603 w 973301"/>
                      <a:gd name="connsiteY7" fmla="*/ 411329 h 684483"/>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1535 h 679728"/>
                      <a:gd name="connsiteX1" fmla="*/ 413338 w 973301"/>
                      <a:gd name="connsiteY1" fmla="*/ 328292 h 679728"/>
                      <a:gd name="connsiteX2" fmla="*/ 483867 w 973301"/>
                      <a:gd name="connsiteY2" fmla="*/ 616993 h 679728"/>
                      <a:gd name="connsiteX3" fmla="*/ 42128 w 973301"/>
                      <a:gd name="connsiteY3" fmla="*/ 506537 h 679728"/>
                      <a:gd name="connsiteX4" fmla="*/ 278450 w 973301"/>
                      <a:gd name="connsiteY4" fmla="*/ 2668 h 679728"/>
                      <a:gd name="connsiteX5" fmla="*/ 549765 w 973301"/>
                      <a:gd name="connsiteY5" fmla="*/ 185949 h 679728"/>
                      <a:gd name="connsiteX6" fmla="*/ 857444 w 973301"/>
                      <a:gd name="connsiteY6" fmla="*/ 143267 h 679728"/>
                      <a:gd name="connsiteX7" fmla="*/ 970603 w 973301"/>
                      <a:gd name="connsiteY7" fmla="*/ 406574 h 679728"/>
                      <a:gd name="connsiteX0" fmla="*/ 239713 w 974796"/>
                      <a:gd name="connsiteY0" fmla="*/ 509581 h 687774"/>
                      <a:gd name="connsiteX1" fmla="*/ 414833 w 974796"/>
                      <a:gd name="connsiteY1" fmla="*/ 336338 h 687774"/>
                      <a:gd name="connsiteX2" fmla="*/ 485362 w 974796"/>
                      <a:gd name="connsiteY2" fmla="*/ 625039 h 687774"/>
                      <a:gd name="connsiteX3" fmla="*/ 43623 w 974796"/>
                      <a:gd name="connsiteY3" fmla="*/ 514583 h 687774"/>
                      <a:gd name="connsiteX4" fmla="*/ 268928 w 974796"/>
                      <a:gd name="connsiteY4" fmla="*/ 2452 h 687774"/>
                      <a:gd name="connsiteX5" fmla="*/ 551260 w 974796"/>
                      <a:gd name="connsiteY5" fmla="*/ 193995 h 687774"/>
                      <a:gd name="connsiteX6" fmla="*/ 858939 w 974796"/>
                      <a:gd name="connsiteY6" fmla="*/ 151313 h 687774"/>
                      <a:gd name="connsiteX7" fmla="*/ 972098 w 974796"/>
                      <a:gd name="connsiteY7" fmla="*/ 414620 h 687774"/>
                      <a:gd name="connsiteX0" fmla="*/ 239713 w 974796"/>
                      <a:gd name="connsiteY0" fmla="*/ 508440 h 686633"/>
                      <a:gd name="connsiteX1" fmla="*/ 414833 w 974796"/>
                      <a:gd name="connsiteY1" fmla="*/ 335197 h 686633"/>
                      <a:gd name="connsiteX2" fmla="*/ 485362 w 974796"/>
                      <a:gd name="connsiteY2" fmla="*/ 623898 h 686633"/>
                      <a:gd name="connsiteX3" fmla="*/ 43623 w 974796"/>
                      <a:gd name="connsiteY3" fmla="*/ 513442 h 686633"/>
                      <a:gd name="connsiteX4" fmla="*/ 268928 w 974796"/>
                      <a:gd name="connsiteY4" fmla="*/ 1311 h 686633"/>
                      <a:gd name="connsiteX5" fmla="*/ 551260 w 974796"/>
                      <a:gd name="connsiteY5" fmla="*/ 192854 h 686633"/>
                      <a:gd name="connsiteX6" fmla="*/ 858939 w 974796"/>
                      <a:gd name="connsiteY6" fmla="*/ 150172 h 686633"/>
                      <a:gd name="connsiteX7" fmla="*/ 972098 w 974796"/>
                      <a:gd name="connsiteY7" fmla="*/ 413479 h 68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796" h="686633">
                        <a:moveTo>
                          <a:pt x="239713" y="508440"/>
                        </a:moveTo>
                        <a:cubicBezTo>
                          <a:pt x="220051" y="400199"/>
                          <a:pt x="313311" y="308483"/>
                          <a:pt x="414833" y="335197"/>
                        </a:cubicBezTo>
                        <a:cubicBezTo>
                          <a:pt x="568709" y="355231"/>
                          <a:pt x="571103" y="526747"/>
                          <a:pt x="485362" y="623898"/>
                        </a:cubicBezTo>
                        <a:cubicBezTo>
                          <a:pt x="359231" y="741315"/>
                          <a:pt x="103653" y="687971"/>
                          <a:pt x="43623" y="513442"/>
                        </a:cubicBezTo>
                        <a:cubicBezTo>
                          <a:pt x="-86006" y="165544"/>
                          <a:pt x="98347" y="15949"/>
                          <a:pt x="268928" y="1311"/>
                        </a:cubicBezTo>
                        <a:cubicBezTo>
                          <a:pt x="423631" y="-11041"/>
                          <a:pt x="534267" y="64743"/>
                          <a:pt x="551260" y="192854"/>
                        </a:cubicBezTo>
                        <a:cubicBezTo>
                          <a:pt x="632704" y="84983"/>
                          <a:pt x="783005" y="98296"/>
                          <a:pt x="858939" y="150172"/>
                        </a:cubicBezTo>
                        <a:cubicBezTo>
                          <a:pt x="963678" y="201219"/>
                          <a:pt x="983037" y="310103"/>
                          <a:pt x="972098" y="413479"/>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0" name="자유형: 도형 98">
                    <a:extLst>
                      <a:ext uri="{FF2B5EF4-FFF2-40B4-BE49-F238E27FC236}">
                        <a16:creationId xmlns:a16="http://schemas.microsoft.com/office/drawing/2014/main" id="{10016ADF-C26A-4FC9-941F-EBED6508B4DB}"/>
                      </a:ext>
                    </a:extLst>
                  </p:cNvPr>
                  <p:cNvSpPr/>
                  <p:nvPr/>
                </p:nvSpPr>
                <p:spPr>
                  <a:xfrm>
                    <a:off x="6646452" y="3560646"/>
                    <a:ext cx="483425" cy="785841"/>
                  </a:xfrm>
                  <a:custGeom>
                    <a:avLst/>
                    <a:gdLst>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35314"/>
                      <a:gd name="connsiteX1" fmla="*/ 330979 w 647937"/>
                      <a:gd name="connsiteY1" fmla="*/ 0 h 1035314"/>
                      <a:gd name="connsiteX2" fmla="*/ 560982 w 647937"/>
                      <a:gd name="connsiteY2" fmla="*/ 171099 h 1035314"/>
                      <a:gd name="connsiteX3" fmla="*/ 468420 w 647937"/>
                      <a:gd name="connsiteY3" fmla="*/ 493663 h 1035314"/>
                      <a:gd name="connsiteX4" fmla="*/ 647934 w 647937"/>
                      <a:gd name="connsiteY4" fmla="*/ 793789 h 1035314"/>
                      <a:gd name="connsiteX5" fmla="*/ 465665 w 647937"/>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489"/>
                      <a:gd name="connsiteY0" fmla="*/ 277685 h 1035314"/>
                      <a:gd name="connsiteX1" fmla="*/ 330979 w 642489"/>
                      <a:gd name="connsiteY1" fmla="*/ 0 h 1035314"/>
                      <a:gd name="connsiteX2" fmla="*/ 560982 w 642489"/>
                      <a:gd name="connsiteY2" fmla="*/ 171099 h 1035314"/>
                      <a:gd name="connsiteX3" fmla="*/ 446386 w 642489"/>
                      <a:gd name="connsiteY3" fmla="*/ 490909 h 1035314"/>
                      <a:gd name="connsiteX4" fmla="*/ 642425 w 642489"/>
                      <a:gd name="connsiteY4" fmla="*/ 769001 h 1035314"/>
                      <a:gd name="connsiteX5" fmla="*/ 465665 w 642489"/>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564"/>
                      <a:gd name="connsiteY0" fmla="*/ 277685 h 1035314"/>
                      <a:gd name="connsiteX1" fmla="*/ 330979 w 642564"/>
                      <a:gd name="connsiteY1" fmla="*/ 0 h 1035314"/>
                      <a:gd name="connsiteX2" fmla="*/ 560982 w 642564"/>
                      <a:gd name="connsiteY2" fmla="*/ 171099 h 1035314"/>
                      <a:gd name="connsiteX3" fmla="*/ 446386 w 642564"/>
                      <a:gd name="connsiteY3" fmla="*/ 490909 h 1035314"/>
                      <a:gd name="connsiteX4" fmla="*/ 642425 w 642564"/>
                      <a:gd name="connsiteY4" fmla="*/ 769001 h 1035314"/>
                      <a:gd name="connsiteX5" fmla="*/ 465665 w 642564"/>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80359 h 1037988"/>
                      <a:gd name="connsiteX1" fmla="*/ 330979 w 639815"/>
                      <a:gd name="connsiteY1" fmla="*/ 2674 h 1037988"/>
                      <a:gd name="connsiteX2" fmla="*/ 560982 w 639815"/>
                      <a:gd name="connsiteY2" fmla="*/ 173773 h 1037988"/>
                      <a:gd name="connsiteX3" fmla="*/ 446386 w 639815"/>
                      <a:gd name="connsiteY3" fmla="*/ 493583 h 1037988"/>
                      <a:gd name="connsiteX4" fmla="*/ 639670 w 639815"/>
                      <a:gd name="connsiteY4" fmla="*/ 763412 h 1037988"/>
                      <a:gd name="connsiteX5" fmla="*/ 465665 w 639815"/>
                      <a:gd name="connsiteY5" fmla="*/ 1037988 h 1037988"/>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78763 h 1036392"/>
                      <a:gd name="connsiteX1" fmla="*/ 330979 w 639815"/>
                      <a:gd name="connsiteY1" fmla="*/ 1078 h 1036392"/>
                      <a:gd name="connsiteX2" fmla="*/ 560982 w 639815"/>
                      <a:gd name="connsiteY2" fmla="*/ 172177 h 1036392"/>
                      <a:gd name="connsiteX3" fmla="*/ 446386 w 639815"/>
                      <a:gd name="connsiteY3" fmla="*/ 491987 h 1036392"/>
                      <a:gd name="connsiteX4" fmla="*/ 639670 w 639815"/>
                      <a:gd name="connsiteY4" fmla="*/ 761816 h 1036392"/>
                      <a:gd name="connsiteX5" fmla="*/ 465665 w 639815"/>
                      <a:gd name="connsiteY5" fmla="*/ 1036392 h 1036392"/>
                      <a:gd name="connsiteX0" fmla="*/ 0 w 639815"/>
                      <a:gd name="connsiteY0" fmla="*/ 280192 h 1037821"/>
                      <a:gd name="connsiteX1" fmla="*/ 330979 w 639815"/>
                      <a:gd name="connsiteY1" fmla="*/ 2507 h 1037821"/>
                      <a:gd name="connsiteX2" fmla="*/ 560982 w 639815"/>
                      <a:gd name="connsiteY2" fmla="*/ 173606 h 1037821"/>
                      <a:gd name="connsiteX3" fmla="*/ 446386 w 639815"/>
                      <a:gd name="connsiteY3" fmla="*/ 493416 h 1037821"/>
                      <a:gd name="connsiteX4" fmla="*/ 639670 w 639815"/>
                      <a:gd name="connsiteY4" fmla="*/ 763245 h 1037821"/>
                      <a:gd name="connsiteX5" fmla="*/ 465665 w 639815"/>
                      <a:gd name="connsiteY5" fmla="*/ 1037821 h 1037821"/>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26 w 639841"/>
                      <a:gd name="connsiteY0" fmla="*/ 279103 h 1036732"/>
                      <a:gd name="connsiteX1" fmla="*/ 331005 w 639841"/>
                      <a:gd name="connsiteY1" fmla="*/ 1418 h 1036732"/>
                      <a:gd name="connsiteX2" fmla="*/ 561008 w 639841"/>
                      <a:gd name="connsiteY2" fmla="*/ 172517 h 1036732"/>
                      <a:gd name="connsiteX3" fmla="*/ 446412 w 639841"/>
                      <a:gd name="connsiteY3" fmla="*/ 492327 h 1036732"/>
                      <a:gd name="connsiteX4" fmla="*/ 639696 w 639841"/>
                      <a:gd name="connsiteY4" fmla="*/ 762156 h 1036732"/>
                      <a:gd name="connsiteX5" fmla="*/ 465691 w 639841"/>
                      <a:gd name="connsiteY5" fmla="*/ 1036732 h 1036732"/>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40 w 620576"/>
                      <a:gd name="connsiteY0" fmla="*/ 296331 h 1037435"/>
                      <a:gd name="connsiteX1" fmla="*/ 311740 w 620576"/>
                      <a:gd name="connsiteY1" fmla="*/ 2121 h 1037435"/>
                      <a:gd name="connsiteX2" fmla="*/ 541743 w 620576"/>
                      <a:gd name="connsiteY2" fmla="*/ 173220 h 1037435"/>
                      <a:gd name="connsiteX3" fmla="*/ 427147 w 620576"/>
                      <a:gd name="connsiteY3" fmla="*/ 493030 h 1037435"/>
                      <a:gd name="connsiteX4" fmla="*/ 620431 w 620576"/>
                      <a:gd name="connsiteY4" fmla="*/ 762859 h 1037435"/>
                      <a:gd name="connsiteX5" fmla="*/ 446426 w 620576"/>
                      <a:gd name="connsiteY5" fmla="*/ 1037435 h 1037435"/>
                      <a:gd name="connsiteX0" fmla="*/ 5008 w 625544"/>
                      <a:gd name="connsiteY0" fmla="*/ 297012 h 1038116"/>
                      <a:gd name="connsiteX1" fmla="*/ 316708 w 625544"/>
                      <a:gd name="connsiteY1" fmla="*/ 2802 h 1038116"/>
                      <a:gd name="connsiteX2" fmla="*/ 546711 w 625544"/>
                      <a:gd name="connsiteY2" fmla="*/ 173901 h 1038116"/>
                      <a:gd name="connsiteX3" fmla="*/ 432115 w 625544"/>
                      <a:gd name="connsiteY3" fmla="*/ 493711 h 1038116"/>
                      <a:gd name="connsiteX4" fmla="*/ 625399 w 625544"/>
                      <a:gd name="connsiteY4" fmla="*/ 763540 h 1038116"/>
                      <a:gd name="connsiteX5" fmla="*/ 451394 w 625544"/>
                      <a:gd name="connsiteY5" fmla="*/ 1038116 h 1038116"/>
                      <a:gd name="connsiteX0" fmla="*/ 5008 w 625544"/>
                      <a:gd name="connsiteY0" fmla="*/ 299704 h 1040808"/>
                      <a:gd name="connsiteX1" fmla="*/ 316708 w 625544"/>
                      <a:gd name="connsiteY1" fmla="*/ 2739 h 1040808"/>
                      <a:gd name="connsiteX2" fmla="*/ 546711 w 625544"/>
                      <a:gd name="connsiteY2" fmla="*/ 176593 h 1040808"/>
                      <a:gd name="connsiteX3" fmla="*/ 432115 w 625544"/>
                      <a:gd name="connsiteY3" fmla="*/ 496403 h 1040808"/>
                      <a:gd name="connsiteX4" fmla="*/ 625399 w 625544"/>
                      <a:gd name="connsiteY4" fmla="*/ 766232 h 1040808"/>
                      <a:gd name="connsiteX5" fmla="*/ 451394 w 625544"/>
                      <a:gd name="connsiteY5" fmla="*/ 1040808 h 1040808"/>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5023"/>
                      <a:gd name="connsiteY0" fmla="*/ 298093 h 1039197"/>
                      <a:gd name="connsiteX1" fmla="*/ 315906 w 625023"/>
                      <a:gd name="connsiteY1" fmla="*/ 1128 h 1039197"/>
                      <a:gd name="connsiteX2" fmla="*/ 545909 w 625023"/>
                      <a:gd name="connsiteY2" fmla="*/ 174982 h 1039197"/>
                      <a:gd name="connsiteX3" fmla="*/ 431313 w 625023"/>
                      <a:gd name="connsiteY3" fmla="*/ 494792 h 1039197"/>
                      <a:gd name="connsiteX4" fmla="*/ 624597 w 625023"/>
                      <a:gd name="connsiteY4" fmla="*/ 764621 h 1039197"/>
                      <a:gd name="connsiteX5" fmla="*/ 450592 w 625023"/>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25804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42808"/>
                      <a:gd name="connsiteX1" fmla="*/ 315906 w 641503"/>
                      <a:gd name="connsiteY1" fmla="*/ 1128 h 1042808"/>
                      <a:gd name="connsiteX2" fmla="*/ 545909 w 641503"/>
                      <a:gd name="connsiteY2" fmla="*/ 174982 h 1042808"/>
                      <a:gd name="connsiteX3" fmla="*/ 431313 w 641503"/>
                      <a:gd name="connsiteY3" fmla="*/ 494792 h 1042808"/>
                      <a:gd name="connsiteX4" fmla="*/ 641122 w 641503"/>
                      <a:gd name="connsiteY4" fmla="*/ 764621 h 1042808"/>
                      <a:gd name="connsiteX5" fmla="*/ 384825 w 641503"/>
                      <a:gd name="connsiteY5" fmla="*/ 1042808 h 1042808"/>
                      <a:gd name="connsiteX0" fmla="*/ 4206 w 641503"/>
                      <a:gd name="connsiteY0" fmla="*/ 298093 h 1042808"/>
                      <a:gd name="connsiteX1" fmla="*/ 315906 w 641503"/>
                      <a:gd name="connsiteY1" fmla="*/ 1128 h 1042808"/>
                      <a:gd name="connsiteX2" fmla="*/ 545909 w 641503"/>
                      <a:gd name="connsiteY2" fmla="*/ 174982 h 1042808"/>
                      <a:gd name="connsiteX3" fmla="*/ 431313 w 641503"/>
                      <a:gd name="connsiteY3" fmla="*/ 494792 h 1042808"/>
                      <a:gd name="connsiteX4" fmla="*/ 641122 w 641503"/>
                      <a:gd name="connsiteY4" fmla="*/ 764621 h 1042808"/>
                      <a:gd name="connsiteX5" fmla="*/ 384825 w 641503"/>
                      <a:gd name="connsiteY5" fmla="*/ 1042808 h 104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503" h="1042808">
                        <a:moveTo>
                          <a:pt x="4206" y="298093"/>
                        </a:moveTo>
                        <a:cubicBezTo>
                          <a:pt x="-31441" y="73328"/>
                          <a:pt x="167021" y="-10969"/>
                          <a:pt x="315906" y="1128"/>
                        </a:cubicBezTo>
                        <a:cubicBezTo>
                          <a:pt x="428380" y="8585"/>
                          <a:pt x="527080" y="95916"/>
                          <a:pt x="545909" y="174982"/>
                        </a:cubicBezTo>
                        <a:cubicBezTo>
                          <a:pt x="579319" y="262305"/>
                          <a:pt x="557648" y="418486"/>
                          <a:pt x="431313" y="494792"/>
                        </a:cubicBezTo>
                        <a:cubicBezTo>
                          <a:pt x="576532" y="548013"/>
                          <a:pt x="647384" y="650808"/>
                          <a:pt x="641122" y="764621"/>
                        </a:cubicBezTo>
                        <a:cubicBezTo>
                          <a:pt x="633615" y="919493"/>
                          <a:pt x="535403" y="1017236"/>
                          <a:pt x="384825" y="1042808"/>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1" name="자유형: 도형 99">
                    <a:extLst>
                      <a:ext uri="{FF2B5EF4-FFF2-40B4-BE49-F238E27FC236}">
                        <a16:creationId xmlns:a16="http://schemas.microsoft.com/office/drawing/2014/main" id="{3036F323-0ACF-4F80-A556-A858971C25B2}"/>
                      </a:ext>
                    </a:extLst>
                  </p:cNvPr>
                  <p:cNvSpPr/>
                  <p:nvPr/>
                </p:nvSpPr>
                <p:spPr>
                  <a:xfrm>
                    <a:off x="6153240" y="3948272"/>
                    <a:ext cx="785355" cy="780891"/>
                  </a:xfrm>
                  <a:custGeom>
                    <a:avLst/>
                    <a:gdLst>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7877 w 1035080"/>
                      <a:gd name="connsiteY0" fmla="*/ 213173 h 925619"/>
                      <a:gd name="connsiteX1" fmla="*/ 535806 w 1035080"/>
                      <a:gd name="connsiteY1" fmla="*/ 0 h 925619"/>
                      <a:gd name="connsiteX2" fmla="*/ 676051 w 1035080"/>
                      <a:gd name="connsiteY2" fmla="*/ 311345 h 925619"/>
                      <a:gd name="connsiteX3" fmla="*/ 1035080 w 1035080"/>
                      <a:gd name="connsiteY3" fmla="*/ 535737 h 925619"/>
                      <a:gd name="connsiteX4" fmla="*/ 603124 w 1035080"/>
                      <a:gd name="connsiteY4" fmla="*/ 925619 h 925619"/>
                      <a:gd name="connsiteX5" fmla="*/ 53565 w 1035080"/>
                      <a:gd name="connsiteY5" fmla="*/ 871971 h 925619"/>
                      <a:gd name="connsiteX6" fmla="*/ 106351 w 1035080"/>
                      <a:gd name="connsiteY6" fmla="*/ 395289 h 925619"/>
                      <a:gd name="connsiteX7" fmla="*/ 443903 w 1035080"/>
                      <a:gd name="connsiteY7" fmla="*/ 599641 h 925619"/>
                      <a:gd name="connsiteX0" fmla="*/ 375671 w 1062874"/>
                      <a:gd name="connsiteY0" fmla="*/ 213173 h 925619"/>
                      <a:gd name="connsiteX1" fmla="*/ 563600 w 1062874"/>
                      <a:gd name="connsiteY1" fmla="*/ 0 h 925619"/>
                      <a:gd name="connsiteX2" fmla="*/ 703845 w 1062874"/>
                      <a:gd name="connsiteY2" fmla="*/ 311345 h 925619"/>
                      <a:gd name="connsiteX3" fmla="*/ 1062874 w 1062874"/>
                      <a:gd name="connsiteY3" fmla="*/ 535737 h 925619"/>
                      <a:gd name="connsiteX4" fmla="*/ 630918 w 1062874"/>
                      <a:gd name="connsiteY4" fmla="*/ 925619 h 925619"/>
                      <a:gd name="connsiteX5" fmla="*/ 81359 w 1062874"/>
                      <a:gd name="connsiteY5" fmla="*/ 871971 h 925619"/>
                      <a:gd name="connsiteX6" fmla="*/ 134145 w 1062874"/>
                      <a:gd name="connsiteY6" fmla="*/ 395289 h 925619"/>
                      <a:gd name="connsiteX7" fmla="*/ 471697 w 1062874"/>
                      <a:gd name="connsiteY7" fmla="*/ 599641 h 92561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30918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06130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9036"/>
                      <a:gd name="connsiteX1" fmla="*/ 563600 w 1062874"/>
                      <a:gd name="connsiteY1" fmla="*/ 0 h 979036"/>
                      <a:gd name="connsiteX2" fmla="*/ 703845 w 1062874"/>
                      <a:gd name="connsiteY2" fmla="*/ 311345 h 979036"/>
                      <a:gd name="connsiteX3" fmla="*/ 1062874 w 1062874"/>
                      <a:gd name="connsiteY3" fmla="*/ 535737 h 979036"/>
                      <a:gd name="connsiteX4" fmla="*/ 597867 w 1062874"/>
                      <a:gd name="connsiteY4" fmla="*/ 942144 h 979036"/>
                      <a:gd name="connsiteX5" fmla="*/ 81359 w 1062874"/>
                      <a:gd name="connsiteY5" fmla="*/ 871971 h 979036"/>
                      <a:gd name="connsiteX6" fmla="*/ 134145 w 1062874"/>
                      <a:gd name="connsiteY6" fmla="*/ 395289 h 979036"/>
                      <a:gd name="connsiteX7" fmla="*/ 471697 w 1062874"/>
                      <a:gd name="connsiteY7" fmla="*/ 599641 h 979036"/>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33999"/>
                      <a:gd name="connsiteX1" fmla="*/ 563600 w 1062874"/>
                      <a:gd name="connsiteY1" fmla="*/ 0 h 1033999"/>
                      <a:gd name="connsiteX2" fmla="*/ 703845 w 1062874"/>
                      <a:gd name="connsiteY2" fmla="*/ 311345 h 1033999"/>
                      <a:gd name="connsiteX3" fmla="*/ 1062874 w 1062874"/>
                      <a:gd name="connsiteY3" fmla="*/ 535737 h 1033999"/>
                      <a:gd name="connsiteX4" fmla="*/ 597867 w 1062874"/>
                      <a:gd name="connsiteY4" fmla="*/ 942144 h 1033999"/>
                      <a:gd name="connsiteX5" fmla="*/ 81359 w 1062874"/>
                      <a:gd name="connsiteY5" fmla="*/ 871971 h 1033999"/>
                      <a:gd name="connsiteX6" fmla="*/ 134145 w 1062874"/>
                      <a:gd name="connsiteY6" fmla="*/ 395289 h 1033999"/>
                      <a:gd name="connsiteX7" fmla="*/ 471697 w 1062874"/>
                      <a:gd name="connsiteY7" fmla="*/ 599641 h 1033999"/>
                      <a:gd name="connsiteX0" fmla="*/ 363975 w 1051178"/>
                      <a:gd name="connsiteY0" fmla="*/ 213173 h 1033999"/>
                      <a:gd name="connsiteX1" fmla="*/ 551904 w 1051178"/>
                      <a:gd name="connsiteY1" fmla="*/ 0 h 1033999"/>
                      <a:gd name="connsiteX2" fmla="*/ 692149 w 1051178"/>
                      <a:gd name="connsiteY2" fmla="*/ 311345 h 1033999"/>
                      <a:gd name="connsiteX3" fmla="*/ 1051178 w 1051178"/>
                      <a:gd name="connsiteY3" fmla="*/ 535737 h 1033999"/>
                      <a:gd name="connsiteX4" fmla="*/ 586171 w 1051178"/>
                      <a:gd name="connsiteY4" fmla="*/ 942144 h 1033999"/>
                      <a:gd name="connsiteX5" fmla="*/ 69663 w 1051178"/>
                      <a:gd name="connsiteY5" fmla="*/ 871971 h 1033999"/>
                      <a:gd name="connsiteX6" fmla="*/ 122449 w 1051178"/>
                      <a:gd name="connsiteY6" fmla="*/ 395289 h 1033999"/>
                      <a:gd name="connsiteX7" fmla="*/ 460001 w 1051178"/>
                      <a:gd name="connsiteY7" fmla="*/ 599641 h 1033999"/>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34653"/>
                      <a:gd name="connsiteY0" fmla="*/ 213173 h 1030327"/>
                      <a:gd name="connsiteX1" fmla="*/ 551904 w 1034653"/>
                      <a:gd name="connsiteY1" fmla="*/ 0 h 1030327"/>
                      <a:gd name="connsiteX2" fmla="*/ 692149 w 1034653"/>
                      <a:gd name="connsiteY2" fmla="*/ 311345 h 1030327"/>
                      <a:gd name="connsiteX3" fmla="*/ 1034653 w 1034653"/>
                      <a:gd name="connsiteY3" fmla="*/ 538491 h 1030327"/>
                      <a:gd name="connsiteX4" fmla="*/ 613713 w 1034653"/>
                      <a:gd name="connsiteY4" fmla="*/ 936636 h 1030327"/>
                      <a:gd name="connsiteX5" fmla="*/ 69663 w 1034653"/>
                      <a:gd name="connsiteY5" fmla="*/ 871971 h 1030327"/>
                      <a:gd name="connsiteX6" fmla="*/ 122449 w 1034653"/>
                      <a:gd name="connsiteY6" fmla="*/ 395289 h 1030327"/>
                      <a:gd name="connsiteX7" fmla="*/ 460001 w 1034653"/>
                      <a:gd name="connsiteY7" fmla="*/ 599641 h 1030327"/>
                      <a:gd name="connsiteX0" fmla="*/ 363975 w 1037690"/>
                      <a:gd name="connsiteY0" fmla="*/ 213173 h 1030327"/>
                      <a:gd name="connsiteX1" fmla="*/ 551904 w 1037690"/>
                      <a:gd name="connsiteY1" fmla="*/ 0 h 1030327"/>
                      <a:gd name="connsiteX2" fmla="*/ 692149 w 1037690"/>
                      <a:gd name="connsiteY2" fmla="*/ 311345 h 1030327"/>
                      <a:gd name="connsiteX3" fmla="*/ 1034653 w 1037690"/>
                      <a:gd name="connsiteY3" fmla="*/ 538491 h 1030327"/>
                      <a:gd name="connsiteX4" fmla="*/ 613713 w 1037690"/>
                      <a:gd name="connsiteY4" fmla="*/ 936636 h 1030327"/>
                      <a:gd name="connsiteX5" fmla="*/ 69663 w 1037690"/>
                      <a:gd name="connsiteY5" fmla="*/ 871971 h 1030327"/>
                      <a:gd name="connsiteX6" fmla="*/ 122449 w 1037690"/>
                      <a:gd name="connsiteY6" fmla="*/ 395289 h 1030327"/>
                      <a:gd name="connsiteX7" fmla="*/ 460001 w 1037690"/>
                      <a:gd name="connsiteY7" fmla="*/ 599641 h 1030327"/>
                      <a:gd name="connsiteX0" fmla="*/ 363975 w 1037917"/>
                      <a:gd name="connsiteY0" fmla="*/ 213173 h 1030327"/>
                      <a:gd name="connsiteX1" fmla="*/ 551904 w 1037917"/>
                      <a:gd name="connsiteY1" fmla="*/ 0 h 1030327"/>
                      <a:gd name="connsiteX2" fmla="*/ 692149 w 1037917"/>
                      <a:gd name="connsiteY2" fmla="*/ 311345 h 1030327"/>
                      <a:gd name="connsiteX3" fmla="*/ 1034653 w 1037917"/>
                      <a:gd name="connsiteY3" fmla="*/ 538491 h 1030327"/>
                      <a:gd name="connsiteX4" fmla="*/ 613713 w 1037917"/>
                      <a:gd name="connsiteY4" fmla="*/ 936636 h 1030327"/>
                      <a:gd name="connsiteX5" fmla="*/ 69663 w 1037917"/>
                      <a:gd name="connsiteY5" fmla="*/ 871971 h 1030327"/>
                      <a:gd name="connsiteX6" fmla="*/ 122449 w 1037917"/>
                      <a:gd name="connsiteY6" fmla="*/ 395289 h 1030327"/>
                      <a:gd name="connsiteX7" fmla="*/ 460001 w 103791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270 h 1030424"/>
                      <a:gd name="connsiteX1" fmla="*/ 551904 w 1041370"/>
                      <a:gd name="connsiteY1" fmla="*/ 97 h 1030424"/>
                      <a:gd name="connsiteX2" fmla="*/ 675624 w 1041370"/>
                      <a:gd name="connsiteY2" fmla="*/ 300425 h 1030424"/>
                      <a:gd name="connsiteX3" fmla="*/ 1034653 w 1041370"/>
                      <a:gd name="connsiteY3" fmla="*/ 538588 h 1030424"/>
                      <a:gd name="connsiteX4" fmla="*/ 613713 w 1041370"/>
                      <a:gd name="connsiteY4" fmla="*/ 936733 h 1030424"/>
                      <a:gd name="connsiteX5" fmla="*/ 69663 w 1041370"/>
                      <a:gd name="connsiteY5" fmla="*/ 872068 h 1030424"/>
                      <a:gd name="connsiteX6" fmla="*/ 122449 w 1041370"/>
                      <a:gd name="connsiteY6" fmla="*/ 395386 h 1030424"/>
                      <a:gd name="connsiteX7" fmla="*/ 460001 w 1041370"/>
                      <a:gd name="connsiteY7" fmla="*/ 599738 h 1030424"/>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266"/>
                      <a:gd name="connsiteY0" fmla="*/ 237961 h 1016230"/>
                      <a:gd name="connsiteX1" fmla="*/ 551904 w 1041266"/>
                      <a:gd name="connsiteY1" fmla="*/ 0 h 1016230"/>
                      <a:gd name="connsiteX2" fmla="*/ 675624 w 1041266"/>
                      <a:gd name="connsiteY2" fmla="*/ 300328 h 1016230"/>
                      <a:gd name="connsiteX3" fmla="*/ 1034653 w 1041266"/>
                      <a:gd name="connsiteY3" fmla="*/ 538491 h 1016230"/>
                      <a:gd name="connsiteX4" fmla="*/ 610959 w 1041266"/>
                      <a:gd name="connsiteY4" fmla="*/ 914602 h 1016230"/>
                      <a:gd name="connsiteX5" fmla="*/ 69663 w 1041266"/>
                      <a:gd name="connsiteY5" fmla="*/ 871971 h 1016230"/>
                      <a:gd name="connsiteX6" fmla="*/ 122449 w 1041266"/>
                      <a:gd name="connsiteY6" fmla="*/ 395289 h 1016230"/>
                      <a:gd name="connsiteX7" fmla="*/ 407671 w 1041266"/>
                      <a:gd name="connsiteY7" fmla="*/ 709810 h 1016230"/>
                      <a:gd name="connsiteX0" fmla="*/ 408043 w 1042386"/>
                      <a:gd name="connsiteY0" fmla="*/ 237961 h 1016230"/>
                      <a:gd name="connsiteX1" fmla="*/ 551904 w 1042386"/>
                      <a:gd name="connsiteY1" fmla="*/ 0 h 1016230"/>
                      <a:gd name="connsiteX2" fmla="*/ 675624 w 1042386"/>
                      <a:gd name="connsiteY2" fmla="*/ 300328 h 1016230"/>
                      <a:gd name="connsiteX3" fmla="*/ 1034653 w 1042386"/>
                      <a:gd name="connsiteY3" fmla="*/ 538491 h 1016230"/>
                      <a:gd name="connsiteX4" fmla="*/ 610959 w 1042386"/>
                      <a:gd name="connsiteY4" fmla="*/ 914602 h 1016230"/>
                      <a:gd name="connsiteX5" fmla="*/ 69663 w 1042386"/>
                      <a:gd name="connsiteY5" fmla="*/ 871971 h 1016230"/>
                      <a:gd name="connsiteX6" fmla="*/ 122449 w 1042386"/>
                      <a:gd name="connsiteY6" fmla="*/ 395289 h 1016230"/>
                      <a:gd name="connsiteX7" fmla="*/ 407671 w 1042386"/>
                      <a:gd name="connsiteY7" fmla="*/ 709810 h 1016230"/>
                      <a:gd name="connsiteX0" fmla="*/ 408043 w 1042386"/>
                      <a:gd name="connsiteY0" fmla="*/ 237961 h 1031503"/>
                      <a:gd name="connsiteX1" fmla="*/ 551904 w 1042386"/>
                      <a:gd name="connsiteY1" fmla="*/ 0 h 1031503"/>
                      <a:gd name="connsiteX2" fmla="*/ 675624 w 1042386"/>
                      <a:gd name="connsiteY2" fmla="*/ 300328 h 1031503"/>
                      <a:gd name="connsiteX3" fmla="*/ 1034653 w 1042386"/>
                      <a:gd name="connsiteY3" fmla="*/ 538491 h 1031503"/>
                      <a:gd name="connsiteX4" fmla="*/ 610959 w 1042386"/>
                      <a:gd name="connsiteY4" fmla="*/ 914602 h 1031503"/>
                      <a:gd name="connsiteX5" fmla="*/ 69663 w 1042386"/>
                      <a:gd name="connsiteY5" fmla="*/ 871971 h 1031503"/>
                      <a:gd name="connsiteX6" fmla="*/ 122449 w 1042386"/>
                      <a:gd name="connsiteY6" fmla="*/ 395289 h 1031503"/>
                      <a:gd name="connsiteX7" fmla="*/ 407671 w 1042386"/>
                      <a:gd name="connsiteY7" fmla="*/ 709810 h 1031503"/>
                      <a:gd name="connsiteX0" fmla="*/ 408043 w 1040983"/>
                      <a:gd name="connsiteY0" fmla="*/ 237961 h 1031503"/>
                      <a:gd name="connsiteX1" fmla="*/ 551904 w 1040983"/>
                      <a:gd name="connsiteY1" fmla="*/ 0 h 1031503"/>
                      <a:gd name="connsiteX2" fmla="*/ 675624 w 1040983"/>
                      <a:gd name="connsiteY2" fmla="*/ 300328 h 1031503"/>
                      <a:gd name="connsiteX3" fmla="*/ 1034653 w 1040983"/>
                      <a:gd name="connsiteY3" fmla="*/ 538491 h 1031503"/>
                      <a:gd name="connsiteX4" fmla="*/ 610959 w 1040983"/>
                      <a:gd name="connsiteY4" fmla="*/ 914602 h 1031503"/>
                      <a:gd name="connsiteX5" fmla="*/ 69663 w 1040983"/>
                      <a:gd name="connsiteY5" fmla="*/ 871971 h 1031503"/>
                      <a:gd name="connsiteX6" fmla="*/ 122449 w 1040983"/>
                      <a:gd name="connsiteY6" fmla="*/ 395289 h 1031503"/>
                      <a:gd name="connsiteX7" fmla="*/ 407671 w 1040983"/>
                      <a:gd name="connsiteY7" fmla="*/ 709810 h 1031503"/>
                      <a:gd name="connsiteX0" fmla="*/ 408043 w 1040983"/>
                      <a:gd name="connsiteY0" fmla="*/ 237961 h 1036239"/>
                      <a:gd name="connsiteX1" fmla="*/ 551904 w 1040983"/>
                      <a:gd name="connsiteY1" fmla="*/ 0 h 1036239"/>
                      <a:gd name="connsiteX2" fmla="*/ 675624 w 1040983"/>
                      <a:gd name="connsiteY2" fmla="*/ 300328 h 1036239"/>
                      <a:gd name="connsiteX3" fmla="*/ 1034653 w 1040983"/>
                      <a:gd name="connsiteY3" fmla="*/ 538491 h 1036239"/>
                      <a:gd name="connsiteX4" fmla="*/ 610959 w 1040983"/>
                      <a:gd name="connsiteY4" fmla="*/ 914602 h 1036239"/>
                      <a:gd name="connsiteX5" fmla="*/ 69663 w 1040983"/>
                      <a:gd name="connsiteY5" fmla="*/ 871971 h 1036239"/>
                      <a:gd name="connsiteX6" fmla="*/ 122449 w 1040983"/>
                      <a:gd name="connsiteY6" fmla="*/ 395289 h 1036239"/>
                      <a:gd name="connsiteX7" fmla="*/ 407671 w 1040983"/>
                      <a:gd name="connsiteY7" fmla="*/ 709810 h 1036239"/>
                      <a:gd name="connsiteX0" fmla="*/ 408043 w 1040106"/>
                      <a:gd name="connsiteY0" fmla="*/ 237961 h 1036239"/>
                      <a:gd name="connsiteX1" fmla="*/ 551904 w 1040106"/>
                      <a:gd name="connsiteY1" fmla="*/ 0 h 1036239"/>
                      <a:gd name="connsiteX2" fmla="*/ 675624 w 1040106"/>
                      <a:gd name="connsiteY2" fmla="*/ 300328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2163"/>
                      <a:gd name="connsiteY0" fmla="*/ 237961 h 1036239"/>
                      <a:gd name="connsiteX1" fmla="*/ 551904 w 1042163"/>
                      <a:gd name="connsiteY1" fmla="*/ 0 h 1036239"/>
                      <a:gd name="connsiteX2" fmla="*/ 694904 w 1042163"/>
                      <a:gd name="connsiteY2" fmla="*/ 308591 h 1036239"/>
                      <a:gd name="connsiteX3" fmla="*/ 1034653 w 1042163"/>
                      <a:gd name="connsiteY3" fmla="*/ 538491 h 1036239"/>
                      <a:gd name="connsiteX4" fmla="*/ 610959 w 1042163"/>
                      <a:gd name="connsiteY4" fmla="*/ 914602 h 1036239"/>
                      <a:gd name="connsiteX5" fmla="*/ 69663 w 1042163"/>
                      <a:gd name="connsiteY5" fmla="*/ 871971 h 1036239"/>
                      <a:gd name="connsiteX6" fmla="*/ 122449 w 1042163"/>
                      <a:gd name="connsiteY6" fmla="*/ 395289 h 1036239"/>
                      <a:gd name="connsiteX7" fmla="*/ 407671 w 1042163"/>
                      <a:gd name="connsiteY7" fmla="*/ 709810 h 103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2163" h="1036239">
                        <a:moveTo>
                          <a:pt x="408043" y="237961"/>
                        </a:moveTo>
                        <a:cubicBezTo>
                          <a:pt x="343992" y="128344"/>
                          <a:pt x="425913" y="2202"/>
                          <a:pt x="551904" y="0"/>
                        </a:cubicBezTo>
                        <a:cubicBezTo>
                          <a:pt x="692297" y="9220"/>
                          <a:pt x="799637" y="145134"/>
                          <a:pt x="694904" y="308591"/>
                        </a:cubicBezTo>
                        <a:cubicBezTo>
                          <a:pt x="913733" y="254856"/>
                          <a:pt x="1005866" y="388412"/>
                          <a:pt x="1034653" y="538491"/>
                        </a:cubicBezTo>
                        <a:cubicBezTo>
                          <a:pt x="1080710" y="748323"/>
                          <a:pt x="911934" y="1029765"/>
                          <a:pt x="610959" y="914602"/>
                        </a:cubicBezTo>
                        <a:cubicBezTo>
                          <a:pt x="529678" y="1130828"/>
                          <a:pt x="156451" y="1022057"/>
                          <a:pt x="69663" y="871971"/>
                        </a:cubicBezTo>
                        <a:cubicBezTo>
                          <a:pt x="-4549" y="766325"/>
                          <a:pt x="-59482" y="489919"/>
                          <a:pt x="122449" y="395289"/>
                        </a:cubicBezTo>
                        <a:cubicBezTo>
                          <a:pt x="315758" y="274283"/>
                          <a:pt x="605462" y="514080"/>
                          <a:pt x="407671" y="709810"/>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42" name="자유형: 도형 100">
                    <a:extLst>
                      <a:ext uri="{FF2B5EF4-FFF2-40B4-BE49-F238E27FC236}">
                        <a16:creationId xmlns:a16="http://schemas.microsoft.com/office/drawing/2014/main" id="{5C8D2C91-7671-4EC1-920A-E6516AE89A7E}"/>
                      </a:ext>
                    </a:extLst>
                  </p:cNvPr>
                  <p:cNvSpPr/>
                  <p:nvPr/>
                </p:nvSpPr>
                <p:spPr>
                  <a:xfrm>
                    <a:off x="6150565" y="3902140"/>
                    <a:ext cx="223711" cy="335071"/>
                  </a:xfrm>
                  <a:custGeom>
                    <a:avLst/>
                    <a:gdLst>
                      <a:gd name="connsiteX0" fmla="*/ 0 w 210368"/>
                      <a:gd name="connsiteY0" fmla="*/ 692812 h 692812"/>
                      <a:gd name="connsiteX1" fmla="*/ 145855 w 210368"/>
                      <a:gd name="connsiteY1" fmla="*/ 0 h 692812"/>
                      <a:gd name="connsiteX2" fmla="*/ 210368 w 210368"/>
                      <a:gd name="connsiteY2" fmla="*/ 350614 h 692812"/>
                      <a:gd name="connsiteX0" fmla="*/ 0 w 204758"/>
                      <a:gd name="connsiteY0" fmla="*/ 692812 h 692812"/>
                      <a:gd name="connsiteX1" fmla="*/ 145855 w 204758"/>
                      <a:gd name="connsiteY1" fmla="*/ 0 h 692812"/>
                      <a:gd name="connsiteX2" fmla="*/ 204758 w 204758"/>
                      <a:gd name="connsiteY2" fmla="*/ 350614 h 692812"/>
                      <a:gd name="connsiteX0" fmla="*/ 0 w 259110"/>
                      <a:gd name="connsiteY0" fmla="*/ 692812 h 692812"/>
                      <a:gd name="connsiteX1" fmla="*/ 145855 w 259110"/>
                      <a:gd name="connsiteY1" fmla="*/ 0 h 692812"/>
                      <a:gd name="connsiteX2" fmla="*/ 204758 w 259110"/>
                      <a:gd name="connsiteY2" fmla="*/ 350614 h 692812"/>
                      <a:gd name="connsiteX0" fmla="*/ 0 w 259110"/>
                      <a:gd name="connsiteY0" fmla="*/ 670372 h 670372"/>
                      <a:gd name="connsiteX1" fmla="*/ 145855 w 259110"/>
                      <a:gd name="connsiteY1" fmla="*/ 0 h 670372"/>
                      <a:gd name="connsiteX2" fmla="*/ 204758 w 259110"/>
                      <a:gd name="connsiteY2" fmla="*/ 328174 h 670372"/>
                      <a:gd name="connsiteX0" fmla="*/ 0 w 276458"/>
                      <a:gd name="connsiteY0" fmla="*/ 670372 h 670372"/>
                      <a:gd name="connsiteX1" fmla="*/ 145855 w 276458"/>
                      <a:gd name="connsiteY1" fmla="*/ 0 h 670372"/>
                      <a:gd name="connsiteX2" fmla="*/ 204758 w 276458"/>
                      <a:gd name="connsiteY2" fmla="*/ 328174 h 670372"/>
                      <a:gd name="connsiteX0" fmla="*/ 0 w 276458"/>
                      <a:gd name="connsiteY0" fmla="*/ 670381 h 670381"/>
                      <a:gd name="connsiteX1" fmla="*/ 145855 w 276458"/>
                      <a:gd name="connsiteY1" fmla="*/ 9 h 670381"/>
                      <a:gd name="connsiteX2" fmla="*/ 204758 w 276458"/>
                      <a:gd name="connsiteY2" fmla="*/ 328183 h 670381"/>
                      <a:gd name="connsiteX0" fmla="*/ 17567 w 294025"/>
                      <a:gd name="connsiteY0" fmla="*/ 670381 h 670381"/>
                      <a:gd name="connsiteX1" fmla="*/ 163422 w 294025"/>
                      <a:gd name="connsiteY1" fmla="*/ 9 h 670381"/>
                      <a:gd name="connsiteX2" fmla="*/ 222325 w 294025"/>
                      <a:gd name="connsiteY2" fmla="*/ 328183 h 670381"/>
                      <a:gd name="connsiteX0" fmla="*/ 17567 w 327330"/>
                      <a:gd name="connsiteY0" fmla="*/ 671068 h 671068"/>
                      <a:gd name="connsiteX1" fmla="*/ 163422 w 327330"/>
                      <a:gd name="connsiteY1" fmla="*/ 696 h 671068"/>
                      <a:gd name="connsiteX2" fmla="*/ 222325 w 327330"/>
                      <a:gd name="connsiteY2" fmla="*/ 328870 h 671068"/>
                      <a:gd name="connsiteX0" fmla="*/ 17567 w 321664"/>
                      <a:gd name="connsiteY0" fmla="*/ 671068 h 671068"/>
                      <a:gd name="connsiteX1" fmla="*/ 163422 w 321664"/>
                      <a:gd name="connsiteY1" fmla="*/ 696 h 671068"/>
                      <a:gd name="connsiteX2" fmla="*/ 222325 w 321664"/>
                      <a:gd name="connsiteY2" fmla="*/ 328870 h 671068"/>
                      <a:gd name="connsiteX0" fmla="*/ 18431 w 322528"/>
                      <a:gd name="connsiteY0" fmla="*/ 671068 h 671068"/>
                      <a:gd name="connsiteX1" fmla="*/ 164286 w 322528"/>
                      <a:gd name="connsiteY1" fmla="*/ 696 h 671068"/>
                      <a:gd name="connsiteX2" fmla="*/ 223189 w 322528"/>
                      <a:gd name="connsiteY2" fmla="*/ 328870 h 671068"/>
                      <a:gd name="connsiteX0" fmla="*/ 18431 w 311947"/>
                      <a:gd name="connsiteY0" fmla="*/ 671151 h 671151"/>
                      <a:gd name="connsiteX1" fmla="*/ 164286 w 311947"/>
                      <a:gd name="connsiteY1" fmla="*/ 779 h 671151"/>
                      <a:gd name="connsiteX2" fmla="*/ 203910 w 311947"/>
                      <a:gd name="connsiteY2" fmla="*/ 312427 h 671151"/>
                      <a:gd name="connsiteX0" fmla="*/ 18431 w 319515"/>
                      <a:gd name="connsiteY0" fmla="*/ 670768 h 670768"/>
                      <a:gd name="connsiteX1" fmla="*/ 164286 w 319515"/>
                      <a:gd name="connsiteY1" fmla="*/ 396 h 670768"/>
                      <a:gd name="connsiteX2" fmla="*/ 203910 w 319515"/>
                      <a:gd name="connsiteY2" fmla="*/ 312044 h 670768"/>
                      <a:gd name="connsiteX0" fmla="*/ 16717 w 317801"/>
                      <a:gd name="connsiteY0" fmla="*/ 670768 h 670768"/>
                      <a:gd name="connsiteX1" fmla="*/ 162572 w 317801"/>
                      <a:gd name="connsiteY1" fmla="*/ 396 h 670768"/>
                      <a:gd name="connsiteX2" fmla="*/ 202196 w 317801"/>
                      <a:gd name="connsiteY2" fmla="*/ 312044 h 670768"/>
                      <a:gd name="connsiteX0" fmla="*/ 16717 w 320719"/>
                      <a:gd name="connsiteY0" fmla="*/ 670412 h 670412"/>
                      <a:gd name="connsiteX1" fmla="*/ 162572 w 320719"/>
                      <a:gd name="connsiteY1" fmla="*/ 40 h 670412"/>
                      <a:gd name="connsiteX2" fmla="*/ 202196 w 320719"/>
                      <a:gd name="connsiteY2" fmla="*/ 311688 h 670412"/>
                      <a:gd name="connsiteX0" fmla="*/ 16717 w 314294"/>
                      <a:gd name="connsiteY0" fmla="*/ 670412 h 670412"/>
                      <a:gd name="connsiteX1" fmla="*/ 162572 w 314294"/>
                      <a:gd name="connsiteY1" fmla="*/ 40 h 670412"/>
                      <a:gd name="connsiteX2" fmla="*/ 202196 w 314294"/>
                      <a:gd name="connsiteY2" fmla="*/ 311688 h 670412"/>
                      <a:gd name="connsiteX0" fmla="*/ 20002 w 313692"/>
                      <a:gd name="connsiteY0" fmla="*/ 684181 h 684181"/>
                      <a:gd name="connsiteX1" fmla="*/ 157594 w 313692"/>
                      <a:gd name="connsiteY1" fmla="*/ 38 h 684181"/>
                      <a:gd name="connsiteX2" fmla="*/ 205481 w 313692"/>
                      <a:gd name="connsiteY2" fmla="*/ 325457 h 684181"/>
                      <a:gd name="connsiteX0" fmla="*/ 20002 w 335146"/>
                      <a:gd name="connsiteY0" fmla="*/ 684143 h 684143"/>
                      <a:gd name="connsiteX1" fmla="*/ 157594 w 335146"/>
                      <a:gd name="connsiteY1" fmla="*/ 0 h 684143"/>
                      <a:gd name="connsiteX2" fmla="*/ 205481 w 335146"/>
                      <a:gd name="connsiteY2" fmla="*/ 325419 h 684143"/>
                      <a:gd name="connsiteX0" fmla="*/ 20002 w 322593"/>
                      <a:gd name="connsiteY0" fmla="*/ 684143 h 684143"/>
                      <a:gd name="connsiteX1" fmla="*/ 157594 w 322593"/>
                      <a:gd name="connsiteY1" fmla="*/ 0 h 684143"/>
                      <a:gd name="connsiteX2" fmla="*/ 177939 w 322593"/>
                      <a:gd name="connsiteY2" fmla="*/ 275843 h 684143"/>
                      <a:gd name="connsiteX0" fmla="*/ 20002 w 322593"/>
                      <a:gd name="connsiteY0" fmla="*/ 684143 h 684143"/>
                      <a:gd name="connsiteX1" fmla="*/ 157594 w 322593"/>
                      <a:gd name="connsiteY1" fmla="*/ 0 h 684143"/>
                      <a:gd name="connsiteX2" fmla="*/ 177939 w 322593"/>
                      <a:gd name="connsiteY2" fmla="*/ 275843 h 684143"/>
                      <a:gd name="connsiteX0" fmla="*/ 20002 w 305016"/>
                      <a:gd name="connsiteY0" fmla="*/ 684145 h 684145"/>
                      <a:gd name="connsiteX1" fmla="*/ 157594 w 305016"/>
                      <a:gd name="connsiteY1" fmla="*/ 2 h 684145"/>
                      <a:gd name="connsiteX2" fmla="*/ 177939 w 305016"/>
                      <a:gd name="connsiteY2" fmla="*/ 275845 h 684145"/>
                      <a:gd name="connsiteX0" fmla="*/ 20002 w 305016"/>
                      <a:gd name="connsiteY0" fmla="*/ 684145 h 684145"/>
                      <a:gd name="connsiteX1" fmla="*/ 157594 w 305016"/>
                      <a:gd name="connsiteY1" fmla="*/ 2 h 684145"/>
                      <a:gd name="connsiteX2" fmla="*/ 177939 w 305016"/>
                      <a:gd name="connsiteY2" fmla="*/ 275845 h 684145"/>
                      <a:gd name="connsiteX0" fmla="*/ 11876 w 318923"/>
                      <a:gd name="connsiteY0" fmla="*/ 463808 h 463808"/>
                      <a:gd name="connsiteX1" fmla="*/ 171501 w 318923"/>
                      <a:gd name="connsiteY1" fmla="*/ 2 h 463808"/>
                      <a:gd name="connsiteX2" fmla="*/ 191846 w 318923"/>
                      <a:gd name="connsiteY2" fmla="*/ 275845 h 463808"/>
                      <a:gd name="connsiteX0" fmla="*/ 11876 w 318923"/>
                      <a:gd name="connsiteY0" fmla="*/ 444528 h 444528"/>
                      <a:gd name="connsiteX1" fmla="*/ 171501 w 318923"/>
                      <a:gd name="connsiteY1" fmla="*/ 2 h 444528"/>
                      <a:gd name="connsiteX2" fmla="*/ 191846 w 318923"/>
                      <a:gd name="connsiteY2" fmla="*/ 275845 h 444528"/>
                      <a:gd name="connsiteX0" fmla="*/ 1452 w 308499"/>
                      <a:gd name="connsiteY0" fmla="*/ 444528 h 444528"/>
                      <a:gd name="connsiteX1" fmla="*/ 161077 w 308499"/>
                      <a:gd name="connsiteY1" fmla="*/ 2 h 444528"/>
                      <a:gd name="connsiteX2" fmla="*/ 181422 w 308499"/>
                      <a:gd name="connsiteY2" fmla="*/ 275845 h 444528"/>
                      <a:gd name="connsiteX0" fmla="*/ 1452 w 296864"/>
                      <a:gd name="connsiteY0" fmla="*/ 444638 h 444638"/>
                      <a:gd name="connsiteX1" fmla="*/ 161077 w 296864"/>
                      <a:gd name="connsiteY1" fmla="*/ 112 h 444638"/>
                      <a:gd name="connsiteX2" fmla="*/ 181422 w 296864"/>
                      <a:gd name="connsiteY2" fmla="*/ 275955 h 444638"/>
                    </a:gdLst>
                    <a:ahLst/>
                    <a:cxnLst>
                      <a:cxn ang="0">
                        <a:pos x="connsiteX0" y="connsiteY0"/>
                      </a:cxn>
                      <a:cxn ang="0">
                        <a:pos x="connsiteX1" y="connsiteY1"/>
                      </a:cxn>
                      <a:cxn ang="0">
                        <a:pos x="connsiteX2" y="connsiteY2"/>
                      </a:cxn>
                    </a:cxnLst>
                    <a:rect l="l" t="t" r="r" b="b"/>
                    <a:pathLst>
                      <a:path w="296864" h="444638">
                        <a:moveTo>
                          <a:pt x="1452" y="444638"/>
                        </a:moveTo>
                        <a:cubicBezTo>
                          <a:pt x="-2260" y="204656"/>
                          <a:pt x="-11482" y="8739"/>
                          <a:pt x="161077" y="112"/>
                        </a:cubicBezTo>
                        <a:cubicBezTo>
                          <a:pt x="350238" y="-6281"/>
                          <a:pt x="327228" y="262274"/>
                          <a:pt x="181422" y="275955"/>
                        </a:cubicBezTo>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cxnSp>
                <p:nvCxnSpPr>
                  <p:cNvPr id="43" name="직선 연결선 101">
                    <a:extLst>
                      <a:ext uri="{FF2B5EF4-FFF2-40B4-BE49-F238E27FC236}">
                        <a16:creationId xmlns:a16="http://schemas.microsoft.com/office/drawing/2014/main" id="{D3F00F7B-1150-49B7-AA11-742733633757}"/>
                      </a:ext>
                    </a:extLst>
                  </p:cNvPr>
                  <p:cNvCxnSpPr>
                    <a:cxnSpLocks/>
                  </p:cNvCxnSpPr>
                  <p:nvPr/>
                </p:nvCxnSpPr>
                <p:spPr>
                  <a:xfrm flipH="1">
                    <a:off x="6152008" y="3476077"/>
                    <a:ext cx="1188" cy="974737"/>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119340319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Effect transition="in" filter="fade">
                                      <p:cBhvr>
                                        <p:cTn id="47" dur="1000"/>
                                        <p:tgtEl>
                                          <p:spTgt spid="2">
                                            <p:txEl>
                                              <p:pRg st="0" end="0"/>
                                            </p:txEl>
                                          </p:spTgt>
                                        </p:tgtEl>
                                      </p:cBhvr>
                                    </p:animEffect>
                                    <p:anim calcmode="lin" valueType="num">
                                      <p:cBhvr>
                                        <p:cTn id="4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2" presetClass="entr" presetSubtype="4"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additive="base">
                                        <p:cTn id="55" dur="500" fill="hold"/>
                                        <p:tgtEl>
                                          <p:spTgt spid="64"/>
                                        </p:tgtEl>
                                        <p:attrNameLst>
                                          <p:attrName>ppt_x</p:attrName>
                                        </p:attrNameLst>
                                      </p:cBhvr>
                                      <p:tavLst>
                                        <p:tav tm="0">
                                          <p:val>
                                            <p:strVal val="#ppt_x"/>
                                          </p:val>
                                        </p:tav>
                                        <p:tav tm="100000">
                                          <p:val>
                                            <p:strVal val="#ppt_x"/>
                                          </p:val>
                                        </p:tav>
                                      </p:tavLst>
                                    </p:anim>
                                    <p:anim calcmode="lin" valueType="num">
                                      <p:cBhvr additive="base">
                                        <p:cTn id="56"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latin typeface="Al Tarikh" pitchFamily="2" charset="-78"/>
                <a:cs typeface="Al Tarikh" pitchFamily="2" charset="-78"/>
              </a:rPr>
              <a:t>عنوان الصفحة</a:t>
            </a:r>
            <a:endParaRPr lang="en-US" sz="6000" dirty="0">
              <a:latin typeface="Al Tarikh" pitchFamily="2" charset="-78"/>
              <a:cs typeface="Al Tarikh" pitchFamily="2" charset="-78"/>
            </a:endParaRPr>
          </a:p>
        </p:txBody>
      </p:sp>
      <p:grpSp>
        <p:nvGrpSpPr>
          <p:cNvPr id="3" name="그룹 17">
            <a:extLst>
              <a:ext uri="{FF2B5EF4-FFF2-40B4-BE49-F238E27FC236}">
                <a16:creationId xmlns:a16="http://schemas.microsoft.com/office/drawing/2014/main" id="{A4F7B020-6D8E-4CB2-B79D-72CD205D3891}"/>
              </a:ext>
            </a:extLst>
          </p:cNvPr>
          <p:cNvGrpSpPr/>
          <p:nvPr/>
        </p:nvGrpSpPr>
        <p:grpSpPr>
          <a:xfrm>
            <a:off x="3896882" y="1500539"/>
            <a:ext cx="3777241" cy="5357461"/>
            <a:chOff x="4391588" y="1699505"/>
            <a:chExt cx="3461258" cy="4909284"/>
          </a:xfrm>
        </p:grpSpPr>
        <p:sp>
          <p:nvSpPr>
            <p:cNvPr id="4" name="Trapezoid 22">
              <a:extLst>
                <a:ext uri="{FF2B5EF4-FFF2-40B4-BE49-F238E27FC236}">
                  <a16:creationId xmlns:a16="http://schemas.microsoft.com/office/drawing/2014/main" id="{14C74F59-B7F4-4AA0-83A4-62BC3ECEEEFE}"/>
                </a:ext>
              </a:extLst>
            </p:cNvPr>
            <p:cNvSpPr/>
            <p:nvPr/>
          </p:nvSpPr>
          <p:spPr>
            <a:xfrm>
              <a:off x="4391588" y="4974148"/>
              <a:ext cx="2156118" cy="1634641"/>
            </a:xfrm>
            <a:custGeom>
              <a:avLst/>
              <a:gdLst/>
              <a:ahLst/>
              <a:cxnLst/>
              <a:rect l="l" t="t" r="r" b="b"/>
              <a:pathLst>
                <a:path w="2156118" h="1634641">
                  <a:moveTo>
                    <a:pt x="558525" y="0"/>
                  </a:moveTo>
                  <a:cubicBezTo>
                    <a:pt x="815259" y="90400"/>
                    <a:pt x="1107060" y="140890"/>
                    <a:pt x="1416381" y="140890"/>
                  </a:cubicBezTo>
                  <a:lnTo>
                    <a:pt x="1507965" y="136242"/>
                  </a:lnTo>
                  <a:cubicBezTo>
                    <a:pt x="1571260" y="753781"/>
                    <a:pt x="1813208" y="1287759"/>
                    <a:pt x="2156118" y="1627939"/>
                  </a:cubicBezTo>
                  <a:lnTo>
                    <a:pt x="742586" y="1634641"/>
                  </a:lnTo>
                  <a:lnTo>
                    <a:pt x="783473" y="1482794"/>
                  </a:lnTo>
                  <a:cubicBezTo>
                    <a:pt x="735436" y="1526015"/>
                    <a:pt x="755164" y="1524973"/>
                    <a:pt x="696702" y="1536226"/>
                  </a:cubicBezTo>
                  <a:lnTo>
                    <a:pt x="360265" y="1531873"/>
                  </a:lnTo>
                  <a:cubicBezTo>
                    <a:pt x="91900" y="1475400"/>
                    <a:pt x="78958" y="1364828"/>
                    <a:pt x="859" y="1187861"/>
                  </a:cubicBezTo>
                  <a:cubicBezTo>
                    <a:pt x="-5078" y="1012055"/>
                    <a:pt x="20262" y="959203"/>
                    <a:pt x="61239" y="837496"/>
                  </a:cubicBezTo>
                  <a:lnTo>
                    <a:pt x="182001" y="766286"/>
                  </a:lnTo>
                  <a:cubicBezTo>
                    <a:pt x="259540" y="604620"/>
                    <a:pt x="389206" y="374100"/>
                    <a:pt x="466746" y="340305"/>
                  </a:cubicBezTo>
                  <a:cubicBezTo>
                    <a:pt x="464918" y="303795"/>
                    <a:pt x="439632" y="264826"/>
                    <a:pt x="461262" y="230774"/>
                  </a:cubicBezTo>
                  <a:cubicBezTo>
                    <a:pt x="491633" y="197339"/>
                    <a:pt x="501153" y="210624"/>
                    <a:pt x="526312" y="196860"/>
                  </a:cubicBezTo>
                  <a:lnTo>
                    <a:pt x="515073" y="140661"/>
                  </a:lnTo>
                  <a:cubicBezTo>
                    <a:pt x="552756" y="107515"/>
                    <a:pt x="530493" y="133386"/>
                    <a:pt x="560358" y="8794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5" name="Trapezoid 22">
              <a:extLst>
                <a:ext uri="{FF2B5EF4-FFF2-40B4-BE49-F238E27FC236}">
                  <a16:creationId xmlns:a16="http://schemas.microsoft.com/office/drawing/2014/main" id="{4FEF79C0-264C-4307-8CB3-C6A7FB34C298}"/>
                </a:ext>
              </a:extLst>
            </p:cNvPr>
            <p:cNvSpPr/>
            <p:nvPr/>
          </p:nvSpPr>
          <p:spPr>
            <a:xfrm>
              <a:off x="5539006" y="1699505"/>
              <a:ext cx="1759822" cy="1491930"/>
            </a:xfrm>
            <a:custGeom>
              <a:avLst/>
              <a:gdLst/>
              <a:ahLst/>
              <a:cxnLst/>
              <a:rect l="l" t="t" r="r" b="b"/>
              <a:pathLst>
                <a:path w="1759822" h="1491930">
                  <a:moveTo>
                    <a:pt x="879911" y="0"/>
                  </a:moveTo>
                  <a:lnTo>
                    <a:pt x="1759822" y="483755"/>
                  </a:lnTo>
                  <a:lnTo>
                    <a:pt x="1626857" y="556857"/>
                  </a:lnTo>
                  <a:lnTo>
                    <a:pt x="1626857" y="957160"/>
                  </a:lnTo>
                  <a:cubicBezTo>
                    <a:pt x="1647975" y="967781"/>
                    <a:pt x="1661924" y="989817"/>
                    <a:pt x="1661924" y="1015110"/>
                  </a:cubicBezTo>
                  <a:cubicBezTo>
                    <a:pt x="1661924" y="1040155"/>
                    <a:pt x="1648247" y="1062005"/>
                    <a:pt x="1627427" y="1072676"/>
                  </a:cubicBezTo>
                  <a:lnTo>
                    <a:pt x="1630074" y="1072676"/>
                  </a:lnTo>
                  <a:lnTo>
                    <a:pt x="1674046" y="1491930"/>
                  </a:lnTo>
                  <a:lnTo>
                    <a:pt x="1523254" y="1491930"/>
                  </a:lnTo>
                  <a:lnTo>
                    <a:pt x="1523254" y="1414835"/>
                  </a:lnTo>
                  <a:lnTo>
                    <a:pt x="1559141" y="1072676"/>
                  </a:lnTo>
                  <a:lnTo>
                    <a:pt x="1561788" y="1072676"/>
                  </a:lnTo>
                  <a:cubicBezTo>
                    <a:pt x="1540968" y="1062005"/>
                    <a:pt x="1527290" y="1040155"/>
                    <a:pt x="1527290" y="1015110"/>
                  </a:cubicBezTo>
                  <a:cubicBezTo>
                    <a:pt x="1527290" y="989817"/>
                    <a:pt x="1541240" y="967781"/>
                    <a:pt x="1562357" y="957160"/>
                  </a:cubicBezTo>
                  <a:lnTo>
                    <a:pt x="1562357" y="592318"/>
                  </a:lnTo>
                  <a:lnTo>
                    <a:pt x="1406686" y="756650"/>
                  </a:lnTo>
                  <a:lnTo>
                    <a:pt x="1406686" y="1027701"/>
                  </a:lnTo>
                  <a:cubicBezTo>
                    <a:pt x="1237521" y="1136357"/>
                    <a:pt x="1035980" y="1197630"/>
                    <a:pt x="820128" y="1197630"/>
                  </a:cubicBezTo>
                  <a:cubicBezTo>
                    <a:pt x="654913" y="1197630"/>
                    <a:pt x="498082" y="1161733"/>
                    <a:pt x="357461" y="1096324"/>
                  </a:cubicBezTo>
                  <a:cubicBezTo>
                    <a:pt x="358384" y="1092118"/>
                    <a:pt x="359913" y="1088133"/>
                    <a:pt x="361487" y="1084162"/>
                  </a:cubicBezTo>
                  <a:cubicBezTo>
                    <a:pt x="358803" y="1082831"/>
                    <a:pt x="355968" y="1082107"/>
                    <a:pt x="353136" y="1081396"/>
                  </a:cubicBezTo>
                  <a:lnTo>
                    <a:pt x="353136" y="756650"/>
                  </a:lnTo>
                  <a:lnTo>
                    <a:pt x="0" y="48375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6" name="Trapezoid 22">
              <a:extLst>
                <a:ext uri="{FF2B5EF4-FFF2-40B4-BE49-F238E27FC236}">
                  <a16:creationId xmlns:a16="http://schemas.microsoft.com/office/drawing/2014/main" id="{40A464CC-53B8-4D5D-98B1-2F8A76A56F52}"/>
                </a:ext>
              </a:extLst>
            </p:cNvPr>
            <p:cNvSpPr/>
            <p:nvPr/>
          </p:nvSpPr>
          <p:spPr>
            <a:xfrm>
              <a:off x="5785789" y="2779559"/>
              <a:ext cx="1291337" cy="1262595"/>
            </a:xfrm>
            <a:custGeom>
              <a:avLst/>
              <a:gdLst/>
              <a:ahLst/>
              <a:cxnLst/>
              <a:rect l="l" t="t" r="r" b="b"/>
              <a:pathLst>
                <a:path w="1291337" h="1262595">
                  <a:moveTo>
                    <a:pt x="1291337" y="387134"/>
                  </a:moveTo>
                  <a:lnTo>
                    <a:pt x="1291337" y="464229"/>
                  </a:lnTo>
                  <a:lnTo>
                    <a:pt x="1283251" y="464229"/>
                  </a:lnTo>
                  <a:close/>
                  <a:moveTo>
                    <a:pt x="1174769" y="0"/>
                  </a:moveTo>
                  <a:lnTo>
                    <a:pt x="1174769" y="18541"/>
                  </a:lnTo>
                  <a:lnTo>
                    <a:pt x="1163647" y="22750"/>
                  </a:lnTo>
                  <a:cubicBezTo>
                    <a:pt x="1220924" y="128978"/>
                    <a:pt x="1233895" y="263109"/>
                    <a:pt x="1204293" y="412060"/>
                  </a:cubicBezTo>
                  <a:cubicBezTo>
                    <a:pt x="1245921" y="411719"/>
                    <a:pt x="1282339" y="391704"/>
                    <a:pt x="1279660" y="482348"/>
                  </a:cubicBezTo>
                  <a:cubicBezTo>
                    <a:pt x="1271045" y="607334"/>
                    <a:pt x="1199876" y="781499"/>
                    <a:pt x="1157378" y="776155"/>
                  </a:cubicBezTo>
                  <a:cubicBezTo>
                    <a:pt x="1130754" y="771015"/>
                    <a:pt x="1114555" y="746201"/>
                    <a:pt x="1093142" y="731225"/>
                  </a:cubicBezTo>
                  <a:cubicBezTo>
                    <a:pt x="1057920" y="826172"/>
                    <a:pt x="1048762" y="930956"/>
                    <a:pt x="987476" y="1016066"/>
                  </a:cubicBezTo>
                  <a:lnTo>
                    <a:pt x="1080043" y="1097389"/>
                  </a:lnTo>
                  <a:cubicBezTo>
                    <a:pt x="1114436" y="1141334"/>
                    <a:pt x="1162490" y="1210866"/>
                    <a:pt x="1225666" y="1262595"/>
                  </a:cubicBezTo>
                  <a:cubicBezTo>
                    <a:pt x="974323" y="1220492"/>
                    <a:pt x="716748" y="1143359"/>
                    <a:pt x="462129" y="1031358"/>
                  </a:cubicBezTo>
                  <a:cubicBezTo>
                    <a:pt x="354612" y="984063"/>
                    <a:pt x="251323" y="932179"/>
                    <a:pt x="153638" y="874571"/>
                  </a:cubicBezTo>
                  <a:cubicBezTo>
                    <a:pt x="133161" y="823672"/>
                    <a:pt x="122381" y="764476"/>
                    <a:pt x="119504" y="688499"/>
                  </a:cubicBezTo>
                  <a:cubicBezTo>
                    <a:pt x="86110" y="702998"/>
                    <a:pt x="63141" y="722415"/>
                    <a:pt x="34959" y="621336"/>
                  </a:cubicBezTo>
                  <a:cubicBezTo>
                    <a:pt x="25584" y="567185"/>
                    <a:pt x="-54165" y="281884"/>
                    <a:pt x="64172" y="333473"/>
                  </a:cubicBezTo>
                  <a:cubicBezTo>
                    <a:pt x="80394" y="252314"/>
                    <a:pt x="91942" y="157335"/>
                    <a:pt x="125544" y="68623"/>
                  </a:cubicBezTo>
                  <a:cubicBezTo>
                    <a:pt x="266165" y="134032"/>
                    <a:pt x="422996" y="169929"/>
                    <a:pt x="588211" y="169929"/>
                  </a:cubicBezTo>
                  <a:cubicBezTo>
                    <a:pt x="804063" y="169929"/>
                    <a:pt x="1005604" y="108656"/>
                    <a:pt x="11747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7" name="Trapezoid 22">
              <a:extLst>
                <a:ext uri="{FF2B5EF4-FFF2-40B4-BE49-F238E27FC236}">
                  <a16:creationId xmlns:a16="http://schemas.microsoft.com/office/drawing/2014/main" id="{934170FA-33E1-4B18-B510-5722F999441A}"/>
                </a:ext>
              </a:extLst>
            </p:cNvPr>
            <p:cNvSpPr/>
            <p:nvPr/>
          </p:nvSpPr>
          <p:spPr>
            <a:xfrm>
              <a:off x="4972448" y="3697688"/>
              <a:ext cx="2580757" cy="1374688"/>
            </a:xfrm>
            <a:custGeom>
              <a:avLst/>
              <a:gdLst/>
              <a:ahLst/>
              <a:cxnLst/>
              <a:rect l="l" t="t" r="r" b="b"/>
              <a:pathLst>
                <a:path w="2580757" h="1374688">
                  <a:moveTo>
                    <a:pt x="964280" y="0"/>
                  </a:moveTo>
                  <a:cubicBezTo>
                    <a:pt x="1061964" y="57608"/>
                    <a:pt x="1165254" y="109492"/>
                    <a:pt x="1272771" y="156787"/>
                  </a:cubicBezTo>
                  <a:cubicBezTo>
                    <a:pt x="1527390" y="268789"/>
                    <a:pt x="1784965" y="345921"/>
                    <a:pt x="2036307" y="388024"/>
                  </a:cubicBezTo>
                  <a:cubicBezTo>
                    <a:pt x="2071170" y="421655"/>
                    <a:pt x="2112399" y="447822"/>
                    <a:pt x="2158337" y="459740"/>
                  </a:cubicBezTo>
                  <a:cubicBezTo>
                    <a:pt x="2299568" y="498279"/>
                    <a:pt x="2455123" y="549367"/>
                    <a:pt x="2580757" y="609405"/>
                  </a:cubicBezTo>
                  <a:cubicBezTo>
                    <a:pt x="2295218" y="1059447"/>
                    <a:pt x="1631701" y="1374688"/>
                    <a:pt x="858792" y="1374688"/>
                  </a:cubicBezTo>
                  <a:cubicBezTo>
                    <a:pt x="549471" y="1374688"/>
                    <a:pt x="257670" y="1324198"/>
                    <a:pt x="936" y="1233798"/>
                  </a:cubicBezTo>
                  <a:lnTo>
                    <a:pt x="0" y="1188902"/>
                  </a:lnTo>
                  <a:cubicBezTo>
                    <a:pt x="23602" y="1159565"/>
                    <a:pt x="28959" y="1162194"/>
                    <a:pt x="70806" y="1100888"/>
                  </a:cubicBezTo>
                  <a:cubicBezTo>
                    <a:pt x="94879" y="1029148"/>
                    <a:pt x="100707" y="851670"/>
                    <a:pt x="174300" y="779930"/>
                  </a:cubicBezTo>
                  <a:cubicBezTo>
                    <a:pt x="218445" y="717189"/>
                    <a:pt x="304292" y="723303"/>
                    <a:pt x="369289" y="694990"/>
                  </a:cubicBezTo>
                  <a:cubicBezTo>
                    <a:pt x="589400" y="620074"/>
                    <a:pt x="783446" y="599257"/>
                    <a:pt x="1000951" y="509587"/>
                  </a:cubicBezTo>
                  <a:cubicBezTo>
                    <a:pt x="1031594" y="492835"/>
                    <a:pt x="1046599" y="439197"/>
                    <a:pt x="1082454" y="329000"/>
                  </a:cubicBezTo>
                  <a:lnTo>
                    <a:pt x="1075069" y="182531"/>
                  </a:lnTo>
                  <a:cubicBezTo>
                    <a:pt x="1024247" y="121488"/>
                    <a:pt x="986720" y="67500"/>
                    <a:pt x="96428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8" name="Trapezoid 22">
              <a:extLst>
                <a:ext uri="{FF2B5EF4-FFF2-40B4-BE49-F238E27FC236}">
                  <a16:creationId xmlns:a16="http://schemas.microsoft.com/office/drawing/2014/main" id="{86723A95-4687-43A5-89CB-7E7DC54CD9E2}"/>
                </a:ext>
              </a:extLst>
            </p:cNvPr>
            <p:cNvSpPr/>
            <p:nvPr/>
          </p:nvSpPr>
          <p:spPr>
            <a:xfrm>
              <a:off x="5951985" y="4356457"/>
              <a:ext cx="1900861" cy="2252332"/>
            </a:xfrm>
            <a:custGeom>
              <a:avLst/>
              <a:gdLst/>
              <a:ahLst/>
              <a:cxnLst/>
              <a:rect l="l" t="t" r="r" b="b"/>
              <a:pathLst>
                <a:path w="1900861" h="2252332">
                  <a:moveTo>
                    <a:pt x="1630381" y="0"/>
                  </a:moveTo>
                  <a:cubicBezTo>
                    <a:pt x="1705290" y="35739"/>
                    <a:pt x="1769558" y="74677"/>
                    <a:pt x="1813833" y="116016"/>
                  </a:cubicBezTo>
                  <a:cubicBezTo>
                    <a:pt x="1941182" y="366789"/>
                    <a:pt x="1891300" y="374114"/>
                    <a:pt x="1890938" y="588002"/>
                  </a:cubicBezTo>
                  <a:cubicBezTo>
                    <a:pt x="1844475" y="751802"/>
                    <a:pt x="1881417" y="817240"/>
                    <a:pt x="1842774" y="963827"/>
                  </a:cubicBezTo>
                  <a:cubicBezTo>
                    <a:pt x="1790990" y="1152321"/>
                    <a:pt x="1728781" y="1244911"/>
                    <a:pt x="1679604" y="1347337"/>
                  </a:cubicBezTo>
                  <a:cubicBezTo>
                    <a:pt x="1619658" y="1492268"/>
                    <a:pt x="1640509" y="1521624"/>
                    <a:pt x="1624871" y="1600160"/>
                  </a:cubicBezTo>
                  <a:lnTo>
                    <a:pt x="1567097" y="1638481"/>
                  </a:lnTo>
                  <a:cubicBezTo>
                    <a:pt x="1592202" y="1734503"/>
                    <a:pt x="1580816" y="1732164"/>
                    <a:pt x="1585070" y="1810973"/>
                  </a:cubicBezTo>
                  <a:cubicBezTo>
                    <a:pt x="1547567" y="1894683"/>
                    <a:pt x="1541341" y="1914458"/>
                    <a:pt x="1519477" y="1978496"/>
                  </a:cubicBezTo>
                  <a:lnTo>
                    <a:pt x="1557486" y="2248020"/>
                  </a:lnTo>
                  <a:lnTo>
                    <a:pt x="648153" y="2252332"/>
                  </a:lnTo>
                  <a:cubicBezTo>
                    <a:pt x="305243" y="1912152"/>
                    <a:pt x="63295" y="1378174"/>
                    <a:pt x="0" y="760635"/>
                  </a:cubicBezTo>
                  <a:cubicBezTo>
                    <a:pt x="733507" y="739994"/>
                    <a:pt x="1356200" y="432143"/>
                    <a:pt x="163038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9" name="TextBox 8">
              <a:extLst>
                <a:ext uri="{FF2B5EF4-FFF2-40B4-BE49-F238E27FC236}">
                  <a16:creationId xmlns:a16="http://schemas.microsoft.com/office/drawing/2014/main" id="{606D69C1-E8FC-41B0-9700-806DAE2C7647}"/>
                </a:ext>
              </a:extLst>
            </p:cNvPr>
            <p:cNvSpPr txBox="1"/>
            <p:nvPr/>
          </p:nvSpPr>
          <p:spPr>
            <a:xfrm>
              <a:off x="6268775" y="2267849"/>
              <a:ext cx="385146" cy="423045"/>
            </a:xfrm>
            <a:prstGeom prst="rect">
              <a:avLst/>
            </a:prstGeom>
            <a:noFill/>
          </p:spPr>
          <p:txBody>
            <a:bodyPr wrap="none" rtlCol="0">
              <a:spAutoFit/>
            </a:bodyPr>
            <a:lstStyle/>
            <a:p>
              <a:pPr algn="r"/>
              <a:r>
                <a:rPr lang="en-US" altLang="ko-KR" sz="2400" b="1" dirty="0">
                  <a:solidFill>
                    <a:schemeClr val="bg1"/>
                  </a:solidFill>
                  <a:latin typeface="Al Tarikh" pitchFamily="2" charset="-78"/>
                  <a:cs typeface="Al Tarikh" pitchFamily="2" charset="-78"/>
                </a:rPr>
                <a:t>01</a:t>
              </a:r>
              <a:endParaRPr lang="ko-KR" altLang="en-US" sz="2400" b="1" dirty="0">
                <a:solidFill>
                  <a:schemeClr val="bg1"/>
                </a:solidFill>
                <a:latin typeface="Al Tarikh" pitchFamily="2" charset="-78"/>
                <a:cs typeface="Al Tarikh" pitchFamily="2" charset="-78"/>
              </a:endParaRPr>
            </a:p>
          </p:txBody>
        </p:sp>
        <p:sp>
          <p:nvSpPr>
            <p:cNvPr id="10" name="TextBox 9">
              <a:extLst>
                <a:ext uri="{FF2B5EF4-FFF2-40B4-BE49-F238E27FC236}">
                  <a16:creationId xmlns:a16="http://schemas.microsoft.com/office/drawing/2014/main" id="{4560E4AC-67F3-4761-BAA3-90FECAE98BA9}"/>
                </a:ext>
              </a:extLst>
            </p:cNvPr>
            <p:cNvSpPr txBox="1"/>
            <p:nvPr/>
          </p:nvSpPr>
          <p:spPr>
            <a:xfrm>
              <a:off x="6306551" y="3128963"/>
              <a:ext cx="426277" cy="423045"/>
            </a:xfrm>
            <a:prstGeom prst="rect">
              <a:avLst/>
            </a:prstGeom>
            <a:noFill/>
          </p:spPr>
          <p:txBody>
            <a:bodyPr wrap="none" rtlCol="0">
              <a:spAutoFit/>
            </a:bodyPr>
            <a:lstStyle/>
            <a:p>
              <a:pPr algn="r"/>
              <a:r>
                <a:rPr lang="en-US" altLang="ko-KR" sz="2400" b="1" dirty="0">
                  <a:solidFill>
                    <a:schemeClr val="bg1"/>
                  </a:solidFill>
                  <a:latin typeface="Al Tarikh" pitchFamily="2" charset="-78"/>
                  <a:cs typeface="Al Tarikh" pitchFamily="2" charset="-78"/>
                </a:rPr>
                <a:t>02</a:t>
              </a:r>
              <a:endParaRPr lang="ko-KR" altLang="en-US" sz="2400" b="1" dirty="0">
                <a:solidFill>
                  <a:schemeClr val="bg1"/>
                </a:solidFill>
                <a:latin typeface="Al Tarikh" pitchFamily="2" charset="-78"/>
                <a:cs typeface="Al Tarikh" pitchFamily="2" charset="-78"/>
              </a:endParaRPr>
            </a:p>
          </p:txBody>
        </p:sp>
        <p:sp>
          <p:nvSpPr>
            <p:cNvPr id="11" name="TextBox 10">
              <a:extLst>
                <a:ext uri="{FF2B5EF4-FFF2-40B4-BE49-F238E27FC236}">
                  <a16:creationId xmlns:a16="http://schemas.microsoft.com/office/drawing/2014/main" id="{3D9ABC3F-89DA-4715-8C70-260B2B14DD25}"/>
                </a:ext>
              </a:extLst>
            </p:cNvPr>
            <p:cNvSpPr txBox="1"/>
            <p:nvPr/>
          </p:nvSpPr>
          <p:spPr>
            <a:xfrm>
              <a:off x="5920886" y="4404596"/>
              <a:ext cx="410118" cy="423045"/>
            </a:xfrm>
            <a:prstGeom prst="rect">
              <a:avLst/>
            </a:prstGeom>
            <a:noFill/>
          </p:spPr>
          <p:txBody>
            <a:bodyPr wrap="none" rtlCol="0">
              <a:spAutoFit/>
            </a:bodyPr>
            <a:lstStyle/>
            <a:p>
              <a:pPr algn="r"/>
              <a:r>
                <a:rPr lang="en-US" altLang="ko-KR" sz="2400" b="1" dirty="0">
                  <a:solidFill>
                    <a:schemeClr val="bg1"/>
                  </a:solidFill>
                  <a:latin typeface="Al Tarikh" pitchFamily="2" charset="-78"/>
                  <a:cs typeface="Al Tarikh" pitchFamily="2" charset="-78"/>
                </a:rPr>
                <a:t>03</a:t>
              </a:r>
              <a:endParaRPr lang="ko-KR" altLang="en-US" sz="2400" b="1" dirty="0">
                <a:solidFill>
                  <a:schemeClr val="bg1"/>
                </a:solidFill>
                <a:latin typeface="Al Tarikh" pitchFamily="2" charset="-78"/>
                <a:cs typeface="Al Tarikh" pitchFamily="2" charset="-78"/>
              </a:endParaRPr>
            </a:p>
          </p:txBody>
        </p:sp>
        <p:sp>
          <p:nvSpPr>
            <p:cNvPr id="12" name="TextBox 11">
              <a:extLst>
                <a:ext uri="{FF2B5EF4-FFF2-40B4-BE49-F238E27FC236}">
                  <a16:creationId xmlns:a16="http://schemas.microsoft.com/office/drawing/2014/main" id="{F90A9A5C-5306-413C-9D07-E2054B596740}"/>
                </a:ext>
              </a:extLst>
            </p:cNvPr>
            <p:cNvSpPr txBox="1"/>
            <p:nvPr/>
          </p:nvSpPr>
          <p:spPr>
            <a:xfrm>
              <a:off x="5290125" y="5591413"/>
              <a:ext cx="414525" cy="423045"/>
            </a:xfrm>
            <a:prstGeom prst="rect">
              <a:avLst/>
            </a:prstGeom>
            <a:noFill/>
          </p:spPr>
          <p:txBody>
            <a:bodyPr wrap="none" rtlCol="0">
              <a:spAutoFit/>
            </a:bodyPr>
            <a:lstStyle/>
            <a:p>
              <a:pPr algn="r"/>
              <a:r>
                <a:rPr lang="en-US" altLang="ko-KR" sz="2400" b="1" dirty="0">
                  <a:solidFill>
                    <a:schemeClr val="bg1"/>
                  </a:solidFill>
                  <a:latin typeface="Al Tarikh" pitchFamily="2" charset="-78"/>
                  <a:cs typeface="Al Tarikh" pitchFamily="2" charset="-78"/>
                </a:rPr>
                <a:t>05</a:t>
              </a:r>
              <a:endParaRPr lang="ko-KR" altLang="en-US" sz="2400" b="1" dirty="0">
                <a:solidFill>
                  <a:schemeClr val="bg1"/>
                </a:solidFill>
                <a:latin typeface="Al Tarikh" pitchFamily="2" charset="-78"/>
                <a:cs typeface="Al Tarikh" pitchFamily="2" charset="-78"/>
              </a:endParaRPr>
            </a:p>
          </p:txBody>
        </p:sp>
        <p:sp>
          <p:nvSpPr>
            <p:cNvPr id="13" name="TextBox 12">
              <a:extLst>
                <a:ext uri="{FF2B5EF4-FFF2-40B4-BE49-F238E27FC236}">
                  <a16:creationId xmlns:a16="http://schemas.microsoft.com/office/drawing/2014/main" id="{CDE6985D-C8C1-4AD4-974B-F5025F9C47B5}"/>
                </a:ext>
              </a:extLst>
            </p:cNvPr>
            <p:cNvSpPr txBox="1"/>
            <p:nvPr/>
          </p:nvSpPr>
          <p:spPr>
            <a:xfrm>
              <a:off x="6649384" y="5391358"/>
              <a:ext cx="427745" cy="423045"/>
            </a:xfrm>
            <a:prstGeom prst="rect">
              <a:avLst/>
            </a:prstGeom>
            <a:noFill/>
          </p:spPr>
          <p:txBody>
            <a:bodyPr wrap="none" rtlCol="0">
              <a:spAutoFit/>
            </a:bodyPr>
            <a:lstStyle/>
            <a:p>
              <a:pPr algn="r"/>
              <a:r>
                <a:rPr lang="en-US" altLang="ko-KR" sz="2400" b="1" dirty="0">
                  <a:solidFill>
                    <a:schemeClr val="bg1"/>
                  </a:solidFill>
                  <a:latin typeface="Al Tarikh" pitchFamily="2" charset="-78"/>
                  <a:cs typeface="Al Tarikh" pitchFamily="2" charset="-78"/>
                </a:rPr>
                <a:t>04</a:t>
              </a:r>
              <a:endParaRPr lang="ko-KR" altLang="en-US" sz="2400" b="1" dirty="0">
                <a:solidFill>
                  <a:schemeClr val="bg1"/>
                </a:solidFill>
                <a:latin typeface="Al Tarikh" pitchFamily="2" charset="-78"/>
                <a:cs typeface="Al Tarikh" pitchFamily="2" charset="-78"/>
              </a:endParaRPr>
            </a:p>
          </p:txBody>
        </p:sp>
      </p:grpSp>
      <p:sp>
        <p:nvSpPr>
          <p:cNvPr id="14" name="Rectangle 13">
            <a:extLst>
              <a:ext uri="{FF2B5EF4-FFF2-40B4-BE49-F238E27FC236}">
                <a16:creationId xmlns:a16="http://schemas.microsoft.com/office/drawing/2014/main" id="{DA9A213E-C743-424B-A43D-FADFF4833DD5}"/>
              </a:ext>
            </a:extLst>
          </p:cNvPr>
          <p:cNvSpPr/>
          <p:nvPr/>
        </p:nvSpPr>
        <p:spPr>
          <a:xfrm>
            <a:off x="8236425" y="3418634"/>
            <a:ext cx="98884" cy="973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grpSp>
        <p:nvGrpSpPr>
          <p:cNvPr id="15" name="Group 14">
            <a:extLst>
              <a:ext uri="{FF2B5EF4-FFF2-40B4-BE49-F238E27FC236}">
                <a16:creationId xmlns:a16="http://schemas.microsoft.com/office/drawing/2014/main" id="{1CE67C79-2D31-4BEE-AEA8-0117A174F486}"/>
              </a:ext>
            </a:extLst>
          </p:cNvPr>
          <p:cNvGrpSpPr/>
          <p:nvPr/>
        </p:nvGrpSpPr>
        <p:grpSpPr>
          <a:xfrm>
            <a:off x="8419635" y="3466599"/>
            <a:ext cx="3041412" cy="800220"/>
            <a:chOff x="6210996" y="1433695"/>
            <a:chExt cx="1493001" cy="569295"/>
          </a:xfrm>
        </p:grpSpPr>
        <p:sp>
          <p:nvSpPr>
            <p:cNvPr id="16" name="TextBox 15">
              <a:extLst>
                <a:ext uri="{FF2B5EF4-FFF2-40B4-BE49-F238E27FC236}">
                  <a16:creationId xmlns:a16="http://schemas.microsoft.com/office/drawing/2014/main" id="{EC770A09-1B77-403C-906F-6B983FFF51C6}"/>
                </a:ext>
              </a:extLst>
            </p:cNvPr>
            <p:cNvSpPr txBox="1"/>
            <p:nvPr/>
          </p:nvSpPr>
          <p:spPr>
            <a:xfrm>
              <a:off x="6210999" y="1433695"/>
              <a:ext cx="1492998" cy="218960"/>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17" name="TextBox 16">
              <a:extLst>
                <a:ext uri="{FF2B5EF4-FFF2-40B4-BE49-F238E27FC236}">
                  <a16:creationId xmlns:a16="http://schemas.microsoft.com/office/drawing/2014/main" id="{E7FA9F21-9D19-44E9-B47E-A5A301184876}"/>
                </a:ext>
              </a:extLst>
            </p:cNvPr>
            <p:cNvSpPr txBox="1"/>
            <p:nvPr/>
          </p:nvSpPr>
          <p:spPr>
            <a:xfrm>
              <a:off x="6210996" y="1630759"/>
              <a:ext cx="1492998" cy="372231"/>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a:t>
              </a:r>
              <a:endParaRPr lang="ko-KR" altLang="en-US" sz="1400" dirty="0">
                <a:solidFill>
                  <a:schemeClr val="tx1">
                    <a:lumMod val="75000"/>
                    <a:lumOff val="25000"/>
                  </a:schemeClr>
                </a:solidFill>
                <a:latin typeface="Al Tarikh" pitchFamily="2" charset="-78"/>
                <a:cs typeface="Al Tarikh" pitchFamily="2" charset="-78"/>
              </a:endParaRPr>
            </a:p>
          </p:txBody>
        </p:sp>
      </p:grpSp>
      <p:sp>
        <p:nvSpPr>
          <p:cNvPr id="18" name="Rectangle 17">
            <a:extLst>
              <a:ext uri="{FF2B5EF4-FFF2-40B4-BE49-F238E27FC236}">
                <a16:creationId xmlns:a16="http://schemas.microsoft.com/office/drawing/2014/main" id="{799D7589-EB69-42D5-BCAA-DDD24F64C47E}"/>
              </a:ext>
            </a:extLst>
          </p:cNvPr>
          <p:cNvSpPr/>
          <p:nvPr/>
        </p:nvSpPr>
        <p:spPr>
          <a:xfrm>
            <a:off x="7918844" y="5054142"/>
            <a:ext cx="98884" cy="9734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nvGrpSpPr>
          <p:cNvPr id="19" name="Group 18">
            <a:extLst>
              <a:ext uri="{FF2B5EF4-FFF2-40B4-BE49-F238E27FC236}">
                <a16:creationId xmlns:a16="http://schemas.microsoft.com/office/drawing/2014/main" id="{5D379413-4EF6-4EF0-80FC-84E98696BA77}"/>
              </a:ext>
            </a:extLst>
          </p:cNvPr>
          <p:cNvGrpSpPr/>
          <p:nvPr/>
        </p:nvGrpSpPr>
        <p:grpSpPr>
          <a:xfrm>
            <a:off x="8102054" y="5082461"/>
            <a:ext cx="3041406" cy="800220"/>
            <a:chOff x="6210996" y="1433695"/>
            <a:chExt cx="1493001" cy="569295"/>
          </a:xfrm>
        </p:grpSpPr>
        <p:sp>
          <p:nvSpPr>
            <p:cNvPr id="20" name="TextBox 19">
              <a:extLst>
                <a:ext uri="{FF2B5EF4-FFF2-40B4-BE49-F238E27FC236}">
                  <a16:creationId xmlns:a16="http://schemas.microsoft.com/office/drawing/2014/main" id="{A84B75A0-AF61-4A95-A97E-FF94ECEAC10B}"/>
                </a:ext>
              </a:extLst>
            </p:cNvPr>
            <p:cNvSpPr txBox="1"/>
            <p:nvPr/>
          </p:nvSpPr>
          <p:spPr>
            <a:xfrm>
              <a:off x="6210999" y="1433695"/>
              <a:ext cx="1492998" cy="218960"/>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6E42CD51-13F9-4AF7-B12A-D84027B61F71}"/>
                </a:ext>
              </a:extLst>
            </p:cNvPr>
            <p:cNvSpPr txBox="1"/>
            <p:nvPr/>
          </p:nvSpPr>
          <p:spPr>
            <a:xfrm>
              <a:off x="6210996" y="1630759"/>
              <a:ext cx="1492998" cy="372231"/>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a:t>
              </a:r>
              <a:endParaRPr lang="ko-KR" altLang="en-US" sz="1400" dirty="0">
                <a:solidFill>
                  <a:schemeClr val="tx1">
                    <a:lumMod val="75000"/>
                    <a:lumOff val="25000"/>
                  </a:schemeClr>
                </a:solidFill>
                <a:latin typeface="Al Tarikh" pitchFamily="2" charset="-78"/>
                <a:cs typeface="Al Tarikh" pitchFamily="2" charset="-78"/>
              </a:endParaRPr>
            </a:p>
          </p:txBody>
        </p:sp>
      </p:grpSp>
      <p:sp>
        <p:nvSpPr>
          <p:cNvPr id="22" name="Rectangle 21">
            <a:extLst>
              <a:ext uri="{FF2B5EF4-FFF2-40B4-BE49-F238E27FC236}">
                <a16:creationId xmlns:a16="http://schemas.microsoft.com/office/drawing/2014/main" id="{2F3964B3-CAAB-4667-A1F9-3FBA591A6ECF}"/>
              </a:ext>
            </a:extLst>
          </p:cNvPr>
          <p:cNvSpPr/>
          <p:nvPr/>
        </p:nvSpPr>
        <p:spPr>
          <a:xfrm>
            <a:off x="4065824" y="4495946"/>
            <a:ext cx="98884" cy="97349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grpSp>
        <p:nvGrpSpPr>
          <p:cNvPr id="23" name="Group 22">
            <a:extLst>
              <a:ext uri="{FF2B5EF4-FFF2-40B4-BE49-F238E27FC236}">
                <a16:creationId xmlns:a16="http://schemas.microsoft.com/office/drawing/2014/main" id="{A81A6D56-34A3-4A0D-BC63-5965CEE839E0}"/>
              </a:ext>
            </a:extLst>
          </p:cNvPr>
          <p:cNvGrpSpPr/>
          <p:nvPr/>
        </p:nvGrpSpPr>
        <p:grpSpPr>
          <a:xfrm>
            <a:off x="1105433" y="4546106"/>
            <a:ext cx="2873972" cy="800220"/>
            <a:chOff x="6118316" y="1433695"/>
            <a:chExt cx="1493003" cy="569295"/>
          </a:xfrm>
        </p:grpSpPr>
        <p:sp>
          <p:nvSpPr>
            <p:cNvPr id="24" name="TextBox 23">
              <a:extLst>
                <a:ext uri="{FF2B5EF4-FFF2-40B4-BE49-F238E27FC236}">
                  <a16:creationId xmlns:a16="http://schemas.microsoft.com/office/drawing/2014/main" id="{4C22B49A-0BFF-47CC-A44B-78407CC35A9A}"/>
                </a:ext>
              </a:extLst>
            </p:cNvPr>
            <p:cNvSpPr txBox="1"/>
            <p:nvPr/>
          </p:nvSpPr>
          <p:spPr>
            <a:xfrm>
              <a:off x="6118321" y="1433695"/>
              <a:ext cx="1492998" cy="218960"/>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25" name="TextBox 24">
              <a:extLst>
                <a:ext uri="{FF2B5EF4-FFF2-40B4-BE49-F238E27FC236}">
                  <a16:creationId xmlns:a16="http://schemas.microsoft.com/office/drawing/2014/main" id="{C17AEAC4-F93A-4CAC-8626-442A795B81BA}"/>
                </a:ext>
              </a:extLst>
            </p:cNvPr>
            <p:cNvSpPr txBox="1"/>
            <p:nvPr/>
          </p:nvSpPr>
          <p:spPr>
            <a:xfrm>
              <a:off x="6118316" y="1630759"/>
              <a:ext cx="1492998" cy="372231"/>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a:t>
              </a:r>
              <a:endParaRPr lang="ko-KR" altLang="en-US" sz="1400" dirty="0">
                <a:solidFill>
                  <a:schemeClr val="tx1">
                    <a:lumMod val="75000"/>
                    <a:lumOff val="25000"/>
                  </a:schemeClr>
                </a:solidFill>
                <a:latin typeface="Al Tarikh" pitchFamily="2" charset="-78"/>
                <a:cs typeface="Al Tarikh" pitchFamily="2" charset="-78"/>
              </a:endParaRPr>
            </a:p>
          </p:txBody>
        </p:sp>
      </p:grpSp>
      <p:sp>
        <p:nvSpPr>
          <p:cNvPr id="26" name="Rectangle 25">
            <a:extLst>
              <a:ext uri="{FF2B5EF4-FFF2-40B4-BE49-F238E27FC236}">
                <a16:creationId xmlns:a16="http://schemas.microsoft.com/office/drawing/2014/main" id="{EDAE2B8E-D86F-4748-A359-FB8300A28CD4}"/>
              </a:ext>
            </a:extLst>
          </p:cNvPr>
          <p:cNvSpPr/>
          <p:nvPr/>
        </p:nvSpPr>
        <p:spPr>
          <a:xfrm>
            <a:off x="3828543" y="3139536"/>
            <a:ext cx="98884" cy="9734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grpSp>
        <p:nvGrpSpPr>
          <p:cNvPr id="27" name="Group 26">
            <a:extLst>
              <a:ext uri="{FF2B5EF4-FFF2-40B4-BE49-F238E27FC236}">
                <a16:creationId xmlns:a16="http://schemas.microsoft.com/office/drawing/2014/main" id="{4929FF59-6E6C-4C69-96C8-351147AF2F01}"/>
              </a:ext>
            </a:extLst>
          </p:cNvPr>
          <p:cNvGrpSpPr/>
          <p:nvPr/>
        </p:nvGrpSpPr>
        <p:grpSpPr>
          <a:xfrm>
            <a:off x="861559" y="3189696"/>
            <a:ext cx="2873972" cy="800220"/>
            <a:chOff x="6118316" y="1433695"/>
            <a:chExt cx="1493003" cy="569295"/>
          </a:xfrm>
        </p:grpSpPr>
        <p:sp>
          <p:nvSpPr>
            <p:cNvPr id="28" name="TextBox 27">
              <a:extLst>
                <a:ext uri="{FF2B5EF4-FFF2-40B4-BE49-F238E27FC236}">
                  <a16:creationId xmlns:a16="http://schemas.microsoft.com/office/drawing/2014/main" id="{EF8B0533-2ED9-4EB5-96DB-6FADAAA6C63C}"/>
                </a:ext>
              </a:extLst>
            </p:cNvPr>
            <p:cNvSpPr txBox="1"/>
            <p:nvPr/>
          </p:nvSpPr>
          <p:spPr>
            <a:xfrm>
              <a:off x="6118321" y="1433695"/>
              <a:ext cx="1492998" cy="218960"/>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3FDDD17E-667F-4A0A-A9D6-8BBB31A98F11}"/>
                </a:ext>
              </a:extLst>
            </p:cNvPr>
            <p:cNvSpPr txBox="1"/>
            <p:nvPr/>
          </p:nvSpPr>
          <p:spPr>
            <a:xfrm>
              <a:off x="6118316" y="1630759"/>
              <a:ext cx="1492998" cy="372231"/>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a:t>
              </a:r>
              <a:endParaRPr lang="ko-KR" altLang="en-US" sz="1400" dirty="0">
                <a:solidFill>
                  <a:schemeClr val="tx1">
                    <a:lumMod val="75000"/>
                    <a:lumOff val="25000"/>
                  </a:schemeClr>
                </a:solidFill>
                <a:latin typeface="Al Tarikh" pitchFamily="2" charset="-78"/>
                <a:cs typeface="Al Tarikh" pitchFamily="2" charset="-78"/>
              </a:endParaRPr>
            </a:p>
          </p:txBody>
        </p:sp>
      </p:grpSp>
      <p:sp>
        <p:nvSpPr>
          <p:cNvPr id="30" name="Rectangle 29">
            <a:extLst>
              <a:ext uri="{FF2B5EF4-FFF2-40B4-BE49-F238E27FC236}">
                <a16:creationId xmlns:a16="http://schemas.microsoft.com/office/drawing/2014/main" id="{9C69FE6C-5AF2-4321-B34C-81B59DA8F75F}"/>
              </a:ext>
            </a:extLst>
          </p:cNvPr>
          <p:cNvSpPr/>
          <p:nvPr/>
        </p:nvSpPr>
        <p:spPr>
          <a:xfrm>
            <a:off x="4342504" y="1783126"/>
            <a:ext cx="98884" cy="973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800">
              <a:solidFill>
                <a:schemeClr val="tx1"/>
              </a:solidFill>
              <a:latin typeface="Al Tarikh" pitchFamily="2" charset="-78"/>
              <a:cs typeface="Al Tarikh" pitchFamily="2" charset="-78"/>
            </a:endParaRPr>
          </a:p>
        </p:txBody>
      </p:sp>
      <p:grpSp>
        <p:nvGrpSpPr>
          <p:cNvPr id="31" name="Group 30">
            <a:extLst>
              <a:ext uri="{FF2B5EF4-FFF2-40B4-BE49-F238E27FC236}">
                <a16:creationId xmlns:a16="http://schemas.microsoft.com/office/drawing/2014/main" id="{DC524AE1-1828-4351-9B4B-4F9C4E79F0F5}"/>
              </a:ext>
            </a:extLst>
          </p:cNvPr>
          <p:cNvGrpSpPr/>
          <p:nvPr/>
        </p:nvGrpSpPr>
        <p:grpSpPr>
          <a:xfrm>
            <a:off x="1384312" y="1833286"/>
            <a:ext cx="2873972" cy="800220"/>
            <a:chOff x="6118316" y="1433695"/>
            <a:chExt cx="1493003" cy="569295"/>
          </a:xfrm>
        </p:grpSpPr>
        <p:sp>
          <p:nvSpPr>
            <p:cNvPr id="32" name="TextBox 31">
              <a:extLst>
                <a:ext uri="{FF2B5EF4-FFF2-40B4-BE49-F238E27FC236}">
                  <a16:creationId xmlns:a16="http://schemas.microsoft.com/office/drawing/2014/main" id="{51483EF8-CA1D-463E-A1C6-DA2DADDF6653}"/>
                </a:ext>
              </a:extLst>
            </p:cNvPr>
            <p:cNvSpPr txBox="1"/>
            <p:nvPr/>
          </p:nvSpPr>
          <p:spPr>
            <a:xfrm>
              <a:off x="6118321" y="1433695"/>
              <a:ext cx="1492998" cy="218960"/>
            </a:xfrm>
            <a:prstGeom prst="rect">
              <a:avLst/>
            </a:prstGeom>
            <a:noFill/>
          </p:spPr>
          <p:txBody>
            <a:bodyPr wrap="square" rtlCol="0">
              <a:spAutoFit/>
            </a:bodyPr>
            <a:lstStyle/>
            <a:p>
              <a:pPr algn="r"/>
              <a:r>
                <a:rPr lang="ar-DZ" altLang="ko-KR" sz="1400" b="1" dirty="0">
                  <a:solidFill>
                    <a:schemeClr val="tx1">
                      <a:lumMod val="75000"/>
                      <a:lumOff val="25000"/>
                    </a:schemeClr>
                  </a:solidFill>
                  <a:latin typeface="Al Tarikh" pitchFamily="2" charset="-78"/>
                  <a:cs typeface="Al Tarikh" pitchFamily="2" charset="-78"/>
                </a:rPr>
                <a:t>العنوان هنا</a:t>
              </a:r>
              <a:endParaRPr lang="ko-KR" altLang="en-US" sz="1400" b="1" dirty="0">
                <a:solidFill>
                  <a:schemeClr val="tx1">
                    <a:lumMod val="75000"/>
                    <a:lumOff val="25000"/>
                  </a:schemeClr>
                </a:solidFill>
                <a:latin typeface="Al Tarikh" pitchFamily="2" charset="-78"/>
                <a:cs typeface="Al Tarikh" pitchFamily="2" charset="-78"/>
              </a:endParaRPr>
            </a:p>
          </p:txBody>
        </p:sp>
        <p:sp>
          <p:nvSpPr>
            <p:cNvPr id="33" name="TextBox 32">
              <a:extLst>
                <a:ext uri="{FF2B5EF4-FFF2-40B4-BE49-F238E27FC236}">
                  <a16:creationId xmlns:a16="http://schemas.microsoft.com/office/drawing/2014/main" id="{240FC199-F8A6-426F-84FD-E52F5AB87DC0}"/>
                </a:ext>
              </a:extLst>
            </p:cNvPr>
            <p:cNvSpPr txBox="1"/>
            <p:nvPr/>
          </p:nvSpPr>
          <p:spPr>
            <a:xfrm>
              <a:off x="6118316" y="1630759"/>
              <a:ext cx="1492998" cy="372231"/>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a:t>
              </a:r>
              <a:endParaRPr lang="ko-KR" altLang="en-US" sz="1400"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4018867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ppt_x"/>
                                          </p:val>
                                        </p:tav>
                                        <p:tav tm="100000">
                                          <p:val>
                                            <p:strVal val="#ppt_x"/>
                                          </p:val>
                                        </p:tav>
                                      </p:tavLst>
                                    </p:anim>
                                    <p:anim calcmode="lin" valueType="num">
                                      <p:cBhvr additive="base">
                                        <p:cTn id="5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4" grpId="0" animBg="1"/>
      <p:bldP spid="18" grpId="0" animBg="1"/>
      <p:bldP spid="22" grpId="0" animBg="1"/>
      <p:bldP spid="26"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직사각형 4">
            <a:extLst>
              <a:ext uri="{FF2B5EF4-FFF2-40B4-BE49-F238E27FC236}">
                <a16:creationId xmlns:a16="http://schemas.microsoft.com/office/drawing/2014/main" id="{918B3E8C-604C-4C43-BC75-18E14ECAFAB7}"/>
              </a:ext>
            </a:extLst>
          </p:cNvPr>
          <p:cNvSpPr/>
          <p:nvPr/>
        </p:nvSpPr>
        <p:spPr>
          <a:xfrm>
            <a:off x="0" y="2"/>
            <a:ext cx="12192000" cy="1268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Al Tarikh" pitchFamily="2" charset="-78"/>
              <a:cs typeface="Al Tarikh" pitchFamily="2" charset="-78"/>
            </a:endParaRPr>
          </a:p>
        </p:txBody>
      </p:sp>
      <p:sp>
        <p:nvSpPr>
          <p:cNvPr id="80" name="Rectangle 79">
            <a:extLst>
              <a:ext uri="{FF2B5EF4-FFF2-40B4-BE49-F238E27FC236}">
                <a16:creationId xmlns:a16="http://schemas.microsoft.com/office/drawing/2014/main" id="{3573F12B-8B89-4CDC-980D-E5B2E00A530C}"/>
              </a:ext>
            </a:extLst>
          </p:cNvPr>
          <p:cNvSpPr/>
          <p:nvPr/>
        </p:nvSpPr>
        <p:spPr>
          <a:xfrm>
            <a:off x="1651751" y="1268960"/>
            <a:ext cx="45719" cy="10188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81" name="Rectangle 80">
            <a:extLst>
              <a:ext uri="{FF2B5EF4-FFF2-40B4-BE49-F238E27FC236}">
                <a16:creationId xmlns:a16="http://schemas.microsoft.com/office/drawing/2014/main" id="{B2B71C7A-7B8C-4518-A20E-FBF86621B24E}"/>
              </a:ext>
            </a:extLst>
          </p:cNvPr>
          <p:cNvSpPr/>
          <p:nvPr/>
        </p:nvSpPr>
        <p:spPr>
          <a:xfrm>
            <a:off x="3847011" y="1268960"/>
            <a:ext cx="45719" cy="10188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82" name="Rectangle 81">
            <a:extLst>
              <a:ext uri="{FF2B5EF4-FFF2-40B4-BE49-F238E27FC236}">
                <a16:creationId xmlns:a16="http://schemas.microsoft.com/office/drawing/2014/main" id="{66BA9757-C301-470C-AE8A-762A16419801}"/>
              </a:ext>
            </a:extLst>
          </p:cNvPr>
          <p:cNvSpPr/>
          <p:nvPr/>
        </p:nvSpPr>
        <p:spPr>
          <a:xfrm>
            <a:off x="6042271" y="1268960"/>
            <a:ext cx="45719" cy="10188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83" name="Rectangle 82">
            <a:extLst>
              <a:ext uri="{FF2B5EF4-FFF2-40B4-BE49-F238E27FC236}">
                <a16:creationId xmlns:a16="http://schemas.microsoft.com/office/drawing/2014/main" id="{0B9E247B-1D37-4C39-8013-50070DB5DDE7}"/>
              </a:ext>
            </a:extLst>
          </p:cNvPr>
          <p:cNvSpPr/>
          <p:nvPr/>
        </p:nvSpPr>
        <p:spPr>
          <a:xfrm>
            <a:off x="8237531" y="1268960"/>
            <a:ext cx="45719" cy="10188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
        <p:nvSpPr>
          <p:cNvPr id="84" name="Rectangle 83">
            <a:extLst>
              <a:ext uri="{FF2B5EF4-FFF2-40B4-BE49-F238E27FC236}">
                <a16:creationId xmlns:a16="http://schemas.microsoft.com/office/drawing/2014/main" id="{32EC4335-275F-438B-97C9-3166C9A6D366}"/>
              </a:ext>
            </a:extLst>
          </p:cNvPr>
          <p:cNvSpPr/>
          <p:nvPr/>
        </p:nvSpPr>
        <p:spPr>
          <a:xfrm>
            <a:off x="10432792" y="1268960"/>
            <a:ext cx="45719" cy="10188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grpSp>
        <p:nvGrpSpPr>
          <p:cNvPr id="85" name="Group 84">
            <a:extLst>
              <a:ext uri="{FF2B5EF4-FFF2-40B4-BE49-F238E27FC236}">
                <a16:creationId xmlns:a16="http://schemas.microsoft.com/office/drawing/2014/main" id="{1AB5FE49-DDBF-494D-8F1D-1E95345D7DB2}"/>
              </a:ext>
            </a:extLst>
          </p:cNvPr>
          <p:cNvGrpSpPr/>
          <p:nvPr/>
        </p:nvGrpSpPr>
        <p:grpSpPr>
          <a:xfrm>
            <a:off x="910330" y="4131000"/>
            <a:ext cx="1548359" cy="1415772"/>
            <a:chOff x="2590200" y="1766707"/>
            <a:chExt cx="1548359" cy="1415772"/>
          </a:xfrm>
        </p:grpSpPr>
        <p:sp>
          <p:nvSpPr>
            <p:cNvPr id="86" name="TextBox 85">
              <a:extLst>
                <a:ext uri="{FF2B5EF4-FFF2-40B4-BE49-F238E27FC236}">
                  <a16:creationId xmlns:a16="http://schemas.microsoft.com/office/drawing/2014/main" id="{D92D92F7-13A2-43AA-9ECF-30ECA99CFA7B}"/>
                </a:ext>
              </a:extLst>
            </p:cNvPr>
            <p:cNvSpPr txBox="1"/>
            <p:nvPr/>
          </p:nvSpPr>
          <p:spPr>
            <a:xfrm>
              <a:off x="2594885" y="2012928"/>
              <a:ext cx="1540172" cy="1169551"/>
            </a:xfrm>
            <a:prstGeom prst="rect">
              <a:avLst/>
            </a:prstGeom>
            <a:noFill/>
          </p:spPr>
          <p:txBody>
            <a:bodyPr wrap="square" rtlCol="0">
              <a:spAutoFit/>
            </a:bodyPr>
            <a:lstStyle/>
            <a:p>
              <a:pPr algn="ctr"/>
              <a:r>
                <a:rPr lang="ar-DZ" altLang="ko-KR" sz="1400" dirty="0">
                  <a:solidFill>
                    <a:schemeClr val="tx1">
                      <a:lumMod val="95000"/>
                      <a:lumOff val="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en-US" altLang="ko-KR" sz="1400" dirty="0">
                <a:solidFill>
                  <a:schemeClr val="tx1">
                    <a:lumMod val="95000"/>
                    <a:lumOff val="5000"/>
                  </a:schemeClr>
                </a:solidFill>
                <a:latin typeface="Al Tarikh" pitchFamily="2" charset="-78"/>
                <a:cs typeface="Al Tarikh" pitchFamily="2" charset="-78"/>
              </a:endParaRPr>
            </a:p>
          </p:txBody>
        </p:sp>
        <p:sp>
          <p:nvSpPr>
            <p:cNvPr id="87" name="TextBox 86">
              <a:extLst>
                <a:ext uri="{FF2B5EF4-FFF2-40B4-BE49-F238E27FC236}">
                  <a16:creationId xmlns:a16="http://schemas.microsoft.com/office/drawing/2014/main" id="{7DEA7D17-9B2A-4F78-A260-934D6577CF28}"/>
                </a:ext>
              </a:extLst>
            </p:cNvPr>
            <p:cNvSpPr txBox="1"/>
            <p:nvPr/>
          </p:nvSpPr>
          <p:spPr>
            <a:xfrm>
              <a:off x="2590200" y="1766707"/>
              <a:ext cx="1548359" cy="307777"/>
            </a:xfrm>
            <a:prstGeom prst="rect">
              <a:avLst/>
            </a:prstGeom>
            <a:noFill/>
          </p:spPr>
          <p:txBody>
            <a:bodyPr wrap="square" lIns="108000" rIns="108000" rtlCol="0">
              <a:spAutoFit/>
            </a:bodyPr>
            <a:lstStyle/>
            <a:p>
              <a:pPr algn="ctr"/>
              <a:r>
                <a:rPr lang="ar-DZ" altLang="ko-KR" sz="1400" b="1" dirty="0">
                  <a:solidFill>
                    <a:schemeClr val="tx1">
                      <a:lumMod val="95000"/>
                      <a:lumOff val="5000"/>
                    </a:schemeClr>
                  </a:solidFill>
                  <a:latin typeface="Al Tarikh" pitchFamily="2" charset="-78"/>
                  <a:cs typeface="Al Tarikh" pitchFamily="2" charset="-78"/>
                </a:rPr>
                <a:t>العنوان هنا</a:t>
              </a:r>
              <a:endParaRPr lang="ko-KR" altLang="en-US" sz="1400" b="1" dirty="0">
                <a:solidFill>
                  <a:schemeClr val="tx1">
                    <a:lumMod val="95000"/>
                    <a:lumOff val="5000"/>
                  </a:schemeClr>
                </a:solidFill>
                <a:latin typeface="Al Tarikh" pitchFamily="2" charset="-78"/>
                <a:cs typeface="Al Tarikh" pitchFamily="2" charset="-78"/>
              </a:endParaRPr>
            </a:p>
          </p:txBody>
        </p:sp>
      </p:grpSp>
      <p:grpSp>
        <p:nvGrpSpPr>
          <p:cNvPr id="88" name="Group 87">
            <a:extLst>
              <a:ext uri="{FF2B5EF4-FFF2-40B4-BE49-F238E27FC236}">
                <a16:creationId xmlns:a16="http://schemas.microsoft.com/office/drawing/2014/main" id="{753AD53C-E16F-4147-8027-90CE3F5CBB27}"/>
              </a:ext>
            </a:extLst>
          </p:cNvPr>
          <p:cNvGrpSpPr/>
          <p:nvPr/>
        </p:nvGrpSpPr>
        <p:grpSpPr>
          <a:xfrm>
            <a:off x="3115580" y="4131000"/>
            <a:ext cx="1548359" cy="1415772"/>
            <a:chOff x="2590200" y="1766707"/>
            <a:chExt cx="1548359" cy="1415772"/>
          </a:xfrm>
        </p:grpSpPr>
        <p:sp>
          <p:nvSpPr>
            <p:cNvPr id="89" name="TextBox 88">
              <a:extLst>
                <a:ext uri="{FF2B5EF4-FFF2-40B4-BE49-F238E27FC236}">
                  <a16:creationId xmlns:a16="http://schemas.microsoft.com/office/drawing/2014/main" id="{5A7300D6-2FBF-4968-9E18-33FA22F24ECC}"/>
                </a:ext>
              </a:extLst>
            </p:cNvPr>
            <p:cNvSpPr txBox="1"/>
            <p:nvPr/>
          </p:nvSpPr>
          <p:spPr>
            <a:xfrm>
              <a:off x="2594885" y="2012928"/>
              <a:ext cx="1540172" cy="1169551"/>
            </a:xfrm>
            <a:prstGeom prst="rect">
              <a:avLst/>
            </a:prstGeom>
            <a:noFill/>
          </p:spPr>
          <p:txBody>
            <a:bodyPr wrap="square" rtlCol="0">
              <a:spAutoFit/>
            </a:bodyPr>
            <a:lstStyle/>
            <a:p>
              <a:pPr algn="ctr"/>
              <a:r>
                <a:rPr lang="ar-DZ" altLang="ko-KR" sz="1400" dirty="0">
                  <a:solidFill>
                    <a:schemeClr val="tx1">
                      <a:lumMod val="95000"/>
                      <a:lumOff val="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en-US" altLang="ko-KR" sz="1400" dirty="0">
                <a:solidFill>
                  <a:schemeClr val="tx1">
                    <a:lumMod val="95000"/>
                    <a:lumOff val="5000"/>
                  </a:schemeClr>
                </a:solidFill>
                <a:latin typeface="Al Tarikh" pitchFamily="2" charset="-78"/>
                <a:cs typeface="Al Tarikh" pitchFamily="2" charset="-78"/>
              </a:endParaRPr>
            </a:p>
          </p:txBody>
        </p:sp>
        <p:sp>
          <p:nvSpPr>
            <p:cNvPr id="90" name="TextBox 89">
              <a:extLst>
                <a:ext uri="{FF2B5EF4-FFF2-40B4-BE49-F238E27FC236}">
                  <a16:creationId xmlns:a16="http://schemas.microsoft.com/office/drawing/2014/main" id="{69ED14E4-452F-4D7C-9A10-B733F52CDBC3}"/>
                </a:ext>
              </a:extLst>
            </p:cNvPr>
            <p:cNvSpPr txBox="1"/>
            <p:nvPr/>
          </p:nvSpPr>
          <p:spPr>
            <a:xfrm>
              <a:off x="2590200" y="1766707"/>
              <a:ext cx="1548359" cy="307777"/>
            </a:xfrm>
            <a:prstGeom prst="rect">
              <a:avLst/>
            </a:prstGeom>
            <a:noFill/>
          </p:spPr>
          <p:txBody>
            <a:bodyPr wrap="square" lIns="108000" rIns="108000" rtlCol="0">
              <a:spAutoFit/>
            </a:bodyPr>
            <a:lstStyle/>
            <a:p>
              <a:pPr algn="ctr"/>
              <a:r>
                <a:rPr lang="ar-DZ" altLang="ko-KR" sz="1400" b="1" dirty="0">
                  <a:solidFill>
                    <a:schemeClr val="tx1">
                      <a:lumMod val="95000"/>
                      <a:lumOff val="5000"/>
                    </a:schemeClr>
                  </a:solidFill>
                  <a:latin typeface="Al Tarikh" pitchFamily="2" charset="-78"/>
                  <a:cs typeface="Al Tarikh" pitchFamily="2" charset="-78"/>
                </a:rPr>
                <a:t>العنوان هنا</a:t>
              </a:r>
              <a:endParaRPr lang="ko-KR" altLang="en-US" sz="1400" b="1" dirty="0">
                <a:solidFill>
                  <a:schemeClr val="tx1">
                    <a:lumMod val="95000"/>
                    <a:lumOff val="5000"/>
                  </a:schemeClr>
                </a:solidFill>
                <a:latin typeface="Al Tarikh" pitchFamily="2" charset="-78"/>
                <a:cs typeface="Al Tarikh" pitchFamily="2" charset="-78"/>
              </a:endParaRPr>
            </a:p>
          </p:txBody>
        </p:sp>
      </p:grpSp>
      <p:grpSp>
        <p:nvGrpSpPr>
          <p:cNvPr id="91" name="Group 90">
            <a:extLst>
              <a:ext uri="{FF2B5EF4-FFF2-40B4-BE49-F238E27FC236}">
                <a16:creationId xmlns:a16="http://schemas.microsoft.com/office/drawing/2014/main" id="{C297F064-DCAF-4366-B23C-5B33A17F580B}"/>
              </a:ext>
            </a:extLst>
          </p:cNvPr>
          <p:cNvGrpSpPr/>
          <p:nvPr/>
        </p:nvGrpSpPr>
        <p:grpSpPr>
          <a:xfrm>
            <a:off x="5320830" y="4131000"/>
            <a:ext cx="1548359" cy="1415772"/>
            <a:chOff x="2590200" y="1766707"/>
            <a:chExt cx="1548359" cy="1415772"/>
          </a:xfrm>
        </p:grpSpPr>
        <p:sp>
          <p:nvSpPr>
            <p:cNvPr id="92" name="TextBox 91">
              <a:extLst>
                <a:ext uri="{FF2B5EF4-FFF2-40B4-BE49-F238E27FC236}">
                  <a16:creationId xmlns:a16="http://schemas.microsoft.com/office/drawing/2014/main" id="{4EAA0CAF-ECED-49D6-8CE6-BFDA5880450D}"/>
                </a:ext>
              </a:extLst>
            </p:cNvPr>
            <p:cNvSpPr txBox="1"/>
            <p:nvPr/>
          </p:nvSpPr>
          <p:spPr>
            <a:xfrm>
              <a:off x="2594885" y="2012928"/>
              <a:ext cx="1540172" cy="1169551"/>
            </a:xfrm>
            <a:prstGeom prst="rect">
              <a:avLst/>
            </a:prstGeom>
            <a:noFill/>
          </p:spPr>
          <p:txBody>
            <a:bodyPr wrap="square" rtlCol="0">
              <a:spAutoFit/>
            </a:bodyPr>
            <a:lstStyle/>
            <a:p>
              <a:pPr algn="ctr"/>
              <a:r>
                <a:rPr lang="ar-DZ" altLang="ko-KR" sz="1400" dirty="0">
                  <a:solidFill>
                    <a:schemeClr val="tx1">
                      <a:lumMod val="95000"/>
                      <a:lumOff val="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en-US" altLang="ko-KR" sz="1400" dirty="0">
                <a:solidFill>
                  <a:schemeClr val="tx1">
                    <a:lumMod val="95000"/>
                    <a:lumOff val="5000"/>
                  </a:schemeClr>
                </a:solidFill>
                <a:latin typeface="Al Tarikh" pitchFamily="2" charset="-78"/>
                <a:cs typeface="Al Tarikh" pitchFamily="2" charset="-78"/>
              </a:endParaRPr>
            </a:p>
          </p:txBody>
        </p:sp>
        <p:sp>
          <p:nvSpPr>
            <p:cNvPr id="93" name="TextBox 92">
              <a:extLst>
                <a:ext uri="{FF2B5EF4-FFF2-40B4-BE49-F238E27FC236}">
                  <a16:creationId xmlns:a16="http://schemas.microsoft.com/office/drawing/2014/main" id="{3990FEC7-10ED-49D4-A7B8-6BA1049CADDE}"/>
                </a:ext>
              </a:extLst>
            </p:cNvPr>
            <p:cNvSpPr txBox="1"/>
            <p:nvPr/>
          </p:nvSpPr>
          <p:spPr>
            <a:xfrm>
              <a:off x="2590200" y="1766707"/>
              <a:ext cx="1548359" cy="307777"/>
            </a:xfrm>
            <a:prstGeom prst="rect">
              <a:avLst/>
            </a:prstGeom>
            <a:noFill/>
          </p:spPr>
          <p:txBody>
            <a:bodyPr wrap="square" lIns="108000" rIns="108000" rtlCol="0">
              <a:spAutoFit/>
            </a:bodyPr>
            <a:lstStyle/>
            <a:p>
              <a:pPr algn="ctr"/>
              <a:r>
                <a:rPr lang="ar-DZ" altLang="ko-KR" sz="1400" b="1" dirty="0">
                  <a:solidFill>
                    <a:schemeClr val="tx1">
                      <a:lumMod val="95000"/>
                      <a:lumOff val="5000"/>
                    </a:schemeClr>
                  </a:solidFill>
                  <a:latin typeface="Al Tarikh" pitchFamily="2" charset="-78"/>
                  <a:cs typeface="Al Tarikh" pitchFamily="2" charset="-78"/>
                </a:rPr>
                <a:t>العنوان هنا</a:t>
              </a:r>
              <a:endParaRPr lang="ko-KR" altLang="en-US" sz="1400" b="1" dirty="0">
                <a:solidFill>
                  <a:schemeClr val="tx1">
                    <a:lumMod val="95000"/>
                    <a:lumOff val="5000"/>
                  </a:schemeClr>
                </a:solidFill>
                <a:latin typeface="Al Tarikh" pitchFamily="2" charset="-78"/>
                <a:cs typeface="Al Tarikh" pitchFamily="2" charset="-78"/>
              </a:endParaRPr>
            </a:p>
          </p:txBody>
        </p:sp>
      </p:grpSp>
      <p:grpSp>
        <p:nvGrpSpPr>
          <p:cNvPr id="94" name="Group 93">
            <a:extLst>
              <a:ext uri="{FF2B5EF4-FFF2-40B4-BE49-F238E27FC236}">
                <a16:creationId xmlns:a16="http://schemas.microsoft.com/office/drawing/2014/main" id="{D9B280E0-99DD-49F6-9F34-BFA37D598727}"/>
              </a:ext>
            </a:extLst>
          </p:cNvPr>
          <p:cNvGrpSpPr/>
          <p:nvPr/>
        </p:nvGrpSpPr>
        <p:grpSpPr>
          <a:xfrm>
            <a:off x="7526080" y="4131000"/>
            <a:ext cx="1548359" cy="1415772"/>
            <a:chOff x="2590200" y="1766707"/>
            <a:chExt cx="1548359" cy="1415772"/>
          </a:xfrm>
        </p:grpSpPr>
        <p:sp>
          <p:nvSpPr>
            <p:cNvPr id="95" name="TextBox 94">
              <a:extLst>
                <a:ext uri="{FF2B5EF4-FFF2-40B4-BE49-F238E27FC236}">
                  <a16:creationId xmlns:a16="http://schemas.microsoft.com/office/drawing/2014/main" id="{7A17EB0E-7BD4-4478-96DF-B5CEA5DDDA5F}"/>
                </a:ext>
              </a:extLst>
            </p:cNvPr>
            <p:cNvSpPr txBox="1"/>
            <p:nvPr/>
          </p:nvSpPr>
          <p:spPr>
            <a:xfrm>
              <a:off x="2594885" y="2012928"/>
              <a:ext cx="1540172" cy="1169551"/>
            </a:xfrm>
            <a:prstGeom prst="rect">
              <a:avLst/>
            </a:prstGeom>
            <a:noFill/>
          </p:spPr>
          <p:txBody>
            <a:bodyPr wrap="square" rtlCol="0">
              <a:spAutoFit/>
            </a:bodyPr>
            <a:lstStyle/>
            <a:p>
              <a:pPr algn="ctr"/>
              <a:r>
                <a:rPr lang="ar-DZ" altLang="ko-KR" sz="1400" dirty="0">
                  <a:solidFill>
                    <a:schemeClr val="tx1">
                      <a:lumMod val="95000"/>
                      <a:lumOff val="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en-US" altLang="ko-KR" sz="1400" dirty="0">
                <a:solidFill>
                  <a:schemeClr val="tx1">
                    <a:lumMod val="95000"/>
                    <a:lumOff val="5000"/>
                  </a:schemeClr>
                </a:solidFill>
                <a:latin typeface="Al Tarikh" pitchFamily="2" charset="-78"/>
                <a:cs typeface="Al Tarikh" pitchFamily="2" charset="-78"/>
              </a:endParaRPr>
            </a:p>
          </p:txBody>
        </p:sp>
        <p:sp>
          <p:nvSpPr>
            <p:cNvPr id="96" name="TextBox 95">
              <a:extLst>
                <a:ext uri="{FF2B5EF4-FFF2-40B4-BE49-F238E27FC236}">
                  <a16:creationId xmlns:a16="http://schemas.microsoft.com/office/drawing/2014/main" id="{D3101C1E-8EB6-43B8-8D52-A924B7FC048A}"/>
                </a:ext>
              </a:extLst>
            </p:cNvPr>
            <p:cNvSpPr txBox="1"/>
            <p:nvPr/>
          </p:nvSpPr>
          <p:spPr>
            <a:xfrm>
              <a:off x="2590200" y="1766707"/>
              <a:ext cx="1548359" cy="307777"/>
            </a:xfrm>
            <a:prstGeom prst="rect">
              <a:avLst/>
            </a:prstGeom>
            <a:noFill/>
          </p:spPr>
          <p:txBody>
            <a:bodyPr wrap="square" lIns="108000" rIns="108000" rtlCol="0">
              <a:spAutoFit/>
            </a:bodyPr>
            <a:lstStyle/>
            <a:p>
              <a:pPr algn="ctr"/>
              <a:r>
                <a:rPr lang="ar-DZ" altLang="ko-KR" sz="1400" b="1" dirty="0">
                  <a:solidFill>
                    <a:schemeClr val="tx1">
                      <a:lumMod val="95000"/>
                      <a:lumOff val="5000"/>
                    </a:schemeClr>
                  </a:solidFill>
                  <a:latin typeface="Al Tarikh" pitchFamily="2" charset="-78"/>
                  <a:cs typeface="Al Tarikh" pitchFamily="2" charset="-78"/>
                </a:rPr>
                <a:t>العنوان هنا</a:t>
              </a:r>
              <a:endParaRPr lang="ko-KR" altLang="en-US" sz="1400" b="1" dirty="0">
                <a:solidFill>
                  <a:schemeClr val="tx1">
                    <a:lumMod val="95000"/>
                    <a:lumOff val="5000"/>
                  </a:schemeClr>
                </a:solidFill>
                <a:latin typeface="Al Tarikh" pitchFamily="2" charset="-78"/>
                <a:cs typeface="Al Tarikh" pitchFamily="2" charset="-78"/>
              </a:endParaRPr>
            </a:p>
          </p:txBody>
        </p:sp>
      </p:grpSp>
      <p:grpSp>
        <p:nvGrpSpPr>
          <p:cNvPr id="97" name="Group 96">
            <a:extLst>
              <a:ext uri="{FF2B5EF4-FFF2-40B4-BE49-F238E27FC236}">
                <a16:creationId xmlns:a16="http://schemas.microsoft.com/office/drawing/2014/main" id="{2489E1A9-4360-460E-97C9-94DF9C12BE7D}"/>
              </a:ext>
            </a:extLst>
          </p:cNvPr>
          <p:cNvGrpSpPr/>
          <p:nvPr/>
        </p:nvGrpSpPr>
        <p:grpSpPr>
          <a:xfrm>
            <a:off x="9731331" y="4131000"/>
            <a:ext cx="1548359" cy="1415772"/>
            <a:chOff x="2590200" y="1766707"/>
            <a:chExt cx="1548359" cy="1415772"/>
          </a:xfrm>
        </p:grpSpPr>
        <p:sp>
          <p:nvSpPr>
            <p:cNvPr id="98" name="TextBox 97">
              <a:extLst>
                <a:ext uri="{FF2B5EF4-FFF2-40B4-BE49-F238E27FC236}">
                  <a16:creationId xmlns:a16="http://schemas.microsoft.com/office/drawing/2014/main" id="{8632832D-6CE8-45DB-92A6-15515EE32C9C}"/>
                </a:ext>
              </a:extLst>
            </p:cNvPr>
            <p:cNvSpPr txBox="1"/>
            <p:nvPr/>
          </p:nvSpPr>
          <p:spPr>
            <a:xfrm>
              <a:off x="2594885" y="2012928"/>
              <a:ext cx="1540172" cy="1169551"/>
            </a:xfrm>
            <a:prstGeom prst="rect">
              <a:avLst/>
            </a:prstGeom>
            <a:noFill/>
          </p:spPr>
          <p:txBody>
            <a:bodyPr wrap="square" rtlCol="0">
              <a:spAutoFit/>
            </a:bodyPr>
            <a:lstStyle/>
            <a:p>
              <a:pPr algn="ctr"/>
              <a:r>
                <a:rPr lang="ar-DZ" altLang="ko-KR" sz="1400" dirty="0">
                  <a:solidFill>
                    <a:schemeClr val="tx1">
                      <a:lumMod val="95000"/>
                      <a:lumOff val="5000"/>
                    </a:schemeClr>
                  </a:solidFill>
                  <a:latin typeface="Al Tarikh" pitchFamily="2" charset="-78"/>
                  <a:cs typeface="Al Tarikh" pitchFamily="2" charset="-78"/>
                </a:rPr>
                <a:t>احصل على عرض تقديمي بوربوينت حديث مصمم بشكل جميل. آمل وأعتقد أن هذا النموذج سيوفر وقتك ومالك وسمعتك.</a:t>
              </a:r>
              <a:endParaRPr lang="en-US" altLang="ko-KR" sz="1400" dirty="0">
                <a:solidFill>
                  <a:schemeClr val="tx1">
                    <a:lumMod val="95000"/>
                    <a:lumOff val="5000"/>
                  </a:schemeClr>
                </a:solidFill>
                <a:latin typeface="Al Tarikh" pitchFamily="2" charset="-78"/>
                <a:cs typeface="Al Tarikh" pitchFamily="2" charset="-78"/>
              </a:endParaRPr>
            </a:p>
          </p:txBody>
        </p:sp>
        <p:sp>
          <p:nvSpPr>
            <p:cNvPr id="99" name="TextBox 98">
              <a:extLst>
                <a:ext uri="{FF2B5EF4-FFF2-40B4-BE49-F238E27FC236}">
                  <a16:creationId xmlns:a16="http://schemas.microsoft.com/office/drawing/2014/main" id="{46A47EDA-EC26-458B-9685-442D408DBF91}"/>
                </a:ext>
              </a:extLst>
            </p:cNvPr>
            <p:cNvSpPr txBox="1"/>
            <p:nvPr/>
          </p:nvSpPr>
          <p:spPr>
            <a:xfrm>
              <a:off x="2590200" y="1766707"/>
              <a:ext cx="1548359" cy="307777"/>
            </a:xfrm>
            <a:prstGeom prst="rect">
              <a:avLst/>
            </a:prstGeom>
            <a:noFill/>
          </p:spPr>
          <p:txBody>
            <a:bodyPr wrap="square" lIns="108000" rIns="108000" rtlCol="0">
              <a:spAutoFit/>
            </a:bodyPr>
            <a:lstStyle/>
            <a:p>
              <a:pPr algn="ctr"/>
              <a:r>
                <a:rPr lang="ar-DZ" altLang="ko-KR" sz="1400" b="1" dirty="0">
                  <a:solidFill>
                    <a:schemeClr val="tx1">
                      <a:lumMod val="95000"/>
                      <a:lumOff val="5000"/>
                    </a:schemeClr>
                  </a:solidFill>
                  <a:latin typeface="Al Tarikh" pitchFamily="2" charset="-78"/>
                  <a:cs typeface="Al Tarikh" pitchFamily="2" charset="-78"/>
                </a:rPr>
                <a:t>العنوان هنا</a:t>
              </a:r>
              <a:endParaRPr lang="ko-KR" altLang="en-US" sz="1400" b="1" dirty="0">
                <a:solidFill>
                  <a:schemeClr val="tx1">
                    <a:lumMod val="95000"/>
                    <a:lumOff val="5000"/>
                  </a:schemeClr>
                </a:solidFill>
                <a:latin typeface="Al Tarikh" pitchFamily="2" charset="-78"/>
                <a:cs typeface="Al Tarikh" pitchFamily="2" charset="-78"/>
              </a:endParaRPr>
            </a:p>
          </p:txBody>
        </p:sp>
      </p:grpSp>
      <p:sp>
        <p:nvSpPr>
          <p:cNvPr id="100" name="자유형: 도형 48">
            <a:extLst>
              <a:ext uri="{FF2B5EF4-FFF2-40B4-BE49-F238E27FC236}">
                <a16:creationId xmlns:a16="http://schemas.microsoft.com/office/drawing/2014/main" id="{25C5CCE7-0EE0-4107-877F-B2DFA20D1D3F}"/>
              </a:ext>
            </a:extLst>
          </p:cNvPr>
          <p:cNvSpPr>
            <a:spLocks noChangeAspect="1"/>
          </p:cNvSpPr>
          <p:nvPr/>
        </p:nvSpPr>
        <p:spPr>
          <a:xfrm rot="10800000">
            <a:off x="1222323" y="2287834"/>
            <a:ext cx="904573" cy="1501406"/>
          </a:xfrm>
          <a:custGeom>
            <a:avLst/>
            <a:gdLst>
              <a:gd name="connsiteX0" fmla="*/ 1047232 w 1957642"/>
              <a:gd name="connsiteY0" fmla="*/ 5654 h 3249282"/>
              <a:gd name="connsiteX1" fmla="*/ 1030640 w 1957642"/>
              <a:gd name="connsiteY1" fmla="*/ 5654 h 3249282"/>
              <a:gd name="connsiteX2" fmla="*/ 1048024 w 1957642"/>
              <a:gd name="connsiteY2" fmla="*/ 0 h 3249282"/>
              <a:gd name="connsiteX3" fmla="*/ 1160845 w 1957642"/>
              <a:gd name="connsiteY3" fmla="*/ 2127215 h 3249282"/>
              <a:gd name="connsiteX4" fmla="*/ 1196036 w 1957642"/>
              <a:gd name="connsiteY4" fmla="*/ 2120110 h 3249282"/>
              <a:gd name="connsiteX5" fmla="*/ 1237844 w 1957642"/>
              <a:gd name="connsiteY5" fmla="*/ 2120446 h 3249282"/>
              <a:gd name="connsiteX6" fmla="*/ 1296213 w 1957642"/>
              <a:gd name="connsiteY6" fmla="*/ 2029106 h 3249282"/>
              <a:gd name="connsiteX7" fmla="*/ 1397562 w 1957642"/>
              <a:gd name="connsiteY7" fmla="*/ 1825853 h 3249282"/>
              <a:gd name="connsiteX8" fmla="*/ 1777778 w 1957642"/>
              <a:gd name="connsiteY8" fmla="*/ 1099228 h 3249282"/>
              <a:gd name="connsiteX9" fmla="*/ 980978 w 1957642"/>
              <a:gd name="connsiteY9" fmla="*/ 301427 h 3249282"/>
              <a:gd name="connsiteX10" fmla="*/ 980978 w 1957642"/>
              <a:gd name="connsiteY10" fmla="*/ 301625 h 3249282"/>
              <a:gd name="connsiteX11" fmla="*/ 978823 w 1957642"/>
              <a:gd name="connsiteY11" fmla="*/ 301459 h 3249282"/>
              <a:gd name="connsiteX12" fmla="*/ 976666 w 1957642"/>
              <a:gd name="connsiteY12" fmla="*/ 301625 h 3249282"/>
              <a:gd name="connsiteX13" fmla="*/ 976666 w 1957642"/>
              <a:gd name="connsiteY13" fmla="*/ 301427 h 3249282"/>
              <a:gd name="connsiteX14" fmla="*/ 179865 w 1957642"/>
              <a:gd name="connsiteY14" fmla="*/ 1099228 h 3249282"/>
              <a:gd name="connsiteX15" fmla="*/ 560081 w 1957642"/>
              <a:gd name="connsiteY15" fmla="*/ 1825853 h 3249282"/>
              <a:gd name="connsiteX16" fmla="*/ 661430 w 1957642"/>
              <a:gd name="connsiteY16" fmla="*/ 2029106 h 3249282"/>
              <a:gd name="connsiteX17" fmla="*/ 719799 w 1957642"/>
              <a:gd name="connsiteY17" fmla="*/ 2120446 h 3249282"/>
              <a:gd name="connsiteX18" fmla="*/ 770760 w 1957642"/>
              <a:gd name="connsiteY18" fmla="*/ 2120037 h 3249282"/>
              <a:gd name="connsiteX19" fmla="*/ 806315 w 1957642"/>
              <a:gd name="connsiteY19" fmla="*/ 2127215 h 3249282"/>
              <a:gd name="connsiteX20" fmla="*/ 1319520 w 1957642"/>
              <a:gd name="connsiteY20" fmla="*/ 2263042 h 3249282"/>
              <a:gd name="connsiteX21" fmla="*/ 978823 w 1957642"/>
              <a:gd name="connsiteY21" fmla="*/ 2261822 h 3249282"/>
              <a:gd name="connsiteX22" fmla="*/ 638123 w 1957642"/>
              <a:gd name="connsiteY22" fmla="*/ 2263042 h 3249282"/>
              <a:gd name="connsiteX23" fmla="*/ 513100 w 1957642"/>
              <a:gd name="connsiteY23" fmla="*/ 2169534 h 3249282"/>
              <a:gd name="connsiteX24" fmla="*/ 465828 w 1957642"/>
              <a:gd name="connsiteY24" fmla="*/ 1970355 h 3249282"/>
              <a:gd name="connsiteX25" fmla="*/ 0 w 1957642"/>
              <a:gd name="connsiteY25" fmla="*/ 1080372 h 3249282"/>
              <a:gd name="connsiteX26" fmla="*/ 976988 w 1957642"/>
              <a:gd name="connsiteY26" fmla="*/ 103385 h 3249282"/>
              <a:gd name="connsiteX27" fmla="*/ 978823 w 1957642"/>
              <a:gd name="connsiteY27" fmla="*/ 103526 h 3249282"/>
              <a:gd name="connsiteX28" fmla="*/ 980656 w 1957642"/>
              <a:gd name="connsiteY28" fmla="*/ 103385 h 3249282"/>
              <a:gd name="connsiteX29" fmla="*/ 1957642 w 1957642"/>
              <a:gd name="connsiteY29" fmla="*/ 1080372 h 3249282"/>
              <a:gd name="connsiteX30" fmla="*/ 1491816 w 1957642"/>
              <a:gd name="connsiteY30" fmla="*/ 1970355 h 3249282"/>
              <a:gd name="connsiteX31" fmla="*/ 1444543 w 1957642"/>
              <a:gd name="connsiteY31" fmla="*/ 2169534 h 3249282"/>
              <a:gd name="connsiteX32" fmla="*/ 1319520 w 1957642"/>
              <a:gd name="connsiteY32" fmla="*/ 2263042 h 3249282"/>
              <a:gd name="connsiteX33" fmla="*/ 1407452 w 1957642"/>
              <a:gd name="connsiteY33" fmla="*/ 2485514 h 3249282"/>
              <a:gd name="connsiteX34" fmla="*/ 558453 w 1957642"/>
              <a:gd name="connsiteY34" fmla="*/ 2485514 h 3249282"/>
              <a:gd name="connsiteX35" fmla="*/ 491321 w 1957642"/>
              <a:gd name="connsiteY35" fmla="*/ 2418383 h 3249282"/>
              <a:gd name="connsiteX36" fmla="*/ 491321 w 1957642"/>
              <a:gd name="connsiteY36" fmla="*/ 2388750 h 3249282"/>
              <a:gd name="connsiteX37" fmla="*/ 558453 w 1957642"/>
              <a:gd name="connsiteY37" fmla="*/ 2321619 h 3249282"/>
              <a:gd name="connsiteX38" fmla="*/ 1407452 w 1957642"/>
              <a:gd name="connsiteY38" fmla="*/ 2321619 h 3249282"/>
              <a:gd name="connsiteX39" fmla="*/ 1474583 w 1957642"/>
              <a:gd name="connsiteY39" fmla="*/ 2388750 h 3249282"/>
              <a:gd name="connsiteX40" fmla="*/ 1474583 w 1957642"/>
              <a:gd name="connsiteY40" fmla="*/ 2418383 h 3249282"/>
              <a:gd name="connsiteX41" fmla="*/ 1407452 w 1957642"/>
              <a:gd name="connsiteY41" fmla="*/ 2485514 h 3249282"/>
              <a:gd name="connsiteX42" fmla="*/ 1374676 w 1957642"/>
              <a:gd name="connsiteY42" fmla="*/ 2707334 h 3249282"/>
              <a:gd name="connsiteX43" fmla="*/ 591228 w 1957642"/>
              <a:gd name="connsiteY43" fmla="*/ 2707334 h 3249282"/>
              <a:gd name="connsiteX44" fmla="*/ 524097 w 1957642"/>
              <a:gd name="connsiteY44" fmla="*/ 2640203 h 3249282"/>
              <a:gd name="connsiteX45" fmla="*/ 524097 w 1957642"/>
              <a:gd name="connsiteY45" fmla="*/ 2610570 h 3249282"/>
              <a:gd name="connsiteX46" fmla="*/ 591228 w 1957642"/>
              <a:gd name="connsiteY46" fmla="*/ 2543440 h 3249282"/>
              <a:gd name="connsiteX47" fmla="*/ 1374676 w 1957642"/>
              <a:gd name="connsiteY47" fmla="*/ 2543440 h 3249282"/>
              <a:gd name="connsiteX48" fmla="*/ 1441808 w 1957642"/>
              <a:gd name="connsiteY48" fmla="*/ 2610570 h 3249282"/>
              <a:gd name="connsiteX49" fmla="*/ 1441808 w 1957642"/>
              <a:gd name="connsiteY49" fmla="*/ 2640203 h 3249282"/>
              <a:gd name="connsiteX50" fmla="*/ 1374676 w 1957642"/>
              <a:gd name="connsiteY50" fmla="*/ 2707334 h 3249282"/>
              <a:gd name="connsiteX51" fmla="*/ 1341902 w 1957642"/>
              <a:gd name="connsiteY51" fmla="*/ 2929154 h 3249282"/>
              <a:gd name="connsiteX52" fmla="*/ 624004 w 1957642"/>
              <a:gd name="connsiteY52" fmla="*/ 2929154 h 3249282"/>
              <a:gd name="connsiteX53" fmla="*/ 556873 w 1957642"/>
              <a:gd name="connsiteY53" fmla="*/ 2862023 h 3249282"/>
              <a:gd name="connsiteX54" fmla="*/ 556873 w 1957642"/>
              <a:gd name="connsiteY54" fmla="*/ 2832390 h 3249282"/>
              <a:gd name="connsiteX55" fmla="*/ 624004 w 1957642"/>
              <a:gd name="connsiteY55" fmla="*/ 2765259 h 3249282"/>
              <a:gd name="connsiteX56" fmla="*/ 1341902 w 1957642"/>
              <a:gd name="connsiteY56" fmla="*/ 2765259 h 3249282"/>
              <a:gd name="connsiteX57" fmla="*/ 1409033 w 1957642"/>
              <a:gd name="connsiteY57" fmla="*/ 2832390 h 3249282"/>
              <a:gd name="connsiteX58" fmla="*/ 1409033 w 1957642"/>
              <a:gd name="connsiteY58" fmla="*/ 2862023 h 3249282"/>
              <a:gd name="connsiteX59" fmla="*/ 1341902 w 1957642"/>
              <a:gd name="connsiteY59" fmla="*/ 2929154 h 3249282"/>
              <a:gd name="connsiteX60" fmla="*/ 982953 w 1957642"/>
              <a:gd name="connsiteY60" fmla="*/ 3249282 h 3249282"/>
              <a:gd name="connsiteX61" fmla="*/ 622424 w 1957642"/>
              <a:gd name="connsiteY61" fmla="*/ 3118181 h 3249282"/>
              <a:gd name="connsiteX62" fmla="*/ 622424 w 1957642"/>
              <a:gd name="connsiteY62" fmla="*/ 2987080 h 3249282"/>
              <a:gd name="connsiteX63" fmla="*/ 1343482 w 1957642"/>
              <a:gd name="connsiteY63" fmla="*/ 2987080 h 3249282"/>
              <a:gd name="connsiteX64" fmla="*/ 1343482 w 1957642"/>
              <a:gd name="connsiteY64" fmla="*/ 3118181 h 3249282"/>
              <a:gd name="connsiteX65" fmla="*/ 982953 w 1957642"/>
              <a:gd name="connsiteY65" fmla="*/ 3249282 h 324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7642" h="3249282">
                <a:moveTo>
                  <a:pt x="1047232" y="5654"/>
                </a:moveTo>
                <a:lnTo>
                  <a:pt x="1030640" y="5654"/>
                </a:lnTo>
                <a:lnTo>
                  <a:pt x="1048024" y="0"/>
                </a:lnTo>
                <a:close/>
                <a:moveTo>
                  <a:pt x="1160845" y="2127215"/>
                </a:moveTo>
                <a:lnTo>
                  <a:pt x="1196036" y="2120110"/>
                </a:lnTo>
                <a:lnTo>
                  <a:pt x="1237844" y="2120446"/>
                </a:lnTo>
                <a:cubicBezTo>
                  <a:pt x="1308896" y="2116324"/>
                  <a:pt x="1283850" y="2108399"/>
                  <a:pt x="1296213" y="2029106"/>
                </a:cubicBezTo>
                <a:cubicBezTo>
                  <a:pt x="1327247" y="1916021"/>
                  <a:pt x="1321193" y="1914210"/>
                  <a:pt x="1397562" y="1825853"/>
                </a:cubicBezTo>
                <a:cubicBezTo>
                  <a:pt x="1565052" y="1691460"/>
                  <a:pt x="1777778" y="1397289"/>
                  <a:pt x="1777778" y="1099228"/>
                </a:cubicBezTo>
                <a:cubicBezTo>
                  <a:pt x="1777778" y="658937"/>
                  <a:pt x="1421136" y="301944"/>
                  <a:pt x="980978" y="301427"/>
                </a:cubicBezTo>
                <a:lnTo>
                  <a:pt x="980978" y="301625"/>
                </a:lnTo>
                <a:lnTo>
                  <a:pt x="978823" y="301459"/>
                </a:lnTo>
                <a:lnTo>
                  <a:pt x="976666" y="301625"/>
                </a:lnTo>
                <a:lnTo>
                  <a:pt x="976666" y="301427"/>
                </a:lnTo>
                <a:cubicBezTo>
                  <a:pt x="536507" y="301944"/>
                  <a:pt x="179865" y="658937"/>
                  <a:pt x="179865" y="1099228"/>
                </a:cubicBezTo>
                <a:cubicBezTo>
                  <a:pt x="179865" y="1397289"/>
                  <a:pt x="392591" y="1691460"/>
                  <a:pt x="560081" y="1825853"/>
                </a:cubicBezTo>
                <a:cubicBezTo>
                  <a:pt x="636451" y="1914210"/>
                  <a:pt x="630396" y="1916021"/>
                  <a:pt x="661430" y="2029106"/>
                </a:cubicBezTo>
                <a:cubicBezTo>
                  <a:pt x="673794" y="2108399"/>
                  <a:pt x="648747" y="2116324"/>
                  <a:pt x="719799" y="2120446"/>
                </a:cubicBezTo>
                <a:lnTo>
                  <a:pt x="770760" y="2120037"/>
                </a:lnTo>
                <a:lnTo>
                  <a:pt x="806315" y="2127215"/>
                </a:lnTo>
                <a:close/>
                <a:moveTo>
                  <a:pt x="1319520" y="2263042"/>
                </a:moveTo>
                <a:lnTo>
                  <a:pt x="978823" y="2261822"/>
                </a:lnTo>
                <a:lnTo>
                  <a:pt x="638123" y="2263042"/>
                </a:lnTo>
                <a:cubicBezTo>
                  <a:pt x="577778" y="2263042"/>
                  <a:pt x="547241" y="2240386"/>
                  <a:pt x="513100" y="2169534"/>
                </a:cubicBezTo>
                <a:cubicBezTo>
                  <a:pt x="499969" y="2077754"/>
                  <a:pt x="526938" y="2040759"/>
                  <a:pt x="465828" y="1970355"/>
                </a:cubicBezTo>
                <a:cubicBezTo>
                  <a:pt x="260705" y="1805868"/>
                  <a:pt x="0" y="1445504"/>
                  <a:pt x="0" y="1080372"/>
                </a:cubicBezTo>
                <a:cubicBezTo>
                  <a:pt x="0" y="540796"/>
                  <a:pt x="437413" y="103385"/>
                  <a:pt x="976988" y="103385"/>
                </a:cubicBezTo>
                <a:lnTo>
                  <a:pt x="978823" y="103526"/>
                </a:lnTo>
                <a:lnTo>
                  <a:pt x="980656" y="103385"/>
                </a:lnTo>
                <a:cubicBezTo>
                  <a:pt x="1520231" y="103385"/>
                  <a:pt x="1957642" y="540796"/>
                  <a:pt x="1957642" y="1080372"/>
                </a:cubicBezTo>
                <a:cubicBezTo>
                  <a:pt x="1957642" y="1445504"/>
                  <a:pt x="1696938" y="1805868"/>
                  <a:pt x="1491816" y="1970355"/>
                </a:cubicBezTo>
                <a:cubicBezTo>
                  <a:pt x="1430706" y="2040759"/>
                  <a:pt x="1457674" y="2077754"/>
                  <a:pt x="1444543" y="2169534"/>
                </a:cubicBezTo>
                <a:cubicBezTo>
                  <a:pt x="1410403" y="2240386"/>
                  <a:pt x="1379867" y="2263042"/>
                  <a:pt x="1319520" y="2263042"/>
                </a:cubicBezTo>
                <a:close/>
                <a:moveTo>
                  <a:pt x="1407452" y="2485514"/>
                </a:moveTo>
                <a:lnTo>
                  <a:pt x="558453" y="2485514"/>
                </a:lnTo>
                <a:cubicBezTo>
                  <a:pt x="521377" y="2485514"/>
                  <a:pt x="491321" y="2455458"/>
                  <a:pt x="491321" y="2418383"/>
                </a:cubicBezTo>
                <a:lnTo>
                  <a:pt x="491321" y="2388750"/>
                </a:lnTo>
                <a:cubicBezTo>
                  <a:pt x="491321" y="2351675"/>
                  <a:pt x="521377" y="2321619"/>
                  <a:pt x="558453" y="2321619"/>
                </a:cubicBezTo>
                <a:lnTo>
                  <a:pt x="1407452" y="2321619"/>
                </a:lnTo>
                <a:cubicBezTo>
                  <a:pt x="1444528" y="2321619"/>
                  <a:pt x="1474583" y="2351675"/>
                  <a:pt x="1474583" y="2388750"/>
                </a:cubicBezTo>
                <a:lnTo>
                  <a:pt x="1474583" y="2418383"/>
                </a:lnTo>
                <a:cubicBezTo>
                  <a:pt x="1474583" y="2455458"/>
                  <a:pt x="1444528" y="2485514"/>
                  <a:pt x="1407452" y="2485514"/>
                </a:cubicBezTo>
                <a:close/>
                <a:moveTo>
                  <a:pt x="1374676" y="2707334"/>
                </a:moveTo>
                <a:lnTo>
                  <a:pt x="591228" y="2707334"/>
                </a:lnTo>
                <a:cubicBezTo>
                  <a:pt x="554153" y="2707334"/>
                  <a:pt x="524097" y="2677278"/>
                  <a:pt x="524097" y="2640203"/>
                </a:cubicBezTo>
                <a:lnTo>
                  <a:pt x="524097" y="2610570"/>
                </a:lnTo>
                <a:cubicBezTo>
                  <a:pt x="524097" y="2573495"/>
                  <a:pt x="554153" y="2543440"/>
                  <a:pt x="591228" y="2543440"/>
                </a:cubicBezTo>
                <a:lnTo>
                  <a:pt x="1374676" y="2543440"/>
                </a:lnTo>
                <a:cubicBezTo>
                  <a:pt x="1411752" y="2543440"/>
                  <a:pt x="1441808" y="2573495"/>
                  <a:pt x="1441808" y="2610570"/>
                </a:cubicBezTo>
                <a:lnTo>
                  <a:pt x="1441808" y="2640203"/>
                </a:lnTo>
                <a:cubicBezTo>
                  <a:pt x="1441808" y="2677278"/>
                  <a:pt x="1411752" y="2707334"/>
                  <a:pt x="1374676" y="2707334"/>
                </a:cubicBezTo>
                <a:close/>
                <a:moveTo>
                  <a:pt x="1341902" y="2929154"/>
                </a:moveTo>
                <a:lnTo>
                  <a:pt x="624004" y="2929154"/>
                </a:lnTo>
                <a:cubicBezTo>
                  <a:pt x="586929" y="2929154"/>
                  <a:pt x="556873" y="2899098"/>
                  <a:pt x="556873" y="2862023"/>
                </a:cubicBezTo>
                <a:lnTo>
                  <a:pt x="556873" y="2832390"/>
                </a:lnTo>
                <a:cubicBezTo>
                  <a:pt x="556873" y="2795315"/>
                  <a:pt x="586929" y="2765259"/>
                  <a:pt x="624004" y="2765259"/>
                </a:cubicBezTo>
                <a:lnTo>
                  <a:pt x="1341902" y="2765259"/>
                </a:lnTo>
                <a:cubicBezTo>
                  <a:pt x="1378978" y="2765259"/>
                  <a:pt x="1409033" y="2795315"/>
                  <a:pt x="1409033" y="2832390"/>
                </a:cubicBezTo>
                <a:lnTo>
                  <a:pt x="1409033" y="2862023"/>
                </a:lnTo>
                <a:cubicBezTo>
                  <a:pt x="1409033" y="2899098"/>
                  <a:pt x="1378978" y="2929154"/>
                  <a:pt x="1341902" y="2929154"/>
                </a:cubicBezTo>
                <a:close/>
                <a:moveTo>
                  <a:pt x="982953" y="3249282"/>
                </a:moveTo>
                <a:cubicBezTo>
                  <a:pt x="783838" y="3249282"/>
                  <a:pt x="622424" y="3190586"/>
                  <a:pt x="622424" y="3118181"/>
                </a:cubicBezTo>
                <a:lnTo>
                  <a:pt x="622424" y="2987080"/>
                </a:lnTo>
                <a:lnTo>
                  <a:pt x="1343482" y="2987080"/>
                </a:lnTo>
                <a:lnTo>
                  <a:pt x="1343482" y="3118181"/>
                </a:lnTo>
                <a:cubicBezTo>
                  <a:pt x="1343482" y="3190586"/>
                  <a:pt x="1182068" y="3249282"/>
                  <a:pt x="982953" y="324928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sp>
        <p:nvSpPr>
          <p:cNvPr id="101" name="자유형: 도형 49">
            <a:extLst>
              <a:ext uri="{FF2B5EF4-FFF2-40B4-BE49-F238E27FC236}">
                <a16:creationId xmlns:a16="http://schemas.microsoft.com/office/drawing/2014/main" id="{6275DF81-0619-4007-98F8-458C983DC2CE}"/>
              </a:ext>
            </a:extLst>
          </p:cNvPr>
          <p:cNvSpPr>
            <a:spLocks noChangeAspect="1"/>
          </p:cNvSpPr>
          <p:nvPr/>
        </p:nvSpPr>
        <p:spPr>
          <a:xfrm rot="10800000">
            <a:off x="3417583" y="2285316"/>
            <a:ext cx="904573" cy="1501406"/>
          </a:xfrm>
          <a:custGeom>
            <a:avLst/>
            <a:gdLst>
              <a:gd name="connsiteX0" fmla="*/ 1047232 w 1957642"/>
              <a:gd name="connsiteY0" fmla="*/ 5654 h 3249282"/>
              <a:gd name="connsiteX1" fmla="*/ 1030640 w 1957642"/>
              <a:gd name="connsiteY1" fmla="*/ 5654 h 3249282"/>
              <a:gd name="connsiteX2" fmla="*/ 1048024 w 1957642"/>
              <a:gd name="connsiteY2" fmla="*/ 0 h 3249282"/>
              <a:gd name="connsiteX3" fmla="*/ 1160845 w 1957642"/>
              <a:gd name="connsiteY3" fmla="*/ 2127215 h 3249282"/>
              <a:gd name="connsiteX4" fmla="*/ 1196036 w 1957642"/>
              <a:gd name="connsiteY4" fmla="*/ 2120110 h 3249282"/>
              <a:gd name="connsiteX5" fmla="*/ 1237844 w 1957642"/>
              <a:gd name="connsiteY5" fmla="*/ 2120446 h 3249282"/>
              <a:gd name="connsiteX6" fmla="*/ 1296213 w 1957642"/>
              <a:gd name="connsiteY6" fmla="*/ 2029106 h 3249282"/>
              <a:gd name="connsiteX7" fmla="*/ 1397562 w 1957642"/>
              <a:gd name="connsiteY7" fmla="*/ 1825853 h 3249282"/>
              <a:gd name="connsiteX8" fmla="*/ 1777778 w 1957642"/>
              <a:gd name="connsiteY8" fmla="*/ 1099228 h 3249282"/>
              <a:gd name="connsiteX9" fmla="*/ 980978 w 1957642"/>
              <a:gd name="connsiteY9" fmla="*/ 301427 h 3249282"/>
              <a:gd name="connsiteX10" fmla="*/ 980978 w 1957642"/>
              <a:gd name="connsiteY10" fmla="*/ 301625 h 3249282"/>
              <a:gd name="connsiteX11" fmla="*/ 978823 w 1957642"/>
              <a:gd name="connsiteY11" fmla="*/ 301459 h 3249282"/>
              <a:gd name="connsiteX12" fmla="*/ 976666 w 1957642"/>
              <a:gd name="connsiteY12" fmla="*/ 301625 h 3249282"/>
              <a:gd name="connsiteX13" fmla="*/ 976666 w 1957642"/>
              <a:gd name="connsiteY13" fmla="*/ 301427 h 3249282"/>
              <a:gd name="connsiteX14" fmla="*/ 179865 w 1957642"/>
              <a:gd name="connsiteY14" fmla="*/ 1099228 h 3249282"/>
              <a:gd name="connsiteX15" fmla="*/ 560081 w 1957642"/>
              <a:gd name="connsiteY15" fmla="*/ 1825853 h 3249282"/>
              <a:gd name="connsiteX16" fmla="*/ 661430 w 1957642"/>
              <a:gd name="connsiteY16" fmla="*/ 2029106 h 3249282"/>
              <a:gd name="connsiteX17" fmla="*/ 719799 w 1957642"/>
              <a:gd name="connsiteY17" fmla="*/ 2120446 h 3249282"/>
              <a:gd name="connsiteX18" fmla="*/ 770760 w 1957642"/>
              <a:gd name="connsiteY18" fmla="*/ 2120037 h 3249282"/>
              <a:gd name="connsiteX19" fmla="*/ 806315 w 1957642"/>
              <a:gd name="connsiteY19" fmla="*/ 2127215 h 3249282"/>
              <a:gd name="connsiteX20" fmla="*/ 1319520 w 1957642"/>
              <a:gd name="connsiteY20" fmla="*/ 2263042 h 3249282"/>
              <a:gd name="connsiteX21" fmla="*/ 978823 w 1957642"/>
              <a:gd name="connsiteY21" fmla="*/ 2261822 h 3249282"/>
              <a:gd name="connsiteX22" fmla="*/ 638123 w 1957642"/>
              <a:gd name="connsiteY22" fmla="*/ 2263042 h 3249282"/>
              <a:gd name="connsiteX23" fmla="*/ 513100 w 1957642"/>
              <a:gd name="connsiteY23" fmla="*/ 2169534 h 3249282"/>
              <a:gd name="connsiteX24" fmla="*/ 465828 w 1957642"/>
              <a:gd name="connsiteY24" fmla="*/ 1970355 h 3249282"/>
              <a:gd name="connsiteX25" fmla="*/ 0 w 1957642"/>
              <a:gd name="connsiteY25" fmla="*/ 1080372 h 3249282"/>
              <a:gd name="connsiteX26" fmla="*/ 976988 w 1957642"/>
              <a:gd name="connsiteY26" fmla="*/ 103385 h 3249282"/>
              <a:gd name="connsiteX27" fmla="*/ 978823 w 1957642"/>
              <a:gd name="connsiteY27" fmla="*/ 103526 h 3249282"/>
              <a:gd name="connsiteX28" fmla="*/ 980656 w 1957642"/>
              <a:gd name="connsiteY28" fmla="*/ 103385 h 3249282"/>
              <a:gd name="connsiteX29" fmla="*/ 1957642 w 1957642"/>
              <a:gd name="connsiteY29" fmla="*/ 1080372 h 3249282"/>
              <a:gd name="connsiteX30" fmla="*/ 1491816 w 1957642"/>
              <a:gd name="connsiteY30" fmla="*/ 1970355 h 3249282"/>
              <a:gd name="connsiteX31" fmla="*/ 1444543 w 1957642"/>
              <a:gd name="connsiteY31" fmla="*/ 2169534 h 3249282"/>
              <a:gd name="connsiteX32" fmla="*/ 1319520 w 1957642"/>
              <a:gd name="connsiteY32" fmla="*/ 2263042 h 3249282"/>
              <a:gd name="connsiteX33" fmla="*/ 1407452 w 1957642"/>
              <a:gd name="connsiteY33" fmla="*/ 2485514 h 3249282"/>
              <a:gd name="connsiteX34" fmla="*/ 558453 w 1957642"/>
              <a:gd name="connsiteY34" fmla="*/ 2485514 h 3249282"/>
              <a:gd name="connsiteX35" fmla="*/ 491321 w 1957642"/>
              <a:gd name="connsiteY35" fmla="*/ 2418383 h 3249282"/>
              <a:gd name="connsiteX36" fmla="*/ 491321 w 1957642"/>
              <a:gd name="connsiteY36" fmla="*/ 2388750 h 3249282"/>
              <a:gd name="connsiteX37" fmla="*/ 558453 w 1957642"/>
              <a:gd name="connsiteY37" fmla="*/ 2321619 h 3249282"/>
              <a:gd name="connsiteX38" fmla="*/ 1407452 w 1957642"/>
              <a:gd name="connsiteY38" fmla="*/ 2321619 h 3249282"/>
              <a:gd name="connsiteX39" fmla="*/ 1474583 w 1957642"/>
              <a:gd name="connsiteY39" fmla="*/ 2388750 h 3249282"/>
              <a:gd name="connsiteX40" fmla="*/ 1474583 w 1957642"/>
              <a:gd name="connsiteY40" fmla="*/ 2418383 h 3249282"/>
              <a:gd name="connsiteX41" fmla="*/ 1407452 w 1957642"/>
              <a:gd name="connsiteY41" fmla="*/ 2485514 h 3249282"/>
              <a:gd name="connsiteX42" fmla="*/ 1374676 w 1957642"/>
              <a:gd name="connsiteY42" fmla="*/ 2707334 h 3249282"/>
              <a:gd name="connsiteX43" fmla="*/ 591228 w 1957642"/>
              <a:gd name="connsiteY43" fmla="*/ 2707334 h 3249282"/>
              <a:gd name="connsiteX44" fmla="*/ 524097 w 1957642"/>
              <a:gd name="connsiteY44" fmla="*/ 2640203 h 3249282"/>
              <a:gd name="connsiteX45" fmla="*/ 524097 w 1957642"/>
              <a:gd name="connsiteY45" fmla="*/ 2610570 h 3249282"/>
              <a:gd name="connsiteX46" fmla="*/ 591228 w 1957642"/>
              <a:gd name="connsiteY46" fmla="*/ 2543440 h 3249282"/>
              <a:gd name="connsiteX47" fmla="*/ 1374676 w 1957642"/>
              <a:gd name="connsiteY47" fmla="*/ 2543440 h 3249282"/>
              <a:gd name="connsiteX48" fmla="*/ 1441808 w 1957642"/>
              <a:gd name="connsiteY48" fmla="*/ 2610570 h 3249282"/>
              <a:gd name="connsiteX49" fmla="*/ 1441808 w 1957642"/>
              <a:gd name="connsiteY49" fmla="*/ 2640203 h 3249282"/>
              <a:gd name="connsiteX50" fmla="*/ 1374676 w 1957642"/>
              <a:gd name="connsiteY50" fmla="*/ 2707334 h 3249282"/>
              <a:gd name="connsiteX51" fmla="*/ 1341902 w 1957642"/>
              <a:gd name="connsiteY51" fmla="*/ 2929154 h 3249282"/>
              <a:gd name="connsiteX52" fmla="*/ 624004 w 1957642"/>
              <a:gd name="connsiteY52" fmla="*/ 2929154 h 3249282"/>
              <a:gd name="connsiteX53" fmla="*/ 556873 w 1957642"/>
              <a:gd name="connsiteY53" fmla="*/ 2862023 h 3249282"/>
              <a:gd name="connsiteX54" fmla="*/ 556873 w 1957642"/>
              <a:gd name="connsiteY54" fmla="*/ 2832390 h 3249282"/>
              <a:gd name="connsiteX55" fmla="*/ 624004 w 1957642"/>
              <a:gd name="connsiteY55" fmla="*/ 2765259 h 3249282"/>
              <a:gd name="connsiteX56" fmla="*/ 1341902 w 1957642"/>
              <a:gd name="connsiteY56" fmla="*/ 2765259 h 3249282"/>
              <a:gd name="connsiteX57" fmla="*/ 1409033 w 1957642"/>
              <a:gd name="connsiteY57" fmla="*/ 2832390 h 3249282"/>
              <a:gd name="connsiteX58" fmla="*/ 1409033 w 1957642"/>
              <a:gd name="connsiteY58" fmla="*/ 2862023 h 3249282"/>
              <a:gd name="connsiteX59" fmla="*/ 1341902 w 1957642"/>
              <a:gd name="connsiteY59" fmla="*/ 2929154 h 3249282"/>
              <a:gd name="connsiteX60" fmla="*/ 982953 w 1957642"/>
              <a:gd name="connsiteY60" fmla="*/ 3249282 h 3249282"/>
              <a:gd name="connsiteX61" fmla="*/ 622424 w 1957642"/>
              <a:gd name="connsiteY61" fmla="*/ 3118181 h 3249282"/>
              <a:gd name="connsiteX62" fmla="*/ 622424 w 1957642"/>
              <a:gd name="connsiteY62" fmla="*/ 2987080 h 3249282"/>
              <a:gd name="connsiteX63" fmla="*/ 1343482 w 1957642"/>
              <a:gd name="connsiteY63" fmla="*/ 2987080 h 3249282"/>
              <a:gd name="connsiteX64" fmla="*/ 1343482 w 1957642"/>
              <a:gd name="connsiteY64" fmla="*/ 3118181 h 3249282"/>
              <a:gd name="connsiteX65" fmla="*/ 982953 w 1957642"/>
              <a:gd name="connsiteY65" fmla="*/ 3249282 h 324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7642" h="3249282">
                <a:moveTo>
                  <a:pt x="1047232" y="5654"/>
                </a:moveTo>
                <a:lnTo>
                  <a:pt x="1030640" y="5654"/>
                </a:lnTo>
                <a:lnTo>
                  <a:pt x="1048024" y="0"/>
                </a:lnTo>
                <a:close/>
                <a:moveTo>
                  <a:pt x="1160845" y="2127215"/>
                </a:moveTo>
                <a:lnTo>
                  <a:pt x="1196036" y="2120110"/>
                </a:lnTo>
                <a:lnTo>
                  <a:pt x="1237844" y="2120446"/>
                </a:lnTo>
                <a:cubicBezTo>
                  <a:pt x="1308896" y="2116324"/>
                  <a:pt x="1283850" y="2108399"/>
                  <a:pt x="1296213" y="2029106"/>
                </a:cubicBezTo>
                <a:cubicBezTo>
                  <a:pt x="1327247" y="1916021"/>
                  <a:pt x="1321193" y="1914210"/>
                  <a:pt x="1397562" y="1825853"/>
                </a:cubicBezTo>
                <a:cubicBezTo>
                  <a:pt x="1565052" y="1691460"/>
                  <a:pt x="1777778" y="1397289"/>
                  <a:pt x="1777778" y="1099228"/>
                </a:cubicBezTo>
                <a:cubicBezTo>
                  <a:pt x="1777778" y="658937"/>
                  <a:pt x="1421136" y="301944"/>
                  <a:pt x="980978" y="301427"/>
                </a:cubicBezTo>
                <a:lnTo>
                  <a:pt x="980978" y="301625"/>
                </a:lnTo>
                <a:lnTo>
                  <a:pt x="978823" y="301459"/>
                </a:lnTo>
                <a:lnTo>
                  <a:pt x="976666" y="301625"/>
                </a:lnTo>
                <a:lnTo>
                  <a:pt x="976666" y="301427"/>
                </a:lnTo>
                <a:cubicBezTo>
                  <a:pt x="536507" y="301944"/>
                  <a:pt x="179865" y="658937"/>
                  <a:pt x="179865" y="1099228"/>
                </a:cubicBezTo>
                <a:cubicBezTo>
                  <a:pt x="179865" y="1397289"/>
                  <a:pt x="392591" y="1691460"/>
                  <a:pt x="560081" y="1825853"/>
                </a:cubicBezTo>
                <a:cubicBezTo>
                  <a:pt x="636451" y="1914210"/>
                  <a:pt x="630396" y="1916021"/>
                  <a:pt x="661430" y="2029106"/>
                </a:cubicBezTo>
                <a:cubicBezTo>
                  <a:pt x="673794" y="2108399"/>
                  <a:pt x="648747" y="2116324"/>
                  <a:pt x="719799" y="2120446"/>
                </a:cubicBezTo>
                <a:lnTo>
                  <a:pt x="770760" y="2120037"/>
                </a:lnTo>
                <a:lnTo>
                  <a:pt x="806315" y="2127215"/>
                </a:lnTo>
                <a:close/>
                <a:moveTo>
                  <a:pt x="1319520" y="2263042"/>
                </a:moveTo>
                <a:lnTo>
                  <a:pt x="978823" y="2261822"/>
                </a:lnTo>
                <a:lnTo>
                  <a:pt x="638123" y="2263042"/>
                </a:lnTo>
                <a:cubicBezTo>
                  <a:pt x="577778" y="2263042"/>
                  <a:pt x="547241" y="2240386"/>
                  <a:pt x="513100" y="2169534"/>
                </a:cubicBezTo>
                <a:cubicBezTo>
                  <a:pt x="499969" y="2077754"/>
                  <a:pt x="526938" y="2040759"/>
                  <a:pt x="465828" y="1970355"/>
                </a:cubicBezTo>
                <a:cubicBezTo>
                  <a:pt x="260705" y="1805868"/>
                  <a:pt x="0" y="1445504"/>
                  <a:pt x="0" y="1080372"/>
                </a:cubicBezTo>
                <a:cubicBezTo>
                  <a:pt x="0" y="540796"/>
                  <a:pt x="437413" y="103385"/>
                  <a:pt x="976988" y="103385"/>
                </a:cubicBezTo>
                <a:lnTo>
                  <a:pt x="978823" y="103526"/>
                </a:lnTo>
                <a:lnTo>
                  <a:pt x="980656" y="103385"/>
                </a:lnTo>
                <a:cubicBezTo>
                  <a:pt x="1520231" y="103385"/>
                  <a:pt x="1957642" y="540796"/>
                  <a:pt x="1957642" y="1080372"/>
                </a:cubicBezTo>
                <a:cubicBezTo>
                  <a:pt x="1957642" y="1445504"/>
                  <a:pt x="1696938" y="1805868"/>
                  <a:pt x="1491816" y="1970355"/>
                </a:cubicBezTo>
                <a:cubicBezTo>
                  <a:pt x="1430706" y="2040759"/>
                  <a:pt x="1457674" y="2077754"/>
                  <a:pt x="1444543" y="2169534"/>
                </a:cubicBezTo>
                <a:cubicBezTo>
                  <a:pt x="1410403" y="2240386"/>
                  <a:pt x="1379867" y="2263042"/>
                  <a:pt x="1319520" y="2263042"/>
                </a:cubicBezTo>
                <a:close/>
                <a:moveTo>
                  <a:pt x="1407452" y="2485514"/>
                </a:moveTo>
                <a:lnTo>
                  <a:pt x="558453" y="2485514"/>
                </a:lnTo>
                <a:cubicBezTo>
                  <a:pt x="521377" y="2485514"/>
                  <a:pt x="491321" y="2455458"/>
                  <a:pt x="491321" y="2418383"/>
                </a:cubicBezTo>
                <a:lnTo>
                  <a:pt x="491321" y="2388750"/>
                </a:lnTo>
                <a:cubicBezTo>
                  <a:pt x="491321" y="2351675"/>
                  <a:pt x="521377" y="2321619"/>
                  <a:pt x="558453" y="2321619"/>
                </a:cubicBezTo>
                <a:lnTo>
                  <a:pt x="1407452" y="2321619"/>
                </a:lnTo>
                <a:cubicBezTo>
                  <a:pt x="1444528" y="2321619"/>
                  <a:pt x="1474583" y="2351675"/>
                  <a:pt x="1474583" y="2388750"/>
                </a:cubicBezTo>
                <a:lnTo>
                  <a:pt x="1474583" y="2418383"/>
                </a:lnTo>
                <a:cubicBezTo>
                  <a:pt x="1474583" y="2455458"/>
                  <a:pt x="1444528" y="2485514"/>
                  <a:pt x="1407452" y="2485514"/>
                </a:cubicBezTo>
                <a:close/>
                <a:moveTo>
                  <a:pt x="1374676" y="2707334"/>
                </a:moveTo>
                <a:lnTo>
                  <a:pt x="591228" y="2707334"/>
                </a:lnTo>
                <a:cubicBezTo>
                  <a:pt x="554153" y="2707334"/>
                  <a:pt x="524097" y="2677278"/>
                  <a:pt x="524097" y="2640203"/>
                </a:cubicBezTo>
                <a:lnTo>
                  <a:pt x="524097" y="2610570"/>
                </a:lnTo>
                <a:cubicBezTo>
                  <a:pt x="524097" y="2573495"/>
                  <a:pt x="554153" y="2543440"/>
                  <a:pt x="591228" y="2543440"/>
                </a:cubicBezTo>
                <a:lnTo>
                  <a:pt x="1374676" y="2543440"/>
                </a:lnTo>
                <a:cubicBezTo>
                  <a:pt x="1411752" y="2543440"/>
                  <a:pt x="1441808" y="2573495"/>
                  <a:pt x="1441808" y="2610570"/>
                </a:cubicBezTo>
                <a:lnTo>
                  <a:pt x="1441808" y="2640203"/>
                </a:lnTo>
                <a:cubicBezTo>
                  <a:pt x="1441808" y="2677278"/>
                  <a:pt x="1411752" y="2707334"/>
                  <a:pt x="1374676" y="2707334"/>
                </a:cubicBezTo>
                <a:close/>
                <a:moveTo>
                  <a:pt x="1341902" y="2929154"/>
                </a:moveTo>
                <a:lnTo>
                  <a:pt x="624004" y="2929154"/>
                </a:lnTo>
                <a:cubicBezTo>
                  <a:pt x="586929" y="2929154"/>
                  <a:pt x="556873" y="2899098"/>
                  <a:pt x="556873" y="2862023"/>
                </a:cubicBezTo>
                <a:lnTo>
                  <a:pt x="556873" y="2832390"/>
                </a:lnTo>
                <a:cubicBezTo>
                  <a:pt x="556873" y="2795315"/>
                  <a:pt x="586929" y="2765259"/>
                  <a:pt x="624004" y="2765259"/>
                </a:cubicBezTo>
                <a:lnTo>
                  <a:pt x="1341902" y="2765259"/>
                </a:lnTo>
                <a:cubicBezTo>
                  <a:pt x="1378978" y="2765259"/>
                  <a:pt x="1409033" y="2795315"/>
                  <a:pt x="1409033" y="2832390"/>
                </a:cubicBezTo>
                <a:lnTo>
                  <a:pt x="1409033" y="2862023"/>
                </a:lnTo>
                <a:cubicBezTo>
                  <a:pt x="1409033" y="2899098"/>
                  <a:pt x="1378978" y="2929154"/>
                  <a:pt x="1341902" y="2929154"/>
                </a:cubicBezTo>
                <a:close/>
                <a:moveTo>
                  <a:pt x="982953" y="3249282"/>
                </a:moveTo>
                <a:cubicBezTo>
                  <a:pt x="783838" y="3249282"/>
                  <a:pt x="622424" y="3190586"/>
                  <a:pt x="622424" y="3118181"/>
                </a:cubicBezTo>
                <a:lnTo>
                  <a:pt x="622424" y="2987080"/>
                </a:lnTo>
                <a:lnTo>
                  <a:pt x="1343482" y="2987080"/>
                </a:lnTo>
                <a:lnTo>
                  <a:pt x="1343482" y="3118181"/>
                </a:lnTo>
                <a:cubicBezTo>
                  <a:pt x="1343482" y="3190586"/>
                  <a:pt x="1182068" y="3249282"/>
                  <a:pt x="982953" y="3249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sp>
        <p:nvSpPr>
          <p:cNvPr id="102" name="자유형: 도형 50">
            <a:extLst>
              <a:ext uri="{FF2B5EF4-FFF2-40B4-BE49-F238E27FC236}">
                <a16:creationId xmlns:a16="http://schemas.microsoft.com/office/drawing/2014/main" id="{6DC40D6E-3FD1-44F7-A8A1-6D5C9DE113E6}"/>
              </a:ext>
            </a:extLst>
          </p:cNvPr>
          <p:cNvSpPr>
            <a:spLocks noChangeAspect="1"/>
          </p:cNvSpPr>
          <p:nvPr/>
        </p:nvSpPr>
        <p:spPr>
          <a:xfrm rot="10800000">
            <a:off x="5612843" y="2282800"/>
            <a:ext cx="904573" cy="1501406"/>
          </a:xfrm>
          <a:custGeom>
            <a:avLst/>
            <a:gdLst>
              <a:gd name="connsiteX0" fmla="*/ 1047232 w 1957642"/>
              <a:gd name="connsiteY0" fmla="*/ 5654 h 3249282"/>
              <a:gd name="connsiteX1" fmla="*/ 1030640 w 1957642"/>
              <a:gd name="connsiteY1" fmla="*/ 5654 h 3249282"/>
              <a:gd name="connsiteX2" fmla="*/ 1048024 w 1957642"/>
              <a:gd name="connsiteY2" fmla="*/ 0 h 3249282"/>
              <a:gd name="connsiteX3" fmla="*/ 1160845 w 1957642"/>
              <a:gd name="connsiteY3" fmla="*/ 2127215 h 3249282"/>
              <a:gd name="connsiteX4" fmla="*/ 1196036 w 1957642"/>
              <a:gd name="connsiteY4" fmla="*/ 2120110 h 3249282"/>
              <a:gd name="connsiteX5" fmla="*/ 1237844 w 1957642"/>
              <a:gd name="connsiteY5" fmla="*/ 2120446 h 3249282"/>
              <a:gd name="connsiteX6" fmla="*/ 1296213 w 1957642"/>
              <a:gd name="connsiteY6" fmla="*/ 2029106 h 3249282"/>
              <a:gd name="connsiteX7" fmla="*/ 1397562 w 1957642"/>
              <a:gd name="connsiteY7" fmla="*/ 1825853 h 3249282"/>
              <a:gd name="connsiteX8" fmla="*/ 1777778 w 1957642"/>
              <a:gd name="connsiteY8" fmla="*/ 1099228 h 3249282"/>
              <a:gd name="connsiteX9" fmla="*/ 980978 w 1957642"/>
              <a:gd name="connsiteY9" fmla="*/ 301427 h 3249282"/>
              <a:gd name="connsiteX10" fmla="*/ 980978 w 1957642"/>
              <a:gd name="connsiteY10" fmla="*/ 301625 h 3249282"/>
              <a:gd name="connsiteX11" fmla="*/ 978823 w 1957642"/>
              <a:gd name="connsiteY11" fmla="*/ 301459 h 3249282"/>
              <a:gd name="connsiteX12" fmla="*/ 976666 w 1957642"/>
              <a:gd name="connsiteY12" fmla="*/ 301625 h 3249282"/>
              <a:gd name="connsiteX13" fmla="*/ 976666 w 1957642"/>
              <a:gd name="connsiteY13" fmla="*/ 301427 h 3249282"/>
              <a:gd name="connsiteX14" fmla="*/ 179865 w 1957642"/>
              <a:gd name="connsiteY14" fmla="*/ 1099228 h 3249282"/>
              <a:gd name="connsiteX15" fmla="*/ 560081 w 1957642"/>
              <a:gd name="connsiteY15" fmla="*/ 1825853 h 3249282"/>
              <a:gd name="connsiteX16" fmla="*/ 661430 w 1957642"/>
              <a:gd name="connsiteY16" fmla="*/ 2029106 h 3249282"/>
              <a:gd name="connsiteX17" fmla="*/ 719799 w 1957642"/>
              <a:gd name="connsiteY17" fmla="*/ 2120446 h 3249282"/>
              <a:gd name="connsiteX18" fmla="*/ 770760 w 1957642"/>
              <a:gd name="connsiteY18" fmla="*/ 2120037 h 3249282"/>
              <a:gd name="connsiteX19" fmla="*/ 806315 w 1957642"/>
              <a:gd name="connsiteY19" fmla="*/ 2127215 h 3249282"/>
              <a:gd name="connsiteX20" fmla="*/ 1319520 w 1957642"/>
              <a:gd name="connsiteY20" fmla="*/ 2263042 h 3249282"/>
              <a:gd name="connsiteX21" fmla="*/ 978823 w 1957642"/>
              <a:gd name="connsiteY21" fmla="*/ 2261822 h 3249282"/>
              <a:gd name="connsiteX22" fmla="*/ 638123 w 1957642"/>
              <a:gd name="connsiteY22" fmla="*/ 2263042 h 3249282"/>
              <a:gd name="connsiteX23" fmla="*/ 513100 w 1957642"/>
              <a:gd name="connsiteY23" fmla="*/ 2169534 h 3249282"/>
              <a:gd name="connsiteX24" fmla="*/ 465828 w 1957642"/>
              <a:gd name="connsiteY24" fmla="*/ 1970355 h 3249282"/>
              <a:gd name="connsiteX25" fmla="*/ 0 w 1957642"/>
              <a:gd name="connsiteY25" fmla="*/ 1080372 h 3249282"/>
              <a:gd name="connsiteX26" fmla="*/ 976988 w 1957642"/>
              <a:gd name="connsiteY26" fmla="*/ 103385 h 3249282"/>
              <a:gd name="connsiteX27" fmla="*/ 978823 w 1957642"/>
              <a:gd name="connsiteY27" fmla="*/ 103526 h 3249282"/>
              <a:gd name="connsiteX28" fmla="*/ 980656 w 1957642"/>
              <a:gd name="connsiteY28" fmla="*/ 103385 h 3249282"/>
              <a:gd name="connsiteX29" fmla="*/ 1957642 w 1957642"/>
              <a:gd name="connsiteY29" fmla="*/ 1080372 h 3249282"/>
              <a:gd name="connsiteX30" fmla="*/ 1491816 w 1957642"/>
              <a:gd name="connsiteY30" fmla="*/ 1970355 h 3249282"/>
              <a:gd name="connsiteX31" fmla="*/ 1444543 w 1957642"/>
              <a:gd name="connsiteY31" fmla="*/ 2169534 h 3249282"/>
              <a:gd name="connsiteX32" fmla="*/ 1319520 w 1957642"/>
              <a:gd name="connsiteY32" fmla="*/ 2263042 h 3249282"/>
              <a:gd name="connsiteX33" fmla="*/ 1407452 w 1957642"/>
              <a:gd name="connsiteY33" fmla="*/ 2485514 h 3249282"/>
              <a:gd name="connsiteX34" fmla="*/ 558453 w 1957642"/>
              <a:gd name="connsiteY34" fmla="*/ 2485514 h 3249282"/>
              <a:gd name="connsiteX35" fmla="*/ 491321 w 1957642"/>
              <a:gd name="connsiteY35" fmla="*/ 2418383 h 3249282"/>
              <a:gd name="connsiteX36" fmla="*/ 491321 w 1957642"/>
              <a:gd name="connsiteY36" fmla="*/ 2388750 h 3249282"/>
              <a:gd name="connsiteX37" fmla="*/ 558453 w 1957642"/>
              <a:gd name="connsiteY37" fmla="*/ 2321619 h 3249282"/>
              <a:gd name="connsiteX38" fmla="*/ 1407452 w 1957642"/>
              <a:gd name="connsiteY38" fmla="*/ 2321619 h 3249282"/>
              <a:gd name="connsiteX39" fmla="*/ 1474583 w 1957642"/>
              <a:gd name="connsiteY39" fmla="*/ 2388750 h 3249282"/>
              <a:gd name="connsiteX40" fmla="*/ 1474583 w 1957642"/>
              <a:gd name="connsiteY40" fmla="*/ 2418383 h 3249282"/>
              <a:gd name="connsiteX41" fmla="*/ 1407452 w 1957642"/>
              <a:gd name="connsiteY41" fmla="*/ 2485514 h 3249282"/>
              <a:gd name="connsiteX42" fmla="*/ 1374676 w 1957642"/>
              <a:gd name="connsiteY42" fmla="*/ 2707334 h 3249282"/>
              <a:gd name="connsiteX43" fmla="*/ 591228 w 1957642"/>
              <a:gd name="connsiteY43" fmla="*/ 2707334 h 3249282"/>
              <a:gd name="connsiteX44" fmla="*/ 524097 w 1957642"/>
              <a:gd name="connsiteY44" fmla="*/ 2640203 h 3249282"/>
              <a:gd name="connsiteX45" fmla="*/ 524097 w 1957642"/>
              <a:gd name="connsiteY45" fmla="*/ 2610570 h 3249282"/>
              <a:gd name="connsiteX46" fmla="*/ 591228 w 1957642"/>
              <a:gd name="connsiteY46" fmla="*/ 2543440 h 3249282"/>
              <a:gd name="connsiteX47" fmla="*/ 1374676 w 1957642"/>
              <a:gd name="connsiteY47" fmla="*/ 2543440 h 3249282"/>
              <a:gd name="connsiteX48" fmla="*/ 1441808 w 1957642"/>
              <a:gd name="connsiteY48" fmla="*/ 2610570 h 3249282"/>
              <a:gd name="connsiteX49" fmla="*/ 1441808 w 1957642"/>
              <a:gd name="connsiteY49" fmla="*/ 2640203 h 3249282"/>
              <a:gd name="connsiteX50" fmla="*/ 1374676 w 1957642"/>
              <a:gd name="connsiteY50" fmla="*/ 2707334 h 3249282"/>
              <a:gd name="connsiteX51" fmla="*/ 1341902 w 1957642"/>
              <a:gd name="connsiteY51" fmla="*/ 2929154 h 3249282"/>
              <a:gd name="connsiteX52" fmla="*/ 624004 w 1957642"/>
              <a:gd name="connsiteY52" fmla="*/ 2929154 h 3249282"/>
              <a:gd name="connsiteX53" fmla="*/ 556873 w 1957642"/>
              <a:gd name="connsiteY53" fmla="*/ 2862023 h 3249282"/>
              <a:gd name="connsiteX54" fmla="*/ 556873 w 1957642"/>
              <a:gd name="connsiteY54" fmla="*/ 2832390 h 3249282"/>
              <a:gd name="connsiteX55" fmla="*/ 624004 w 1957642"/>
              <a:gd name="connsiteY55" fmla="*/ 2765259 h 3249282"/>
              <a:gd name="connsiteX56" fmla="*/ 1341902 w 1957642"/>
              <a:gd name="connsiteY56" fmla="*/ 2765259 h 3249282"/>
              <a:gd name="connsiteX57" fmla="*/ 1409033 w 1957642"/>
              <a:gd name="connsiteY57" fmla="*/ 2832390 h 3249282"/>
              <a:gd name="connsiteX58" fmla="*/ 1409033 w 1957642"/>
              <a:gd name="connsiteY58" fmla="*/ 2862023 h 3249282"/>
              <a:gd name="connsiteX59" fmla="*/ 1341902 w 1957642"/>
              <a:gd name="connsiteY59" fmla="*/ 2929154 h 3249282"/>
              <a:gd name="connsiteX60" fmla="*/ 982953 w 1957642"/>
              <a:gd name="connsiteY60" fmla="*/ 3249282 h 3249282"/>
              <a:gd name="connsiteX61" fmla="*/ 622424 w 1957642"/>
              <a:gd name="connsiteY61" fmla="*/ 3118181 h 3249282"/>
              <a:gd name="connsiteX62" fmla="*/ 622424 w 1957642"/>
              <a:gd name="connsiteY62" fmla="*/ 2987080 h 3249282"/>
              <a:gd name="connsiteX63" fmla="*/ 1343482 w 1957642"/>
              <a:gd name="connsiteY63" fmla="*/ 2987080 h 3249282"/>
              <a:gd name="connsiteX64" fmla="*/ 1343482 w 1957642"/>
              <a:gd name="connsiteY64" fmla="*/ 3118181 h 3249282"/>
              <a:gd name="connsiteX65" fmla="*/ 982953 w 1957642"/>
              <a:gd name="connsiteY65" fmla="*/ 3249282 h 324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7642" h="3249282">
                <a:moveTo>
                  <a:pt x="1047232" y="5654"/>
                </a:moveTo>
                <a:lnTo>
                  <a:pt x="1030640" y="5654"/>
                </a:lnTo>
                <a:lnTo>
                  <a:pt x="1048024" y="0"/>
                </a:lnTo>
                <a:close/>
                <a:moveTo>
                  <a:pt x="1160845" y="2127215"/>
                </a:moveTo>
                <a:lnTo>
                  <a:pt x="1196036" y="2120110"/>
                </a:lnTo>
                <a:lnTo>
                  <a:pt x="1237844" y="2120446"/>
                </a:lnTo>
                <a:cubicBezTo>
                  <a:pt x="1308896" y="2116324"/>
                  <a:pt x="1283850" y="2108399"/>
                  <a:pt x="1296213" y="2029106"/>
                </a:cubicBezTo>
                <a:cubicBezTo>
                  <a:pt x="1327247" y="1916021"/>
                  <a:pt x="1321193" y="1914210"/>
                  <a:pt x="1397562" y="1825853"/>
                </a:cubicBezTo>
                <a:cubicBezTo>
                  <a:pt x="1565052" y="1691460"/>
                  <a:pt x="1777778" y="1397289"/>
                  <a:pt x="1777778" y="1099228"/>
                </a:cubicBezTo>
                <a:cubicBezTo>
                  <a:pt x="1777778" y="658937"/>
                  <a:pt x="1421136" y="301944"/>
                  <a:pt x="980978" y="301427"/>
                </a:cubicBezTo>
                <a:lnTo>
                  <a:pt x="980978" y="301625"/>
                </a:lnTo>
                <a:lnTo>
                  <a:pt x="978823" y="301459"/>
                </a:lnTo>
                <a:lnTo>
                  <a:pt x="976666" y="301625"/>
                </a:lnTo>
                <a:lnTo>
                  <a:pt x="976666" y="301427"/>
                </a:lnTo>
                <a:cubicBezTo>
                  <a:pt x="536507" y="301944"/>
                  <a:pt x="179865" y="658937"/>
                  <a:pt x="179865" y="1099228"/>
                </a:cubicBezTo>
                <a:cubicBezTo>
                  <a:pt x="179865" y="1397289"/>
                  <a:pt x="392591" y="1691460"/>
                  <a:pt x="560081" y="1825853"/>
                </a:cubicBezTo>
                <a:cubicBezTo>
                  <a:pt x="636451" y="1914210"/>
                  <a:pt x="630396" y="1916021"/>
                  <a:pt x="661430" y="2029106"/>
                </a:cubicBezTo>
                <a:cubicBezTo>
                  <a:pt x="673794" y="2108399"/>
                  <a:pt x="648747" y="2116324"/>
                  <a:pt x="719799" y="2120446"/>
                </a:cubicBezTo>
                <a:lnTo>
                  <a:pt x="770760" y="2120037"/>
                </a:lnTo>
                <a:lnTo>
                  <a:pt x="806315" y="2127215"/>
                </a:lnTo>
                <a:close/>
                <a:moveTo>
                  <a:pt x="1319520" y="2263042"/>
                </a:moveTo>
                <a:lnTo>
                  <a:pt x="978823" y="2261822"/>
                </a:lnTo>
                <a:lnTo>
                  <a:pt x="638123" y="2263042"/>
                </a:lnTo>
                <a:cubicBezTo>
                  <a:pt x="577778" y="2263042"/>
                  <a:pt x="547241" y="2240386"/>
                  <a:pt x="513100" y="2169534"/>
                </a:cubicBezTo>
                <a:cubicBezTo>
                  <a:pt x="499969" y="2077754"/>
                  <a:pt x="526938" y="2040759"/>
                  <a:pt x="465828" y="1970355"/>
                </a:cubicBezTo>
                <a:cubicBezTo>
                  <a:pt x="260705" y="1805868"/>
                  <a:pt x="0" y="1445504"/>
                  <a:pt x="0" y="1080372"/>
                </a:cubicBezTo>
                <a:cubicBezTo>
                  <a:pt x="0" y="540796"/>
                  <a:pt x="437413" y="103385"/>
                  <a:pt x="976988" y="103385"/>
                </a:cubicBezTo>
                <a:lnTo>
                  <a:pt x="978823" y="103526"/>
                </a:lnTo>
                <a:lnTo>
                  <a:pt x="980656" y="103385"/>
                </a:lnTo>
                <a:cubicBezTo>
                  <a:pt x="1520231" y="103385"/>
                  <a:pt x="1957642" y="540796"/>
                  <a:pt x="1957642" y="1080372"/>
                </a:cubicBezTo>
                <a:cubicBezTo>
                  <a:pt x="1957642" y="1445504"/>
                  <a:pt x="1696938" y="1805868"/>
                  <a:pt x="1491816" y="1970355"/>
                </a:cubicBezTo>
                <a:cubicBezTo>
                  <a:pt x="1430706" y="2040759"/>
                  <a:pt x="1457674" y="2077754"/>
                  <a:pt x="1444543" y="2169534"/>
                </a:cubicBezTo>
                <a:cubicBezTo>
                  <a:pt x="1410403" y="2240386"/>
                  <a:pt x="1379867" y="2263042"/>
                  <a:pt x="1319520" y="2263042"/>
                </a:cubicBezTo>
                <a:close/>
                <a:moveTo>
                  <a:pt x="1407452" y="2485514"/>
                </a:moveTo>
                <a:lnTo>
                  <a:pt x="558453" y="2485514"/>
                </a:lnTo>
                <a:cubicBezTo>
                  <a:pt x="521377" y="2485514"/>
                  <a:pt x="491321" y="2455458"/>
                  <a:pt x="491321" y="2418383"/>
                </a:cubicBezTo>
                <a:lnTo>
                  <a:pt x="491321" y="2388750"/>
                </a:lnTo>
                <a:cubicBezTo>
                  <a:pt x="491321" y="2351675"/>
                  <a:pt x="521377" y="2321619"/>
                  <a:pt x="558453" y="2321619"/>
                </a:cubicBezTo>
                <a:lnTo>
                  <a:pt x="1407452" y="2321619"/>
                </a:lnTo>
                <a:cubicBezTo>
                  <a:pt x="1444528" y="2321619"/>
                  <a:pt x="1474583" y="2351675"/>
                  <a:pt x="1474583" y="2388750"/>
                </a:cubicBezTo>
                <a:lnTo>
                  <a:pt x="1474583" y="2418383"/>
                </a:lnTo>
                <a:cubicBezTo>
                  <a:pt x="1474583" y="2455458"/>
                  <a:pt x="1444528" y="2485514"/>
                  <a:pt x="1407452" y="2485514"/>
                </a:cubicBezTo>
                <a:close/>
                <a:moveTo>
                  <a:pt x="1374676" y="2707334"/>
                </a:moveTo>
                <a:lnTo>
                  <a:pt x="591228" y="2707334"/>
                </a:lnTo>
                <a:cubicBezTo>
                  <a:pt x="554153" y="2707334"/>
                  <a:pt x="524097" y="2677278"/>
                  <a:pt x="524097" y="2640203"/>
                </a:cubicBezTo>
                <a:lnTo>
                  <a:pt x="524097" y="2610570"/>
                </a:lnTo>
                <a:cubicBezTo>
                  <a:pt x="524097" y="2573495"/>
                  <a:pt x="554153" y="2543440"/>
                  <a:pt x="591228" y="2543440"/>
                </a:cubicBezTo>
                <a:lnTo>
                  <a:pt x="1374676" y="2543440"/>
                </a:lnTo>
                <a:cubicBezTo>
                  <a:pt x="1411752" y="2543440"/>
                  <a:pt x="1441808" y="2573495"/>
                  <a:pt x="1441808" y="2610570"/>
                </a:cubicBezTo>
                <a:lnTo>
                  <a:pt x="1441808" y="2640203"/>
                </a:lnTo>
                <a:cubicBezTo>
                  <a:pt x="1441808" y="2677278"/>
                  <a:pt x="1411752" y="2707334"/>
                  <a:pt x="1374676" y="2707334"/>
                </a:cubicBezTo>
                <a:close/>
                <a:moveTo>
                  <a:pt x="1341902" y="2929154"/>
                </a:moveTo>
                <a:lnTo>
                  <a:pt x="624004" y="2929154"/>
                </a:lnTo>
                <a:cubicBezTo>
                  <a:pt x="586929" y="2929154"/>
                  <a:pt x="556873" y="2899098"/>
                  <a:pt x="556873" y="2862023"/>
                </a:cubicBezTo>
                <a:lnTo>
                  <a:pt x="556873" y="2832390"/>
                </a:lnTo>
                <a:cubicBezTo>
                  <a:pt x="556873" y="2795315"/>
                  <a:pt x="586929" y="2765259"/>
                  <a:pt x="624004" y="2765259"/>
                </a:cubicBezTo>
                <a:lnTo>
                  <a:pt x="1341902" y="2765259"/>
                </a:lnTo>
                <a:cubicBezTo>
                  <a:pt x="1378978" y="2765259"/>
                  <a:pt x="1409033" y="2795315"/>
                  <a:pt x="1409033" y="2832390"/>
                </a:cubicBezTo>
                <a:lnTo>
                  <a:pt x="1409033" y="2862023"/>
                </a:lnTo>
                <a:cubicBezTo>
                  <a:pt x="1409033" y="2899098"/>
                  <a:pt x="1378978" y="2929154"/>
                  <a:pt x="1341902" y="2929154"/>
                </a:cubicBezTo>
                <a:close/>
                <a:moveTo>
                  <a:pt x="982953" y="3249282"/>
                </a:moveTo>
                <a:cubicBezTo>
                  <a:pt x="783838" y="3249282"/>
                  <a:pt x="622424" y="3190586"/>
                  <a:pt x="622424" y="3118181"/>
                </a:cubicBezTo>
                <a:lnTo>
                  <a:pt x="622424" y="2987080"/>
                </a:lnTo>
                <a:lnTo>
                  <a:pt x="1343482" y="2987080"/>
                </a:lnTo>
                <a:lnTo>
                  <a:pt x="1343482" y="3118181"/>
                </a:lnTo>
                <a:cubicBezTo>
                  <a:pt x="1343482" y="3190586"/>
                  <a:pt x="1182068" y="3249282"/>
                  <a:pt x="982953" y="324928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sp>
        <p:nvSpPr>
          <p:cNvPr id="103" name="자유형: 도형 51">
            <a:extLst>
              <a:ext uri="{FF2B5EF4-FFF2-40B4-BE49-F238E27FC236}">
                <a16:creationId xmlns:a16="http://schemas.microsoft.com/office/drawing/2014/main" id="{FACC3224-003A-420F-8AA1-3B9712C06840}"/>
              </a:ext>
            </a:extLst>
          </p:cNvPr>
          <p:cNvSpPr>
            <a:spLocks noChangeAspect="1"/>
          </p:cNvSpPr>
          <p:nvPr/>
        </p:nvSpPr>
        <p:spPr>
          <a:xfrm rot="10800000">
            <a:off x="7808103" y="2280282"/>
            <a:ext cx="904573" cy="1501406"/>
          </a:xfrm>
          <a:custGeom>
            <a:avLst/>
            <a:gdLst>
              <a:gd name="connsiteX0" fmla="*/ 1047232 w 1957642"/>
              <a:gd name="connsiteY0" fmla="*/ 5654 h 3249282"/>
              <a:gd name="connsiteX1" fmla="*/ 1030640 w 1957642"/>
              <a:gd name="connsiteY1" fmla="*/ 5654 h 3249282"/>
              <a:gd name="connsiteX2" fmla="*/ 1048024 w 1957642"/>
              <a:gd name="connsiteY2" fmla="*/ 0 h 3249282"/>
              <a:gd name="connsiteX3" fmla="*/ 1160845 w 1957642"/>
              <a:gd name="connsiteY3" fmla="*/ 2127215 h 3249282"/>
              <a:gd name="connsiteX4" fmla="*/ 1196036 w 1957642"/>
              <a:gd name="connsiteY4" fmla="*/ 2120110 h 3249282"/>
              <a:gd name="connsiteX5" fmla="*/ 1237844 w 1957642"/>
              <a:gd name="connsiteY5" fmla="*/ 2120446 h 3249282"/>
              <a:gd name="connsiteX6" fmla="*/ 1296213 w 1957642"/>
              <a:gd name="connsiteY6" fmla="*/ 2029106 h 3249282"/>
              <a:gd name="connsiteX7" fmla="*/ 1397562 w 1957642"/>
              <a:gd name="connsiteY7" fmla="*/ 1825853 h 3249282"/>
              <a:gd name="connsiteX8" fmla="*/ 1777778 w 1957642"/>
              <a:gd name="connsiteY8" fmla="*/ 1099228 h 3249282"/>
              <a:gd name="connsiteX9" fmla="*/ 980978 w 1957642"/>
              <a:gd name="connsiteY9" fmla="*/ 301427 h 3249282"/>
              <a:gd name="connsiteX10" fmla="*/ 980978 w 1957642"/>
              <a:gd name="connsiteY10" fmla="*/ 301625 h 3249282"/>
              <a:gd name="connsiteX11" fmla="*/ 978823 w 1957642"/>
              <a:gd name="connsiteY11" fmla="*/ 301459 h 3249282"/>
              <a:gd name="connsiteX12" fmla="*/ 976666 w 1957642"/>
              <a:gd name="connsiteY12" fmla="*/ 301625 h 3249282"/>
              <a:gd name="connsiteX13" fmla="*/ 976666 w 1957642"/>
              <a:gd name="connsiteY13" fmla="*/ 301427 h 3249282"/>
              <a:gd name="connsiteX14" fmla="*/ 179865 w 1957642"/>
              <a:gd name="connsiteY14" fmla="*/ 1099228 h 3249282"/>
              <a:gd name="connsiteX15" fmla="*/ 560081 w 1957642"/>
              <a:gd name="connsiteY15" fmla="*/ 1825853 h 3249282"/>
              <a:gd name="connsiteX16" fmla="*/ 661430 w 1957642"/>
              <a:gd name="connsiteY16" fmla="*/ 2029106 h 3249282"/>
              <a:gd name="connsiteX17" fmla="*/ 719799 w 1957642"/>
              <a:gd name="connsiteY17" fmla="*/ 2120446 h 3249282"/>
              <a:gd name="connsiteX18" fmla="*/ 770760 w 1957642"/>
              <a:gd name="connsiteY18" fmla="*/ 2120037 h 3249282"/>
              <a:gd name="connsiteX19" fmla="*/ 806315 w 1957642"/>
              <a:gd name="connsiteY19" fmla="*/ 2127215 h 3249282"/>
              <a:gd name="connsiteX20" fmla="*/ 1319520 w 1957642"/>
              <a:gd name="connsiteY20" fmla="*/ 2263042 h 3249282"/>
              <a:gd name="connsiteX21" fmla="*/ 978823 w 1957642"/>
              <a:gd name="connsiteY21" fmla="*/ 2261822 h 3249282"/>
              <a:gd name="connsiteX22" fmla="*/ 638123 w 1957642"/>
              <a:gd name="connsiteY22" fmla="*/ 2263042 h 3249282"/>
              <a:gd name="connsiteX23" fmla="*/ 513100 w 1957642"/>
              <a:gd name="connsiteY23" fmla="*/ 2169534 h 3249282"/>
              <a:gd name="connsiteX24" fmla="*/ 465828 w 1957642"/>
              <a:gd name="connsiteY24" fmla="*/ 1970355 h 3249282"/>
              <a:gd name="connsiteX25" fmla="*/ 0 w 1957642"/>
              <a:gd name="connsiteY25" fmla="*/ 1080372 h 3249282"/>
              <a:gd name="connsiteX26" fmla="*/ 976988 w 1957642"/>
              <a:gd name="connsiteY26" fmla="*/ 103385 h 3249282"/>
              <a:gd name="connsiteX27" fmla="*/ 978823 w 1957642"/>
              <a:gd name="connsiteY27" fmla="*/ 103526 h 3249282"/>
              <a:gd name="connsiteX28" fmla="*/ 980656 w 1957642"/>
              <a:gd name="connsiteY28" fmla="*/ 103385 h 3249282"/>
              <a:gd name="connsiteX29" fmla="*/ 1957642 w 1957642"/>
              <a:gd name="connsiteY29" fmla="*/ 1080372 h 3249282"/>
              <a:gd name="connsiteX30" fmla="*/ 1491816 w 1957642"/>
              <a:gd name="connsiteY30" fmla="*/ 1970355 h 3249282"/>
              <a:gd name="connsiteX31" fmla="*/ 1444543 w 1957642"/>
              <a:gd name="connsiteY31" fmla="*/ 2169534 h 3249282"/>
              <a:gd name="connsiteX32" fmla="*/ 1319520 w 1957642"/>
              <a:gd name="connsiteY32" fmla="*/ 2263042 h 3249282"/>
              <a:gd name="connsiteX33" fmla="*/ 1407452 w 1957642"/>
              <a:gd name="connsiteY33" fmla="*/ 2485514 h 3249282"/>
              <a:gd name="connsiteX34" fmla="*/ 558453 w 1957642"/>
              <a:gd name="connsiteY34" fmla="*/ 2485514 h 3249282"/>
              <a:gd name="connsiteX35" fmla="*/ 491321 w 1957642"/>
              <a:gd name="connsiteY35" fmla="*/ 2418383 h 3249282"/>
              <a:gd name="connsiteX36" fmla="*/ 491321 w 1957642"/>
              <a:gd name="connsiteY36" fmla="*/ 2388750 h 3249282"/>
              <a:gd name="connsiteX37" fmla="*/ 558453 w 1957642"/>
              <a:gd name="connsiteY37" fmla="*/ 2321619 h 3249282"/>
              <a:gd name="connsiteX38" fmla="*/ 1407452 w 1957642"/>
              <a:gd name="connsiteY38" fmla="*/ 2321619 h 3249282"/>
              <a:gd name="connsiteX39" fmla="*/ 1474583 w 1957642"/>
              <a:gd name="connsiteY39" fmla="*/ 2388750 h 3249282"/>
              <a:gd name="connsiteX40" fmla="*/ 1474583 w 1957642"/>
              <a:gd name="connsiteY40" fmla="*/ 2418383 h 3249282"/>
              <a:gd name="connsiteX41" fmla="*/ 1407452 w 1957642"/>
              <a:gd name="connsiteY41" fmla="*/ 2485514 h 3249282"/>
              <a:gd name="connsiteX42" fmla="*/ 1374676 w 1957642"/>
              <a:gd name="connsiteY42" fmla="*/ 2707334 h 3249282"/>
              <a:gd name="connsiteX43" fmla="*/ 591228 w 1957642"/>
              <a:gd name="connsiteY43" fmla="*/ 2707334 h 3249282"/>
              <a:gd name="connsiteX44" fmla="*/ 524097 w 1957642"/>
              <a:gd name="connsiteY44" fmla="*/ 2640203 h 3249282"/>
              <a:gd name="connsiteX45" fmla="*/ 524097 w 1957642"/>
              <a:gd name="connsiteY45" fmla="*/ 2610570 h 3249282"/>
              <a:gd name="connsiteX46" fmla="*/ 591228 w 1957642"/>
              <a:gd name="connsiteY46" fmla="*/ 2543440 h 3249282"/>
              <a:gd name="connsiteX47" fmla="*/ 1374676 w 1957642"/>
              <a:gd name="connsiteY47" fmla="*/ 2543440 h 3249282"/>
              <a:gd name="connsiteX48" fmla="*/ 1441808 w 1957642"/>
              <a:gd name="connsiteY48" fmla="*/ 2610570 h 3249282"/>
              <a:gd name="connsiteX49" fmla="*/ 1441808 w 1957642"/>
              <a:gd name="connsiteY49" fmla="*/ 2640203 h 3249282"/>
              <a:gd name="connsiteX50" fmla="*/ 1374676 w 1957642"/>
              <a:gd name="connsiteY50" fmla="*/ 2707334 h 3249282"/>
              <a:gd name="connsiteX51" fmla="*/ 1341902 w 1957642"/>
              <a:gd name="connsiteY51" fmla="*/ 2929154 h 3249282"/>
              <a:gd name="connsiteX52" fmla="*/ 624004 w 1957642"/>
              <a:gd name="connsiteY52" fmla="*/ 2929154 h 3249282"/>
              <a:gd name="connsiteX53" fmla="*/ 556873 w 1957642"/>
              <a:gd name="connsiteY53" fmla="*/ 2862023 h 3249282"/>
              <a:gd name="connsiteX54" fmla="*/ 556873 w 1957642"/>
              <a:gd name="connsiteY54" fmla="*/ 2832390 h 3249282"/>
              <a:gd name="connsiteX55" fmla="*/ 624004 w 1957642"/>
              <a:gd name="connsiteY55" fmla="*/ 2765259 h 3249282"/>
              <a:gd name="connsiteX56" fmla="*/ 1341902 w 1957642"/>
              <a:gd name="connsiteY56" fmla="*/ 2765259 h 3249282"/>
              <a:gd name="connsiteX57" fmla="*/ 1409033 w 1957642"/>
              <a:gd name="connsiteY57" fmla="*/ 2832390 h 3249282"/>
              <a:gd name="connsiteX58" fmla="*/ 1409033 w 1957642"/>
              <a:gd name="connsiteY58" fmla="*/ 2862023 h 3249282"/>
              <a:gd name="connsiteX59" fmla="*/ 1341902 w 1957642"/>
              <a:gd name="connsiteY59" fmla="*/ 2929154 h 3249282"/>
              <a:gd name="connsiteX60" fmla="*/ 982953 w 1957642"/>
              <a:gd name="connsiteY60" fmla="*/ 3249282 h 3249282"/>
              <a:gd name="connsiteX61" fmla="*/ 622424 w 1957642"/>
              <a:gd name="connsiteY61" fmla="*/ 3118181 h 3249282"/>
              <a:gd name="connsiteX62" fmla="*/ 622424 w 1957642"/>
              <a:gd name="connsiteY62" fmla="*/ 2987080 h 3249282"/>
              <a:gd name="connsiteX63" fmla="*/ 1343482 w 1957642"/>
              <a:gd name="connsiteY63" fmla="*/ 2987080 h 3249282"/>
              <a:gd name="connsiteX64" fmla="*/ 1343482 w 1957642"/>
              <a:gd name="connsiteY64" fmla="*/ 3118181 h 3249282"/>
              <a:gd name="connsiteX65" fmla="*/ 982953 w 1957642"/>
              <a:gd name="connsiteY65" fmla="*/ 3249282 h 324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7642" h="3249282">
                <a:moveTo>
                  <a:pt x="1047232" y="5654"/>
                </a:moveTo>
                <a:lnTo>
                  <a:pt x="1030640" y="5654"/>
                </a:lnTo>
                <a:lnTo>
                  <a:pt x="1048024" y="0"/>
                </a:lnTo>
                <a:close/>
                <a:moveTo>
                  <a:pt x="1160845" y="2127215"/>
                </a:moveTo>
                <a:lnTo>
                  <a:pt x="1196036" y="2120110"/>
                </a:lnTo>
                <a:lnTo>
                  <a:pt x="1237844" y="2120446"/>
                </a:lnTo>
                <a:cubicBezTo>
                  <a:pt x="1308896" y="2116324"/>
                  <a:pt x="1283850" y="2108399"/>
                  <a:pt x="1296213" y="2029106"/>
                </a:cubicBezTo>
                <a:cubicBezTo>
                  <a:pt x="1327247" y="1916021"/>
                  <a:pt x="1321193" y="1914210"/>
                  <a:pt x="1397562" y="1825853"/>
                </a:cubicBezTo>
                <a:cubicBezTo>
                  <a:pt x="1565052" y="1691460"/>
                  <a:pt x="1777778" y="1397289"/>
                  <a:pt x="1777778" y="1099228"/>
                </a:cubicBezTo>
                <a:cubicBezTo>
                  <a:pt x="1777778" y="658937"/>
                  <a:pt x="1421136" y="301944"/>
                  <a:pt x="980978" y="301427"/>
                </a:cubicBezTo>
                <a:lnTo>
                  <a:pt x="980978" y="301625"/>
                </a:lnTo>
                <a:lnTo>
                  <a:pt x="978823" y="301459"/>
                </a:lnTo>
                <a:lnTo>
                  <a:pt x="976666" y="301625"/>
                </a:lnTo>
                <a:lnTo>
                  <a:pt x="976666" y="301427"/>
                </a:lnTo>
                <a:cubicBezTo>
                  <a:pt x="536507" y="301944"/>
                  <a:pt x="179865" y="658937"/>
                  <a:pt x="179865" y="1099228"/>
                </a:cubicBezTo>
                <a:cubicBezTo>
                  <a:pt x="179865" y="1397289"/>
                  <a:pt x="392591" y="1691460"/>
                  <a:pt x="560081" y="1825853"/>
                </a:cubicBezTo>
                <a:cubicBezTo>
                  <a:pt x="636451" y="1914210"/>
                  <a:pt x="630396" y="1916021"/>
                  <a:pt x="661430" y="2029106"/>
                </a:cubicBezTo>
                <a:cubicBezTo>
                  <a:pt x="673794" y="2108399"/>
                  <a:pt x="648747" y="2116324"/>
                  <a:pt x="719799" y="2120446"/>
                </a:cubicBezTo>
                <a:lnTo>
                  <a:pt x="770760" y="2120037"/>
                </a:lnTo>
                <a:lnTo>
                  <a:pt x="806315" y="2127215"/>
                </a:lnTo>
                <a:close/>
                <a:moveTo>
                  <a:pt x="1319520" y="2263042"/>
                </a:moveTo>
                <a:lnTo>
                  <a:pt x="978823" y="2261822"/>
                </a:lnTo>
                <a:lnTo>
                  <a:pt x="638123" y="2263042"/>
                </a:lnTo>
                <a:cubicBezTo>
                  <a:pt x="577778" y="2263042"/>
                  <a:pt x="547241" y="2240386"/>
                  <a:pt x="513100" y="2169534"/>
                </a:cubicBezTo>
                <a:cubicBezTo>
                  <a:pt x="499969" y="2077754"/>
                  <a:pt x="526938" y="2040759"/>
                  <a:pt x="465828" y="1970355"/>
                </a:cubicBezTo>
                <a:cubicBezTo>
                  <a:pt x="260705" y="1805868"/>
                  <a:pt x="0" y="1445504"/>
                  <a:pt x="0" y="1080372"/>
                </a:cubicBezTo>
                <a:cubicBezTo>
                  <a:pt x="0" y="540796"/>
                  <a:pt x="437413" y="103385"/>
                  <a:pt x="976988" y="103385"/>
                </a:cubicBezTo>
                <a:lnTo>
                  <a:pt x="978823" y="103526"/>
                </a:lnTo>
                <a:lnTo>
                  <a:pt x="980656" y="103385"/>
                </a:lnTo>
                <a:cubicBezTo>
                  <a:pt x="1520231" y="103385"/>
                  <a:pt x="1957642" y="540796"/>
                  <a:pt x="1957642" y="1080372"/>
                </a:cubicBezTo>
                <a:cubicBezTo>
                  <a:pt x="1957642" y="1445504"/>
                  <a:pt x="1696938" y="1805868"/>
                  <a:pt x="1491816" y="1970355"/>
                </a:cubicBezTo>
                <a:cubicBezTo>
                  <a:pt x="1430706" y="2040759"/>
                  <a:pt x="1457674" y="2077754"/>
                  <a:pt x="1444543" y="2169534"/>
                </a:cubicBezTo>
                <a:cubicBezTo>
                  <a:pt x="1410403" y="2240386"/>
                  <a:pt x="1379867" y="2263042"/>
                  <a:pt x="1319520" y="2263042"/>
                </a:cubicBezTo>
                <a:close/>
                <a:moveTo>
                  <a:pt x="1407452" y="2485514"/>
                </a:moveTo>
                <a:lnTo>
                  <a:pt x="558453" y="2485514"/>
                </a:lnTo>
                <a:cubicBezTo>
                  <a:pt x="521377" y="2485514"/>
                  <a:pt x="491321" y="2455458"/>
                  <a:pt x="491321" y="2418383"/>
                </a:cubicBezTo>
                <a:lnTo>
                  <a:pt x="491321" y="2388750"/>
                </a:lnTo>
                <a:cubicBezTo>
                  <a:pt x="491321" y="2351675"/>
                  <a:pt x="521377" y="2321619"/>
                  <a:pt x="558453" y="2321619"/>
                </a:cubicBezTo>
                <a:lnTo>
                  <a:pt x="1407452" y="2321619"/>
                </a:lnTo>
                <a:cubicBezTo>
                  <a:pt x="1444528" y="2321619"/>
                  <a:pt x="1474583" y="2351675"/>
                  <a:pt x="1474583" y="2388750"/>
                </a:cubicBezTo>
                <a:lnTo>
                  <a:pt x="1474583" y="2418383"/>
                </a:lnTo>
                <a:cubicBezTo>
                  <a:pt x="1474583" y="2455458"/>
                  <a:pt x="1444528" y="2485514"/>
                  <a:pt x="1407452" y="2485514"/>
                </a:cubicBezTo>
                <a:close/>
                <a:moveTo>
                  <a:pt x="1374676" y="2707334"/>
                </a:moveTo>
                <a:lnTo>
                  <a:pt x="591228" y="2707334"/>
                </a:lnTo>
                <a:cubicBezTo>
                  <a:pt x="554153" y="2707334"/>
                  <a:pt x="524097" y="2677278"/>
                  <a:pt x="524097" y="2640203"/>
                </a:cubicBezTo>
                <a:lnTo>
                  <a:pt x="524097" y="2610570"/>
                </a:lnTo>
                <a:cubicBezTo>
                  <a:pt x="524097" y="2573495"/>
                  <a:pt x="554153" y="2543440"/>
                  <a:pt x="591228" y="2543440"/>
                </a:cubicBezTo>
                <a:lnTo>
                  <a:pt x="1374676" y="2543440"/>
                </a:lnTo>
                <a:cubicBezTo>
                  <a:pt x="1411752" y="2543440"/>
                  <a:pt x="1441808" y="2573495"/>
                  <a:pt x="1441808" y="2610570"/>
                </a:cubicBezTo>
                <a:lnTo>
                  <a:pt x="1441808" y="2640203"/>
                </a:lnTo>
                <a:cubicBezTo>
                  <a:pt x="1441808" y="2677278"/>
                  <a:pt x="1411752" y="2707334"/>
                  <a:pt x="1374676" y="2707334"/>
                </a:cubicBezTo>
                <a:close/>
                <a:moveTo>
                  <a:pt x="1341902" y="2929154"/>
                </a:moveTo>
                <a:lnTo>
                  <a:pt x="624004" y="2929154"/>
                </a:lnTo>
                <a:cubicBezTo>
                  <a:pt x="586929" y="2929154"/>
                  <a:pt x="556873" y="2899098"/>
                  <a:pt x="556873" y="2862023"/>
                </a:cubicBezTo>
                <a:lnTo>
                  <a:pt x="556873" y="2832390"/>
                </a:lnTo>
                <a:cubicBezTo>
                  <a:pt x="556873" y="2795315"/>
                  <a:pt x="586929" y="2765259"/>
                  <a:pt x="624004" y="2765259"/>
                </a:cubicBezTo>
                <a:lnTo>
                  <a:pt x="1341902" y="2765259"/>
                </a:lnTo>
                <a:cubicBezTo>
                  <a:pt x="1378978" y="2765259"/>
                  <a:pt x="1409033" y="2795315"/>
                  <a:pt x="1409033" y="2832390"/>
                </a:cubicBezTo>
                <a:lnTo>
                  <a:pt x="1409033" y="2862023"/>
                </a:lnTo>
                <a:cubicBezTo>
                  <a:pt x="1409033" y="2899098"/>
                  <a:pt x="1378978" y="2929154"/>
                  <a:pt x="1341902" y="2929154"/>
                </a:cubicBezTo>
                <a:close/>
                <a:moveTo>
                  <a:pt x="982953" y="3249282"/>
                </a:moveTo>
                <a:cubicBezTo>
                  <a:pt x="783838" y="3249282"/>
                  <a:pt x="622424" y="3190586"/>
                  <a:pt x="622424" y="3118181"/>
                </a:cubicBezTo>
                <a:lnTo>
                  <a:pt x="622424" y="2987080"/>
                </a:lnTo>
                <a:lnTo>
                  <a:pt x="1343482" y="2987080"/>
                </a:lnTo>
                <a:lnTo>
                  <a:pt x="1343482" y="3118181"/>
                </a:lnTo>
                <a:cubicBezTo>
                  <a:pt x="1343482" y="3190586"/>
                  <a:pt x="1182068" y="3249282"/>
                  <a:pt x="982953" y="324928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sp>
        <p:nvSpPr>
          <p:cNvPr id="104" name="자유형: 도형 69">
            <a:extLst>
              <a:ext uri="{FF2B5EF4-FFF2-40B4-BE49-F238E27FC236}">
                <a16:creationId xmlns:a16="http://schemas.microsoft.com/office/drawing/2014/main" id="{93C06742-E535-4FDC-B1E4-76488682285C}"/>
              </a:ext>
            </a:extLst>
          </p:cNvPr>
          <p:cNvSpPr>
            <a:spLocks noChangeAspect="1"/>
          </p:cNvSpPr>
          <p:nvPr/>
        </p:nvSpPr>
        <p:spPr>
          <a:xfrm rot="10800000">
            <a:off x="10003364" y="2277766"/>
            <a:ext cx="904573" cy="1501406"/>
          </a:xfrm>
          <a:custGeom>
            <a:avLst/>
            <a:gdLst>
              <a:gd name="connsiteX0" fmla="*/ 1047232 w 1957642"/>
              <a:gd name="connsiteY0" fmla="*/ 5654 h 3249282"/>
              <a:gd name="connsiteX1" fmla="*/ 1030640 w 1957642"/>
              <a:gd name="connsiteY1" fmla="*/ 5654 h 3249282"/>
              <a:gd name="connsiteX2" fmla="*/ 1048024 w 1957642"/>
              <a:gd name="connsiteY2" fmla="*/ 0 h 3249282"/>
              <a:gd name="connsiteX3" fmla="*/ 1160845 w 1957642"/>
              <a:gd name="connsiteY3" fmla="*/ 2127215 h 3249282"/>
              <a:gd name="connsiteX4" fmla="*/ 1196036 w 1957642"/>
              <a:gd name="connsiteY4" fmla="*/ 2120110 h 3249282"/>
              <a:gd name="connsiteX5" fmla="*/ 1237844 w 1957642"/>
              <a:gd name="connsiteY5" fmla="*/ 2120446 h 3249282"/>
              <a:gd name="connsiteX6" fmla="*/ 1296213 w 1957642"/>
              <a:gd name="connsiteY6" fmla="*/ 2029106 h 3249282"/>
              <a:gd name="connsiteX7" fmla="*/ 1397562 w 1957642"/>
              <a:gd name="connsiteY7" fmla="*/ 1825853 h 3249282"/>
              <a:gd name="connsiteX8" fmla="*/ 1777778 w 1957642"/>
              <a:gd name="connsiteY8" fmla="*/ 1099228 h 3249282"/>
              <a:gd name="connsiteX9" fmla="*/ 980978 w 1957642"/>
              <a:gd name="connsiteY9" fmla="*/ 301427 h 3249282"/>
              <a:gd name="connsiteX10" fmla="*/ 980978 w 1957642"/>
              <a:gd name="connsiteY10" fmla="*/ 301625 h 3249282"/>
              <a:gd name="connsiteX11" fmla="*/ 978823 w 1957642"/>
              <a:gd name="connsiteY11" fmla="*/ 301459 h 3249282"/>
              <a:gd name="connsiteX12" fmla="*/ 976666 w 1957642"/>
              <a:gd name="connsiteY12" fmla="*/ 301625 h 3249282"/>
              <a:gd name="connsiteX13" fmla="*/ 976666 w 1957642"/>
              <a:gd name="connsiteY13" fmla="*/ 301427 h 3249282"/>
              <a:gd name="connsiteX14" fmla="*/ 179865 w 1957642"/>
              <a:gd name="connsiteY14" fmla="*/ 1099228 h 3249282"/>
              <a:gd name="connsiteX15" fmla="*/ 560081 w 1957642"/>
              <a:gd name="connsiteY15" fmla="*/ 1825853 h 3249282"/>
              <a:gd name="connsiteX16" fmla="*/ 661430 w 1957642"/>
              <a:gd name="connsiteY16" fmla="*/ 2029106 h 3249282"/>
              <a:gd name="connsiteX17" fmla="*/ 719799 w 1957642"/>
              <a:gd name="connsiteY17" fmla="*/ 2120446 h 3249282"/>
              <a:gd name="connsiteX18" fmla="*/ 770760 w 1957642"/>
              <a:gd name="connsiteY18" fmla="*/ 2120037 h 3249282"/>
              <a:gd name="connsiteX19" fmla="*/ 806315 w 1957642"/>
              <a:gd name="connsiteY19" fmla="*/ 2127215 h 3249282"/>
              <a:gd name="connsiteX20" fmla="*/ 1319520 w 1957642"/>
              <a:gd name="connsiteY20" fmla="*/ 2263042 h 3249282"/>
              <a:gd name="connsiteX21" fmla="*/ 978823 w 1957642"/>
              <a:gd name="connsiteY21" fmla="*/ 2261822 h 3249282"/>
              <a:gd name="connsiteX22" fmla="*/ 638123 w 1957642"/>
              <a:gd name="connsiteY22" fmla="*/ 2263042 h 3249282"/>
              <a:gd name="connsiteX23" fmla="*/ 513100 w 1957642"/>
              <a:gd name="connsiteY23" fmla="*/ 2169534 h 3249282"/>
              <a:gd name="connsiteX24" fmla="*/ 465828 w 1957642"/>
              <a:gd name="connsiteY24" fmla="*/ 1970355 h 3249282"/>
              <a:gd name="connsiteX25" fmla="*/ 0 w 1957642"/>
              <a:gd name="connsiteY25" fmla="*/ 1080372 h 3249282"/>
              <a:gd name="connsiteX26" fmla="*/ 976988 w 1957642"/>
              <a:gd name="connsiteY26" fmla="*/ 103385 h 3249282"/>
              <a:gd name="connsiteX27" fmla="*/ 978823 w 1957642"/>
              <a:gd name="connsiteY27" fmla="*/ 103526 h 3249282"/>
              <a:gd name="connsiteX28" fmla="*/ 980656 w 1957642"/>
              <a:gd name="connsiteY28" fmla="*/ 103385 h 3249282"/>
              <a:gd name="connsiteX29" fmla="*/ 1957642 w 1957642"/>
              <a:gd name="connsiteY29" fmla="*/ 1080372 h 3249282"/>
              <a:gd name="connsiteX30" fmla="*/ 1491816 w 1957642"/>
              <a:gd name="connsiteY30" fmla="*/ 1970355 h 3249282"/>
              <a:gd name="connsiteX31" fmla="*/ 1444543 w 1957642"/>
              <a:gd name="connsiteY31" fmla="*/ 2169534 h 3249282"/>
              <a:gd name="connsiteX32" fmla="*/ 1319520 w 1957642"/>
              <a:gd name="connsiteY32" fmla="*/ 2263042 h 3249282"/>
              <a:gd name="connsiteX33" fmla="*/ 1407452 w 1957642"/>
              <a:gd name="connsiteY33" fmla="*/ 2485514 h 3249282"/>
              <a:gd name="connsiteX34" fmla="*/ 558453 w 1957642"/>
              <a:gd name="connsiteY34" fmla="*/ 2485514 h 3249282"/>
              <a:gd name="connsiteX35" fmla="*/ 491321 w 1957642"/>
              <a:gd name="connsiteY35" fmla="*/ 2418383 h 3249282"/>
              <a:gd name="connsiteX36" fmla="*/ 491321 w 1957642"/>
              <a:gd name="connsiteY36" fmla="*/ 2388750 h 3249282"/>
              <a:gd name="connsiteX37" fmla="*/ 558453 w 1957642"/>
              <a:gd name="connsiteY37" fmla="*/ 2321619 h 3249282"/>
              <a:gd name="connsiteX38" fmla="*/ 1407452 w 1957642"/>
              <a:gd name="connsiteY38" fmla="*/ 2321619 h 3249282"/>
              <a:gd name="connsiteX39" fmla="*/ 1474583 w 1957642"/>
              <a:gd name="connsiteY39" fmla="*/ 2388750 h 3249282"/>
              <a:gd name="connsiteX40" fmla="*/ 1474583 w 1957642"/>
              <a:gd name="connsiteY40" fmla="*/ 2418383 h 3249282"/>
              <a:gd name="connsiteX41" fmla="*/ 1407452 w 1957642"/>
              <a:gd name="connsiteY41" fmla="*/ 2485514 h 3249282"/>
              <a:gd name="connsiteX42" fmla="*/ 1374676 w 1957642"/>
              <a:gd name="connsiteY42" fmla="*/ 2707334 h 3249282"/>
              <a:gd name="connsiteX43" fmla="*/ 591228 w 1957642"/>
              <a:gd name="connsiteY43" fmla="*/ 2707334 h 3249282"/>
              <a:gd name="connsiteX44" fmla="*/ 524097 w 1957642"/>
              <a:gd name="connsiteY44" fmla="*/ 2640203 h 3249282"/>
              <a:gd name="connsiteX45" fmla="*/ 524097 w 1957642"/>
              <a:gd name="connsiteY45" fmla="*/ 2610570 h 3249282"/>
              <a:gd name="connsiteX46" fmla="*/ 591228 w 1957642"/>
              <a:gd name="connsiteY46" fmla="*/ 2543440 h 3249282"/>
              <a:gd name="connsiteX47" fmla="*/ 1374676 w 1957642"/>
              <a:gd name="connsiteY47" fmla="*/ 2543440 h 3249282"/>
              <a:gd name="connsiteX48" fmla="*/ 1441808 w 1957642"/>
              <a:gd name="connsiteY48" fmla="*/ 2610570 h 3249282"/>
              <a:gd name="connsiteX49" fmla="*/ 1441808 w 1957642"/>
              <a:gd name="connsiteY49" fmla="*/ 2640203 h 3249282"/>
              <a:gd name="connsiteX50" fmla="*/ 1374676 w 1957642"/>
              <a:gd name="connsiteY50" fmla="*/ 2707334 h 3249282"/>
              <a:gd name="connsiteX51" fmla="*/ 1341902 w 1957642"/>
              <a:gd name="connsiteY51" fmla="*/ 2929154 h 3249282"/>
              <a:gd name="connsiteX52" fmla="*/ 624004 w 1957642"/>
              <a:gd name="connsiteY52" fmla="*/ 2929154 h 3249282"/>
              <a:gd name="connsiteX53" fmla="*/ 556873 w 1957642"/>
              <a:gd name="connsiteY53" fmla="*/ 2862023 h 3249282"/>
              <a:gd name="connsiteX54" fmla="*/ 556873 w 1957642"/>
              <a:gd name="connsiteY54" fmla="*/ 2832390 h 3249282"/>
              <a:gd name="connsiteX55" fmla="*/ 624004 w 1957642"/>
              <a:gd name="connsiteY55" fmla="*/ 2765259 h 3249282"/>
              <a:gd name="connsiteX56" fmla="*/ 1341902 w 1957642"/>
              <a:gd name="connsiteY56" fmla="*/ 2765259 h 3249282"/>
              <a:gd name="connsiteX57" fmla="*/ 1409033 w 1957642"/>
              <a:gd name="connsiteY57" fmla="*/ 2832390 h 3249282"/>
              <a:gd name="connsiteX58" fmla="*/ 1409033 w 1957642"/>
              <a:gd name="connsiteY58" fmla="*/ 2862023 h 3249282"/>
              <a:gd name="connsiteX59" fmla="*/ 1341902 w 1957642"/>
              <a:gd name="connsiteY59" fmla="*/ 2929154 h 3249282"/>
              <a:gd name="connsiteX60" fmla="*/ 982953 w 1957642"/>
              <a:gd name="connsiteY60" fmla="*/ 3249282 h 3249282"/>
              <a:gd name="connsiteX61" fmla="*/ 622424 w 1957642"/>
              <a:gd name="connsiteY61" fmla="*/ 3118181 h 3249282"/>
              <a:gd name="connsiteX62" fmla="*/ 622424 w 1957642"/>
              <a:gd name="connsiteY62" fmla="*/ 2987080 h 3249282"/>
              <a:gd name="connsiteX63" fmla="*/ 1343482 w 1957642"/>
              <a:gd name="connsiteY63" fmla="*/ 2987080 h 3249282"/>
              <a:gd name="connsiteX64" fmla="*/ 1343482 w 1957642"/>
              <a:gd name="connsiteY64" fmla="*/ 3118181 h 3249282"/>
              <a:gd name="connsiteX65" fmla="*/ 982953 w 1957642"/>
              <a:gd name="connsiteY65" fmla="*/ 3249282 h 324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7642" h="3249282">
                <a:moveTo>
                  <a:pt x="1047232" y="5654"/>
                </a:moveTo>
                <a:lnTo>
                  <a:pt x="1030640" y="5654"/>
                </a:lnTo>
                <a:lnTo>
                  <a:pt x="1048024" y="0"/>
                </a:lnTo>
                <a:close/>
                <a:moveTo>
                  <a:pt x="1160845" y="2127215"/>
                </a:moveTo>
                <a:lnTo>
                  <a:pt x="1196036" y="2120110"/>
                </a:lnTo>
                <a:lnTo>
                  <a:pt x="1237844" y="2120446"/>
                </a:lnTo>
                <a:cubicBezTo>
                  <a:pt x="1308896" y="2116324"/>
                  <a:pt x="1283850" y="2108399"/>
                  <a:pt x="1296213" y="2029106"/>
                </a:cubicBezTo>
                <a:cubicBezTo>
                  <a:pt x="1327247" y="1916021"/>
                  <a:pt x="1321193" y="1914210"/>
                  <a:pt x="1397562" y="1825853"/>
                </a:cubicBezTo>
                <a:cubicBezTo>
                  <a:pt x="1565052" y="1691460"/>
                  <a:pt x="1777778" y="1397289"/>
                  <a:pt x="1777778" y="1099228"/>
                </a:cubicBezTo>
                <a:cubicBezTo>
                  <a:pt x="1777778" y="658937"/>
                  <a:pt x="1421136" y="301944"/>
                  <a:pt x="980978" y="301427"/>
                </a:cubicBezTo>
                <a:lnTo>
                  <a:pt x="980978" y="301625"/>
                </a:lnTo>
                <a:lnTo>
                  <a:pt x="978823" y="301459"/>
                </a:lnTo>
                <a:lnTo>
                  <a:pt x="976666" y="301625"/>
                </a:lnTo>
                <a:lnTo>
                  <a:pt x="976666" y="301427"/>
                </a:lnTo>
                <a:cubicBezTo>
                  <a:pt x="536507" y="301944"/>
                  <a:pt x="179865" y="658937"/>
                  <a:pt x="179865" y="1099228"/>
                </a:cubicBezTo>
                <a:cubicBezTo>
                  <a:pt x="179865" y="1397289"/>
                  <a:pt x="392591" y="1691460"/>
                  <a:pt x="560081" y="1825853"/>
                </a:cubicBezTo>
                <a:cubicBezTo>
                  <a:pt x="636451" y="1914210"/>
                  <a:pt x="630396" y="1916021"/>
                  <a:pt x="661430" y="2029106"/>
                </a:cubicBezTo>
                <a:cubicBezTo>
                  <a:pt x="673794" y="2108399"/>
                  <a:pt x="648747" y="2116324"/>
                  <a:pt x="719799" y="2120446"/>
                </a:cubicBezTo>
                <a:lnTo>
                  <a:pt x="770760" y="2120037"/>
                </a:lnTo>
                <a:lnTo>
                  <a:pt x="806315" y="2127215"/>
                </a:lnTo>
                <a:close/>
                <a:moveTo>
                  <a:pt x="1319520" y="2263042"/>
                </a:moveTo>
                <a:lnTo>
                  <a:pt x="978823" y="2261822"/>
                </a:lnTo>
                <a:lnTo>
                  <a:pt x="638123" y="2263042"/>
                </a:lnTo>
                <a:cubicBezTo>
                  <a:pt x="577778" y="2263042"/>
                  <a:pt x="547241" y="2240386"/>
                  <a:pt x="513100" y="2169534"/>
                </a:cubicBezTo>
                <a:cubicBezTo>
                  <a:pt x="499969" y="2077754"/>
                  <a:pt x="526938" y="2040759"/>
                  <a:pt x="465828" y="1970355"/>
                </a:cubicBezTo>
                <a:cubicBezTo>
                  <a:pt x="260705" y="1805868"/>
                  <a:pt x="0" y="1445504"/>
                  <a:pt x="0" y="1080372"/>
                </a:cubicBezTo>
                <a:cubicBezTo>
                  <a:pt x="0" y="540796"/>
                  <a:pt x="437413" y="103385"/>
                  <a:pt x="976988" y="103385"/>
                </a:cubicBezTo>
                <a:lnTo>
                  <a:pt x="978823" y="103526"/>
                </a:lnTo>
                <a:lnTo>
                  <a:pt x="980656" y="103385"/>
                </a:lnTo>
                <a:cubicBezTo>
                  <a:pt x="1520231" y="103385"/>
                  <a:pt x="1957642" y="540796"/>
                  <a:pt x="1957642" y="1080372"/>
                </a:cubicBezTo>
                <a:cubicBezTo>
                  <a:pt x="1957642" y="1445504"/>
                  <a:pt x="1696938" y="1805868"/>
                  <a:pt x="1491816" y="1970355"/>
                </a:cubicBezTo>
                <a:cubicBezTo>
                  <a:pt x="1430706" y="2040759"/>
                  <a:pt x="1457674" y="2077754"/>
                  <a:pt x="1444543" y="2169534"/>
                </a:cubicBezTo>
                <a:cubicBezTo>
                  <a:pt x="1410403" y="2240386"/>
                  <a:pt x="1379867" y="2263042"/>
                  <a:pt x="1319520" y="2263042"/>
                </a:cubicBezTo>
                <a:close/>
                <a:moveTo>
                  <a:pt x="1407452" y="2485514"/>
                </a:moveTo>
                <a:lnTo>
                  <a:pt x="558453" y="2485514"/>
                </a:lnTo>
                <a:cubicBezTo>
                  <a:pt x="521377" y="2485514"/>
                  <a:pt x="491321" y="2455458"/>
                  <a:pt x="491321" y="2418383"/>
                </a:cubicBezTo>
                <a:lnTo>
                  <a:pt x="491321" y="2388750"/>
                </a:lnTo>
                <a:cubicBezTo>
                  <a:pt x="491321" y="2351675"/>
                  <a:pt x="521377" y="2321619"/>
                  <a:pt x="558453" y="2321619"/>
                </a:cubicBezTo>
                <a:lnTo>
                  <a:pt x="1407452" y="2321619"/>
                </a:lnTo>
                <a:cubicBezTo>
                  <a:pt x="1444528" y="2321619"/>
                  <a:pt x="1474583" y="2351675"/>
                  <a:pt x="1474583" y="2388750"/>
                </a:cubicBezTo>
                <a:lnTo>
                  <a:pt x="1474583" y="2418383"/>
                </a:lnTo>
                <a:cubicBezTo>
                  <a:pt x="1474583" y="2455458"/>
                  <a:pt x="1444528" y="2485514"/>
                  <a:pt x="1407452" y="2485514"/>
                </a:cubicBezTo>
                <a:close/>
                <a:moveTo>
                  <a:pt x="1374676" y="2707334"/>
                </a:moveTo>
                <a:lnTo>
                  <a:pt x="591228" y="2707334"/>
                </a:lnTo>
                <a:cubicBezTo>
                  <a:pt x="554153" y="2707334"/>
                  <a:pt x="524097" y="2677278"/>
                  <a:pt x="524097" y="2640203"/>
                </a:cubicBezTo>
                <a:lnTo>
                  <a:pt x="524097" y="2610570"/>
                </a:lnTo>
                <a:cubicBezTo>
                  <a:pt x="524097" y="2573495"/>
                  <a:pt x="554153" y="2543440"/>
                  <a:pt x="591228" y="2543440"/>
                </a:cubicBezTo>
                <a:lnTo>
                  <a:pt x="1374676" y="2543440"/>
                </a:lnTo>
                <a:cubicBezTo>
                  <a:pt x="1411752" y="2543440"/>
                  <a:pt x="1441808" y="2573495"/>
                  <a:pt x="1441808" y="2610570"/>
                </a:cubicBezTo>
                <a:lnTo>
                  <a:pt x="1441808" y="2640203"/>
                </a:lnTo>
                <a:cubicBezTo>
                  <a:pt x="1441808" y="2677278"/>
                  <a:pt x="1411752" y="2707334"/>
                  <a:pt x="1374676" y="2707334"/>
                </a:cubicBezTo>
                <a:close/>
                <a:moveTo>
                  <a:pt x="1341902" y="2929154"/>
                </a:moveTo>
                <a:lnTo>
                  <a:pt x="624004" y="2929154"/>
                </a:lnTo>
                <a:cubicBezTo>
                  <a:pt x="586929" y="2929154"/>
                  <a:pt x="556873" y="2899098"/>
                  <a:pt x="556873" y="2862023"/>
                </a:cubicBezTo>
                <a:lnTo>
                  <a:pt x="556873" y="2832390"/>
                </a:lnTo>
                <a:cubicBezTo>
                  <a:pt x="556873" y="2795315"/>
                  <a:pt x="586929" y="2765259"/>
                  <a:pt x="624004" y="2765259"/>
                </a:cubicBezTo>
                <a:lnTo>
                  <a:pt x="1341902" y="2765259"/>
                </a:lnTo>
                <a:cubicBezTo>
                  <a:pt x="1378978" y="2765259"/>
                  <a:pt x="1409033" y="2795315"/>
                  <a:pt x="1409033" y="2832390"/>
                </a:cubicBezTo>
                <a:lnTo>
                  <a:pt x="1409033" y="2862023"/>
                </a:lnTo>
                <a:cubicBezTo>
                  <a:pt x="1409033" y="2899098"/>
                  <a:pt x="1378978" y="2929154"/>
                  <a:pt x="1341902" y="2929154"/>
                </a:cubicBezTo>
                <a:close/>
                <a:moveTo>
                  <a:pt x="982953" y="3249282"/>
                </a:moveTo>
                <a:cubicBezTo>
                  <a:pt x="783838" y="3249282"/>
                  <a:pt x="622424" y="3190586"/>
                  <a:pt x="622424" y="3118181"/>
                </a:cubicBezTo>
                <a:lnTo>
                  <a:pt x="622424" y="2987080"/>
                </a:lnTo>
                <a:lnTo>
                  <a:pt x="1343482" y="2987080"/>
                </a:lnTo>
                <a:lnTo>
                  <a:pt x="1343482" y="3118181"/>
                </a:lnTo>
                <a:cubicBezTo>
                  <a:pt x="1343482" y="3190586"/>
                  <a:pt x="1182068" y="3249282"/>
                  <a:pt x="982953" y="324928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800">
              <a:latin typeface="Al Tarikh" pitchFamily="2" charset="-78"/>
              <a:cs typeface="Al Tarikh" pitchFamily="2" charset="-78"/>
            </a:endParaRPr>
          </a:p>
        </p:txBody>
      </p:sp>
      <p:sp>
        <p:nvSpPr>
          <p:cNvPr id="106" name="Rectangle 30">
            <a:extLst>
              <a:ext uri="{FF2B5EF4-FFF2-40B4-BE49-F238E27FC236}">
                <a16:creationId xmlns:a16="http://schemas.microsoft.com/office/drawing/2014/main" id="{25C58600-C320-4BA8-9ACD-29B5948F13DC}"/>
              </a:ext>
            </a:extLst>
          </p:cNvPr>
          <p:cNvSpPr/>
          <p:nvPr/>
        </p:nvSpPr>
        <p:spPr>
          <a:xfrm>
            <a:off x="5916909" y="3094226"/>
            <a:ext cx="317209" cy="316282"/>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107" name="Rectangle 9">
            <a:extLst>
              <a:ext uri="{FF2B5EF4-FFF2-40B4-BE49-F238E27FC236}">
                <a16:creationId xmlns:a16="http://schemas.microsoft.com/office/drawing/2014/main" id="{0143A93D-EA0B-4333-9A58-CAEE28C31DC7}"/>
              </a:ext>
            </a:extLst>
          </p:cNvPr>
          <p:cNvSpPr/>
          <p:nvPr/>
        </p:nvSpPr>
        <p:spPr>
          <a:xfrm>
            <a:off x="3705894" y="3120594"/>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108" name="Rounded Rectangle 25">
            <a:extLst>
              <a:ext uri="{FF2B5EF4-FFF2-40B4-BE49-F238E27FC236}">
                <a16:creationId xmlns:a16="http://schemas.microsoft.com/office/drawing/2014/main" id="{AEC6F8D3-62A6-4652-B99E-96EAAF84DA34}"/>
              </a:ext>
            </a:extLst>
          </p:cNvPr>
          <p:cNvSpPr/>
          <p:nvPr/>
        </p:nvSpPr>
        <p:spPr>
          <a:xfrm>
            <a:off x="8057820" y="3134958"/>
            <a:ext cx="412168" cy="30205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109" name="Rectangle 16">
            <a:extLst>
              <a:ext uri="{FF2B5EF4-FFF2-40B4-BE49-F238E27FC236}">
                <a16:creationId xmlns:a16="http://schemas.microsoft.com/office/drawing/2014/main" id="{52A7B5D6-AFB0-44CB-BAAE-936073C385D0}"/>
              </a:ext>
            </a:extLst>
          </p:cNvPr>
          <p:cNvSpPr/>
          <p:nvPr/>
        </p:nvSpPr>
        <p:spPr>
          <a:xfrm>
            <a:off x="10258590" y="3177195"/>
            <a:ext cx="394118" cy="25902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latin typeface="Al Tarikh" pitchFamily="2" charset="-78"/>
              <a:cs typeface="Al Tarikh" pitchFamily="2" charset="-78"/>
            </a:endParaRPr>
          </a:p>
        </p:txBody>
      </p:sp>
      <p:sp>
        <p:nvSpPr>
          <p:cNvPr id="110" name="Block Arc 10">
            <a:extLst>
              <a:ext uri="{FF2B5EF4-FFF2-40B4-BE49-F238E27FC236}">
                <a16:creationId xmlns:a16="http://schemas.microsoft.com/office/drawing/2014/main" id="{431EC9E8-2E88-4DB3-AB48-9A703522955F}"/>
              </a:ext>
            </a:extLst>
          </p:cNvPr>
          <p:cNvSpPr/>
          <p:nvPr/>
        </p:nvSpPr>
        <p:spPr>
          <a:xfrm>
            <a:off x="1435996" y="3160566"/>
            <a:ext cx="431509" cy="292281"/>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dirty="0">
              <a:solidFill>
                <a:schemeClr val="tx1"/>
              </a:solidFill>
              <a:latin typeface="Al Tarikh" pitchFamily="2" charset="-78"/>
              <a:cs typeface="Al Tarikh" pitchFamily="2" charset="-78"/>
            </a:endParaRPr>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ar-DZ" sz="6000" dirty="0">
                <a:solidFill>
                  <a:schemeClr val="bg1"/>
                </a:solidFill>
                <a:latin typeface="Al Tarikh" pitchFamily="2" charset="-78"/>
                <a:cs typeface="Al Tarikh" pitchFamily="2" charset="-78"/>
              </a:rPr>
              <a:t>عنوان الصفحة</a:t>
            </a:r>
            <a:endParaRPr lang="en-US" sz="6000" dirty="0">
              <a:solidFill>
                <a:schemeClr val="bg1"/>
              </a:solidFill>
              <a:latin typeface="Al Tarikh" pitchFamily="2" charset="-78"/>
              <a:cs typeface="Al Tarikh" pitchFamily="2" charset="-78"/>
            </a:endParaRPr>
          </a:p>
        </p:txBody>
      </p:sp>
      <p:sp>
        <p:nvSpPr>
          <p:cNvPr id="112" name="직사각형 4">
            <a:extLst>
              <a:ext uri="{FF2B5EF4-FFF2-40B4-BE49-F238E27FC236}">
                <a16:creationId xmlns:a16="http://schemas.microsoft.com/office/drawing/2014/main" id="{9265EA88-3934-483C-959B-D5728B89972A}"/>
              </a:ext>
            </a:extLst>
          </p:cNvPr>
          <p:cNvSpPr/>
          <p:nvPr/>
        </p:nvSpPr>
        <p:spPr>
          <a:xfrm>
            <a:off x="0" y="6581001"/>
            <a:ext cx="12192000" cy="276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latin typeface="Al Tarikh" pitchFamily="2" charset="-78"/>
              <a:cs typeface="Al Tarikh" pitchFamily="2" charset="-78"/>
            </a:endParaRPr>
          </a:p>
        </p:txBody>
      </p:sp>
    </p:spTree>
    <p:extLst>
      <p:ext uri="{BB962C8B-B14F-4D97-AF65-F5344CB8AC3E}">
        <p14:creationId xmlns:p14="http://schemas.microsoft.com/office/powerpoint/2010/main" val="415778894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par>
                                <p:cTn id="10" presetID="53" presetClass="entr" presetSubtype="16" fill="hold" nodeType="with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fill="hold"/>
                                        <p:tgtEl>
                                          <p:spTgt spid="88"/>
                                        </p:tgtEl>
                                        <p:attrNameLst>
                                          <p:attrName>ppt_w</p:attrName>
                                        </p:attrNameLst>
                                      </p:cBhvr>
                                      <p:tavLst>
                                        <p:tav tm="0">
                                          <p:val>
                                            <p:fltVal val="0"/>
                                          </p:val>
                                        </p:tav>
                                        <p:tav tm="100000">
                                          <p:val>
                                            <p:strVal val="#ppt_w"/>
                                          </p:val>
                                        </p:tav>
                                      </p:tavLst>
                                    </p:anim>
                                    <p:anim calcmode="lin" valueType="num">
                                      <p:cBhvr>
                                        <p:cTn id="13" dur="500" fill="hold"/>
                                        <p:tgtEl>
                                          <p:spTgt spid="88"/>
                                        </p:tgtEl>
                                        <p:attrNameLst>
                                          <p:attrName>ppt_h</p:attrName>
                                        </p:attrNameLst>
                                      </p:cBhvr>
                                      <p:tavLst>
                                        <p:tav tm="0">
                                          <p:val>
                                            <p:fltVal val="0"/>
                                          </p:val>
                                        </p:tav>
                                        <p:tav tm="100000">
                                          <p:val>
                                            <p:strVal val="#ppt_h"/>
                                          </p:val>
                                        </p:tav>
                                      </p:tavLst>
                                    </p:anim>
                                    <p:animEffect transition="in" filter="fade">
                                      <p:cBhvr>
                                        <p:cTn id="14" dur="500"/>
                                        <p:tgtEl>
                                          <p:spTgt spid="88"/>
                                        </p:tgtEl>
                                      </p:cBhvr>
                                    </p:animEffect>
                                  </p:childTnLst>
                                </p:cTn>
                              </p:par>
                              <p:par>
                                <p:cTn id="15" presetID="53" presetClass="entr" presetSubtype="16"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anim calcmode="lin" valueType="num">
                                      <p:cBhvr>
                                        <p:cTn id="17" dur="500" fill="hold"/>
                                        <p:tgtEl>
                                          <p:spTgt spid="91"/>
                                        </p:tgtEl>
                                        <p:attrNameLst>
                                          <p:attrName>ppt_w</p:attrName>
                                        </p:attrNameLst>
                                      </p:cBhvr>
                                      <p:tavLst>
                                        <p:tav tm="0">
                                          <p:val>
                                            <p:fltVal val="0"/>
                                          </p:val>
                                        </p:tav>
                                        <p:tav tm="100000">
                                          <p:val>
                                            <p:strVal val="#ppt_w"/>
                                          </p:val>
                                        </p:tav>
                                      </p:tavLst>
                                    </p:anim>
                                    <p:anim calcmode="lin" valueType="num">
                                      <p:cBhvr>
                                        <p:cTn id="18" dur="500" fill="hold"/>
                                        <p:tgtEl>
                                          <p:spTgt spid="91"/>
                                        </p:tgtEl>
                                        <p:attrNameLst>
                                          <p:attrName>ppt_h</p:attrName>
                                        </p:attrNameLst>
                                      </p:cBhvr>
                                      <p:tavLst>
                                        <p:tav tm="0">
                                          <p:val>
                                            <p:fltVal val="0"/>
                                          </p:val>
                                        </p:tav>
                                        <p:tav tm="100000">
                                          <p:val>
                                            <p:strVal val="#ppt_h"/>
                                          </p:val>
                                        </p:tav>
                                      </p:tavLst>
                                    </p:anim>
                                    <p:animEffect transition="in" filter="fade">
                                      <p:cBhvr>
                                        <p:cTn id="19" dur="500"/>
                                        <p:tgtEl>
                                          <p:spTgt spid="91"/>
                                        </p:tgtEl>
                                      </p:cBhvr>
                                    </p:animEffect>
                                  </p:childTnLst>
                                </p:cTn>
                              </p:par>
                              <p:par>
                                <p:cTn id="20" presetID="53" presetClass="entr" presetSubtype="16" fill="hold" nodeType="with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p:cTn id="22" dur="500" fill="hold"/>
                                        <p:tgtEl>
                                          <p:spTgt spid="94"/>
                                        </p:tgtEl>
                                        <p:attrNameLst>
                                          <p:attrName>ppt_w</p:attrName>
                                        </p:attrNameLst>
                                      </p:cBhvr>
                                      <p:tavLst>
                                        <p:tav tm="0">
                                          <p:val>
                                            <p:fltVal val="0"/>
                                          </p:val>
                                        </p:tav>
                                        <p:tav tm="100000">
                                          <p:val>
                                            <p:strVal val="#ppt_w"/>
                                          </p:val>
                                        </p:tav>
                                      </p:tavLst>
                                    </p:anim>
                                    <p:anim calcmode="lin" valueType="num">
                                      <p:cBhvr>
                                        <p:cTn id="23" dur="500" fill="hold"/>
                                        <p:tgtEl>
                                          <p:spTgt spid="94"/>
                                        </p:tgtEl>
                                        <p:attrNameLst>
                                          <p:attrName>ppt_h</p:attrName>
                                        </p:attrNameLst>
                                      </p:cBhvr>
                                      <p:tavLst>
                                        <p:tav tm="0">
                                          <p:val>
                                            <p:fltVal val="0"/>
                                          </p:val>
                                        </p:tav>
                                        <p:tav tm="100000">
                                          <p:val>
                                            <p:strVal val="#ppt_h"/>
                                          </p:val>
                                        </p:tav>
                                      </p:tavLst>
                                    </p:anim>
                                    <p:animEffect transition="in" filter="fade">
                                      <p:cBhvr>
                                        <p:cTn id="24" dur="500"/>
                                        <p:tgtEl>
                                          <p:spTgt spid="94"/>
                                        </p:tgtEl>
                                      </p:cBhvr>
                                    </p:animEffect>
                                  </p:childTnLst>
                                </p:cTn>
                              </p:par>
                              <p:par>
                                <p:cTn id="25" presetID="53" presetClass="entr" presetSubtype="16" fill="hold" nodeType="with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p:cTn id="27" dur="500" fill="hold"/>
                                        <p:tgtEl>
                                          <p:spTgt spid="97"/>
                                        </p:tgtEl>
                                        <p:attrNameLst>
                                          <p:attrName>ppt_w</p:attrName>
                                        </p:attrNameLst>
                                      </p:cBhvr>
                                      <p:tavLst>
                                        <p:tav tm="0">
                                          <p:val>
                                            <p:fltVal val="0"/>
                                          </p:val>
                                        </p:tav>
                                        <p:tav tm="100000">
                                          <p:val>
                                            <p:strVal val="#ppt_w"/>
                                          </p:val>
                                        </p:tav>
                                      </p:tavLst>
                                    </p:anim>
                                    <p:anim calcmode="lin" valueType="num">
                                      <p:cBhvr>
                                        <p:cTn id="28" dur="500" fill="hold"/>
                                        <p:tgtEl>
                                          <p:spTgt spid="97"/>
                                        </p:tgtEl>
                                        <p:attrNameLst>
                                          <p:attrName>ppt_h</p:attrName>
                                        </p:attrNameLst>
                                      </p:cBhvr>
                                      <p:tavLst>
                                        <p:tav tm="0">
                                          <p:val>
                                            <p:fltVal val="0"/>
                                          </p:val>
                                        </p:tav>
                                        <p:tav tm="100000">
                                          <p:val>
                                            <p:strVal val="#ppt_h"/>
                                          </p:val>
                                        </p:tav>
                                      </p:tavLst>
                                    </p:anim>
                                    <p:animEffect transition="in" filter="fade">
                                      <p:cBhvr>
                                        <p:cTn id="29" dur="500"/>
                                        <p:tgtEl>
                                          <p:spTgt spid="9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 calcmode="lin" valueType="num">
                                      <p:cBhvr>
                                        <p:cTn id="3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2">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0"/>
                                        </p:tgtEl>
                                        <p:attrNameLst>
                                          <p:attrName>style.visibility</p:attrName>
                                        </p:attrNameLst>
                                      </p:cBhvr>
                                      <p:to>
                                        <p:strVal val="visible"/>
                                      </p:to>
                                    </p:set>
                                    <p:animEffect transition="in" filter="fade">
                                      <p:cBhvr>
                                        <p:cTn id="37" dur="500"/>
                                        <p:tgtEl>
                                          <p:spTgt spid="10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2"/>
                                        </p:tgtEl>
                                        <p:attrNameLst>
                                          <p:attrName>style.visibility</p:attrName>
                                        </p:attrNameLst>
                                      </p:cBhvr>
                                      <p:to>
                                        <p:strVal val="visible"/>
                                      </p:to>
                                    </p:set>
                                    <p:animEffect transition="in" filter="fade">
                                      <p:cBhvr>
                                        <p:cTn id="43" dur="500"/>
                                        <p:tgtEl>
                                          <p:spTgt spid="10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3"/>
                                        </p:tgtEl>
                                        <p:attrNameLst>
                                          <p:attrName>style.visibility</p:attrName>
                                        </p:attrNameLst>
                                      </p:cBhvr>
                                      <p:to>
                                        <p:strVal val="visible"/>
                                      </p:to>
                                    </p:set>
                                    <p:animEffect transition="in" filter="fade">
                                      <p:cBhvr>
                                        <p:cTn id="46" dur="500"/>
                                        <p:tgtEl>
                                          <p:spTgt spid="10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6"/>
                                        </p:tgtEl>
                                        <p:attrNameLst>
                                          <p:attrName>style.visibility</p:attrName>
                                        </p:attrNameLst>
                                      </p:cBhvr>
                                      <p:to>
                                        <p:strVal val="visible"/>
                                      </p:to>
                                    </p:set>
                                    <p:animEffect transition="in" filter="fade">
                                      <p:cBhvr>
                                        <p:cTn id="52" dur="500"/>
                                        <p:tgtEl>
                                          <p:spTgt spid="10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fade">
                                      <p:cBhvr>
                                        <p:cTn id="58" dur="500"/>
                                        <p:tgtEl>
                                          <p:spTgt spid="10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500"/>
                                        <p:tgtEl>
                                          <p:spTgt spid="10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10"/>
                                        </p:tgtEl>
                                        <p:attrNameLst>
                                          <p:attrName>style.visibility</p:attrName>
                                        </p:attrNameLst>
                                      </p:cBhvr>
                                      <p:to>
                                        <p:strVal val="visible"/>
                                      </p:to>
                                    </p:set>
                                    <p:animEffect transition="in" filter="fade">
                                      <p:cBhvr>
                                        <p:cTn id="64"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1" grpId="0" animBg="1"/>
      <p:bldP spid="102" grpId="0" animBg="1"/>
      <p:bldP spid="103" grpId="0" animBg="1"/>
      <p:bldP spid="104" grpId="0" animBg="1"/>
      <p:bldP spid="106" grpId="0" animBg="1"/>
      <p:bldP spid="107" grpId="0" animBg="1"/>
      <p:bldP spid="108" grpId="0" animBg="1"/>
      <p:bldP spid="109" grpId="0" animBg="1"/>
      <p:bldP spid="110" grpId="0" animBg="1"/>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2714A-BE29-4E83-A155-D5802C472B0A}"/>
              </a:ext>
            </a:extLst>
          </p:cNvPr>
          <p:cNvSpPr txBox="1"/>
          <p:nvPr/>
        </p:nvSpPr>
        <p:spPr>
          <a:xfrm>
            <a:off x="0" y="3304251"/>
            <a:ext cx="12192000" cy="1015663"/>
          </a:xfrm>
          <a:prstGeom prst="rect">
            <a:avLst/>
          </a:prstGeom>
          <a:noFill/>
        </p:spPr>
        <p:txBody>
          <a:bodyPr wrap="square" rtlCol="0" anchor="ctr">
            <a:spAutoFit/>
          </a:bodyPr>
          <a:lstStyle/>
          <a:p>
            <a:pPr algn="ctr"/>
            <a:r>
              <a:rPr lang="ar-DZ" altLang="ko-KR" sz="6000" dirty="0">
                <a:solidFill>
                  <a:schemeClr val="bg1"/>
                </a:solidFill>
                <a:latin typeface="Al Tarikh" pitchFamily="2" charset="-78"/>
                <a:cs typeface="Al Tarikh" pitchFamily="2" charset="-78"/>
              </a:rPr>
              <a:t>شكرا لكم</a:t>
            </a:r>
            <a:endParaRPr lang="ko-KR" altLang="en-US" sz="6000" dirty="0">
              <a:solidFill>
                <a:schemeClr val="bg1"/>
              </a:solidFill>
              <a:latin typeface="Al Tarikh" pitchFamily="2" charset="-78"/>
              <a:cs typeface="Al Tarikh" pitchFamily="2" charset="-78"/>
            </a:endParaRPr>
          </a:p>
        </p:txBody>
      </p:sp>
      <p:sp>
        <p:nvSpPr>
          <p:cNvPr id="3" name="TextBox 2">
            <a:extLst>
              <a:ext uri="{FF2B5EF4-FFF2-40B4-BE49-F238E27FC236}">
                <a16:creationId xmlns:a16="http://schemas.microsoft.com/office/drawing/2014/main" id="{279A9243-91CB-437D-9D82-6D402B13F59A}"/>
              </a:ext>
            </a:extLst>
          </p:cNvPr>
          <p:cNvSpPr txBox="1"/>
          <p:nvPr/>
        </p:nvSpPr>
        <p:spPr>
          <a:xfrm>
            <a:off x="74" y="4243582"/>
            <a:ext cx="12191852" cy="379656"/>
          </a:xfrm>
          <a:prstGeom prst="rect">
            <a:avLst/>
          </a:prstGeom>
          <a:noFill/>
        </p:spPr>
        <p:txBody>
          <a:bodyPr wrap="square" rtlCol="0" anchor="ctr">
            <a:spAutoFit/>
          </a:bodyPr>
          <a:lstStyle/>
          <a:p>
            <a:pPr algn="ctr"/>
            <a:r>
              <a:rPr lang="ar-DZ" altLang="ko-KR" sz="1867" dirty="0">
                <a:solidFill>
                  <a:schemeClr val="bg1"/>
                </a:solidFill>
                <a:latin typeface="Al Tarikh" pitchFamily="2" charset="-78"/>
                <a:cs typeface="Al Tarikh" pitchFamily="2" charset="-78"/>
              </a:rPr>
              <a:t>أدخل العنوان الفرعي لعرضك </a:t>
            </a:r>
            <a:r>
              <a:rPr lang="ar-DZ" altLang="ko-KR" sz="1867" dirty="0" err="1">
                <a:solidFill>
                  <a:schemeClr val="bg1"/>
                </a:solidFill>
                <a:latin typeface="Al Tarikh" pitchFamily="2" charset="-78"/>
                <a:cs typeface="Al Tarikh" pitchFamily="2" charset="-78"/>
              </a:rPr>
              <a:t>التقديمي</a:t>
            </a:r>
            <a:endParaRPr lang="ko-KR" altLang="en-US" sz="1867" dirty="0">
              <a:solidFill>
                <a:schemeClr val="bg1"/>
              </a:solidFill>
              <a:latin typeface="Al Tarikh" pitchFamily="2" charset="-78"/>
              <a:cs typeface="Al Tarikh" pitchFamily="2" charset="-78"/>
            </a:endParaRPr>
          </a:p>
        </p:txBody>
      </p:sp>
      <p:grpSp>
        <p:nvGrpSpPr>
          <p:cNvPr id="4" name="Group 3">
            <a:extLst>
              <a:ext uri="{FF2B5EF4-FFF2-40B4-BE49-F238E27FC236}">
                <a16:creationId xmlns:a16="http://schemas.microsoft.com/office/drawing/2014/main" id="{05CFB8BC-7634-40A6-8E21-4A65FF3C97A5}"/>
              </a:ext>
            </a:extLst>
          </p:cNvPr>
          <p:cNvGrpSpPr/>
          <p:nvPr/>
        </p:nvGrpSpPr>
        <p:grpSpPr>
          <a:xfrm>
            <a:off x="4525854" y="1774545"/>
            <a:ext cx="3099195" cy="1223598"/>
            <a:chOff x="1525348" y="1579815"/>
            <a:chExt cx="6070988" cy="2761700"/>
          </a:xfrm>
        </p:grpSpPr>
        <p:sp>
          <p:nvSpPr>
            <p:cNvPr id="5" name="Rectangle 5">
              <a:extLst>
                <a:ext uri="{FF2B5EF4-FFF2-40B4-BE49-F238E27FC236}">
                  <a16:creationId xmlns:a16="http://schemas.microsoft.com/office/drawing/2014/main" id="{3F197747-1FFA-4951-9C67-F7B85727AE9D}"/>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sp>
          <p:nvSpPr>
            <p:cNvPr id="6" name="Rectangle 5">
              <a:extLst>
                <a:ext uri="{FF2B5EF4-FFF2-40B4-BE49-F238E27FC236}">
                  <a16:creationId xmlns:a16="http://schemas.microsoft.com/office/drawing/2014/main" id="{67B925DC-A1B6-4026-9FDE-B7B9E17B28DA}"/>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sp>
          <p:nvSpPr>
            <p:cNvPr id="7" name="Freeform 22">
              <a:extLst>
                <a:ext uri="{FF2B5EF4-FFF2-40B4-BE49-F238E27FC236}">
                  <a16:creationId xmlns:a16="http://schemas.microsoft.com/office/drawing/2014/main" id="{ACAEAF0C-9735-4049-93BE-2D4251FFEE75}"/>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cxnSp>
          <p:nvCxnSpPr>
            <p:cNvPr id="8" name="Straight Connector 7">
              <a:extLst>
                <a:ext uri="{FF2B5EF4-FFF2-40B4-BE49-F238E27FC236}">
                  <a16:creationId xmlns:a16="http://schemas.microsoft.com/office/drawing/2014/main" id="{54D5F73C-E144-4D88-A35C-AB1F6FFBB8A2}"/>
                </a:ext>
              </a:extLst>
            </p:cNvPr>
            <p:cNvCxnSpPr/>
            <p:nvPr/>
          </p:nvCxnSpPr>
          <p:spPr>
            <a:xfrm>
              <a:off x="4662703" y="2187506"/>
              <a:ext cx="1586226" cy="614736"/>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F86FD1-A86E-404B-ACFC-1275D4AF304E}"/>
                </a:ext>
              </a:extLst>
            </p:cNvPr>
            <p:cNvCxnSpPr/>
            <p:nvPr/>
          </p:nvCxnSpPr>
          <p:spPr>
            <a:xfrm>
              <a:off x="6248932" y="2802241"/>
              <a:ext cx="0" cy="1010602"/>
            </a:xfrm>
            <a:prstGeom prst="lin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Isosceles Triangle 9">
              <a:extLst>
                <a:ext uri="{FF2B5EF4-FFF2-40B4-BE49-F238E27FC236}">
                  <a16:creationId xmlns:a16="http://schemas.microsoft.com/office/drawing/2014/main" id="{A73F239D-1463-4B31-91C5-8B8702E49E6A}"/>
                </a:ext>
              </a:extLst>
            </p:cNvPr>
            <p:cNvSpPr/>
            <p:nvPr/>
          </p:nvSpPr>
          <p:spPr>
            <a:xfrm>
              <a:off x="6018666" y="3406130"/>
              <a:ext cx="460523" cy="92094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sp>
          <p:nvSpPr>
            <p:cNvPr id="11" name="Oval 10">
              <a:extLst>
                <a:ext uri="{FF2B5EF4-FFF2-40B4-BE49-F238E27FC236}">
                  <a16:creationId xmlns:a16="http://schemas.microsoft.com/office/drawing/2014/main" id="{1E28AEDB-F448-4001-89D6-B8D94437EF6A}"/>
                </a:ext>
              </a:extLst>
            </p:cNvPr>
            <p:cNvSpPr/>
            <p:nvPr/>
          </p:nvSpPr>
          <p:spPr>
            <a:xfrm>
              <a:off x="6122007" y="3356991"/>
              <a:ext cx="236068" cy="271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grpSp>
      <p:grpSp>
        <p:nvGrpSpPr>
          <p:cNvPr id="12" name="Group 11">
            <a:extLst>
              <a:ext uri="{FF2B5EF4-FFF2-40B4-BE49-F238E27FC236}">
                <a16:creationId xmlns:a16="http://schemas.microsoft.com/office/drawing/2014/main" id="{804C7E96-685D-4F61-9BCC-ECEFD8A739CC}"/>
              </a:ext>
            </a:extLst>
          </p:cNvPr>
          <p:cNvGrpSpPr/>
          <p:nvPr/>
        </p:nvGrpSpPr>
        <p:grpSpPr>
          <a:xfrm>
            <a:off x="5854586" y="3089269"/>
            <a:ext cx="482828" cy="429964"/>
            <a:chOff x="6804248" y="2144238"/>
            <a:chExt cx="1305367" cy="1162445"/>
          </a:xfrm>
          <a:solidFill>
            <a:schemeClr val="bg1"/>
          </a:solidFill>
        </p:grpSpPr>
        <p:sp>
          <p:nvSpPr>
            <p:cNvPr id="17" name="Oval 1">
              <a:extLst>
                <a:ext uri="{FF2B5EF4-FFF2-40B4-BE49-F238E27FC236}">
                  <a16:creationId xmlns:a16="http://schemas.microsoft.com/office/drawing/2014/main" id="{C3D84BEB-80F5-4DD1-BBA3-81CC9966A854}"/>
                </a:ext>
              </a:extLst>
            </p:cNvPr>
            <p:cNvSpPr/>
            <p:nvPr/>
          </p:nvSpPr>
          <p:spPr>
            <a:xfrm flipH="1">
              <a:off x="6804248" y="2144238"/>
              <a:ext cx="1305367" cy="580151"/>
            </a:xfrm>
            <a:custGeom>
              <a:avLst/>
              <a:gdLst/>
              <a:ahLst/>
              <a:cxnLst/>
              <a:rect l="l" t="t" r="r" b="b"/>
              <a:pathLst>
                <a:path w="2952328" h="1312117">
                  <a:moveTo>
                    <a:pt x="0" y="1083508"/>
                  </a:moveTo>
                  <a:lnTo>
                    <a:pt x="0" y="1312117"/>
                  </a:lnTo>
                  <a:lnTo>
                    <a:pt x="326584" y="1266395"/>
                  </a:lnTo>
                  <a:lnTo>
                    <a:pt x="326584" y="1129230"/>
                  </a:lnTo>
                  <a:close/>
                  <a:moveTo>
                    <a:pt x="2952328" y="1083508"/>
                  </a:moveTo>
                  <a:lnTo>
                    <a:pt x="2625744" y="1129230"/>
                  </a:lnTo>
                  <a:lnTo>
                    <a:pt x="2625744" y="1266395"/>
                  </a:lnTo>
                  <a:lnTo>
                    <a:pt x="2952328" y="1312117"/>
                  </a:lnTo>
                  <a:close/>
                  <a:moveTo>
                    <a:pt x="602354" y="225997"/>
                  </a:moveTo>
                  <a:lnTo>
                    <a:pt x="427229" y="372943"/>
                  </a:lnTo>
                  <a:lnTo>
                    <a:pt x="672178" y="593732"/>
                  </a:lnTo>
                  <a:lnTo>
                    <a:pt x="777253" y="505564"/>
                  </a:lnTo>
                  <a:close/>
                  <a:moveTo>
                    <a:pt x="2333760" y="225997"/>
                  </a:moveTo>
                  <a:lnTo>
                    <a:pt x="2158860" y="505564"/>
                  </a:lnTo>
                  <a:lnTo>
                    <a:pt x="2263935" y="593732"/>
                  </a:lnTo>
                  <a:lnTo>
                    <a:pt x="2508884" y="372943"/>
                  </a:lnTo>
                  <a:close/>
                  <a:moveTo>
                    <a:pt x="1614138" y="0"/>
                  </a:moveTo>
                  <a:lnTo>
                    <a:pt x="1385529" y="0"/>
                  </a:lnTo>
                  <a:lnTo>
                    <a:pt x="1431251" y="326584"/>
                  </a:lnTo>
                  <a:lnTo>
                    <a:pt x="1568416" y="326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sp>
          <p:nvSpPr>
            <p:cNvPr id="18" name="Oval 1">
              <a:extLst>
                <a:ext uri="{FF2B5EF4-FFF2-40B4-BE49-F238E27FC236}">
                  <a16:creationId xmlns:a16="http://schemas.microsoft.com/office/drawing/2014/main" id="{4BF4CC67-0343-46ED-90B9-6D81C492619A}"/>
                </a:ext>
              </a:extLst>
            </p:cNvPr>
            <p:cNvSpPr/>
            <p:nvPr/>
          </p:nvSpPr>
          <p:spPr>
            <a:xfrm flipH="1">
              <a:off x="7023065" y="2349405"/>
              <a:ext cx="867734" cy="957278"/>
            </a:xfrm>
            <a:custGeom>
              <a:avLst/>
              <a:gdLst/>
              <a:ahLst/>
              <a:cxnLst/>
              <a:rect l="l" t="t" r="r" b="b"/>
              <a:pathLst>
                <a:path w="1962541" h="2165060">
                  <a:moveTo>
                    <a:pt x="983432" y="198538"/>
                  </a:moveTo>
                  <a:cubicBezTo>
                    <a:pt x="1424692" y="199056"/>
                    <a:pt x="1782226" y="556942"/>
                    <a:pt x="1782226" y="998335"/>
                  </a:cubicBezTo>
                  <a:cubicBezTo>
                    <a:pt x="1782226" y="1297141"/>
                    <a:pt x="1568968" y="1592048"/>
                    <a:pt x="1401058" y="1726777"/>
                  </a:cubicBezTo>
                  <a:cubicBezTo>
                    <a:pt x="1324499" y="1815355"/>
                    <a:pt x="1330568" y="1817170"/>
                    <a:pt x="1299456" y="1930538"/>
                  </a:cubicBezTo>
                  <a:cubicBezTo>
                    <a:pt x="1287062" y="2010030"/>
                    <a:pt x="1312171" y="2017975"/>
                    <a:pt x="1240941" y="2022107"/>
                  </a:cubicBezTo>
                  <a:lnTo>
                    <a:pt x="1199256" y="2021773"/>
                  </a:lnTo>
                  <a:lnTo>
                    <a:pt x="1196081" y="2038665"/>
                  </a:lnTo>
                  <a:lnTo>
                    <a:pt x="738881" y="2038665"/>
                  </a:lnTo>
                  <a:lnTo>
                    <a:pt x="735747" y="2021994"/>
                  </a:lnTo>
                  <a:lnTo>
                    <a:pt x="721599" y="2022107"/>
                  </a:lnTo>
                  <a:cubicBezTo>
                    <a:pt x="650369" y="2017975"/>
                    <a:pt x="675479" y="2010030"/>
                    <a:pt x="663084" y="1930538"/>
                  </a:cubicBezTo>
                  <a:cubicBezTo>
                    <a:pt x="631973" y="1817170"/>
                    <a:pt x="638043" y="1815355"/>
                    <a:pt x="561482" y="1726777"/>
                  </a:cubicBezTo>
                  <a:cubicBezTo>
                    <a:pt x="393573" y="1592048"/>
                    <a:pt x="180314" y="1297141"/>
                    <a:pt x="180314" y="998335"/>
                  </a:cubicBezTo>
                  <a:cubicBezTo>
                    <a:pt x="180314" y="556942"/>
                    <a:pt x="537849" y="199056"/>
                    <a:pt x="979110" y="198538"/>
                  </a:cubicBezTo>
                  <a:lnTo>
                    <a:pt x="979110" y="198736"/>
                  </a:lnTo>
                  <a:lnTo>
                    <a:pt x="981272" y="198569"/>
                  </a:lnTo>
                  <a:lnTo>
                    <a:pt x="983432" y="198736"/>
                  </a:lnTo>
                  <a:close/>
                  <a:moveTo>
                    <a:pt x="983110" y="0"/>
                  </a:moveTo>
                  <a:lnTo>
                    <a:pt x="981272" y="142"/>
                  </a:lnTo>
                  <a:lnTo>
                    <a:pt x="979432" y="0"/>
                  </a:lnTo>
                  <a:cubicBezTo>
                    <a:pt x="438507" y="0"/>
                    <a:pt x="0" y="438506"/>
                    <a:pt x="0" y="979431"/>
                  </a:cubicBezTo>
                  <a:cubicBezTo>
                    <a:pt x="0" y="1345477"/>
                    <a:pt x="261357" y="1706742"/>
                    <a:pt x="466993" y="1871641"/>
                  </a:cubicBezTo>
                  <a:cubicBezTo>
                    <a:pt x="528256" y="1942221"/>
                    <a:pt x="501219" y="1979308"/>
                    <a:pt x="514383" y="2071318"/>
                  </a:cubicBezTo>
                  <a:cubicBezTo>
                    <a:pt x="548609" y="2142347"/>
                    <a:pt x="579223" y="2165060"/>
                    <a:pt x="639719" y="2165060"/>
                  </a:cubicBezTo>
                  <a:lnTo>
                    <a:pt x="981272" y="2163837"/>
                  </a:lnTo>
                  <a:lnTo>
                    <a:pt x="1322821" y="2165060"/>
                  </a:lnTo>
                  <a:cubicBezTo>
                    <a:pt x="1383319" y="2165060"/>
                    <a:pt x="1413932" y="2142347"/>
                    <a:pt x="1448157" y="2071318"/>
                  </a:cubicBezTo>
                  <a:cubicBezTo>
                    <a:pt x="1461321" y="1979308"/>
                    <a:pt x="1434285" y="1942221"/>
                    <a:pt x="1495548" y="1871641"/>
                  </a:cubicBezTo>
                  <a:cubicBezTo>
                    <a:pt x="1701183" y="1706742"/>
                    <a:pt x="1962541" y="1345477"/>
                    <a:pt x="1962541" y="979431"/>
                  </a:cubicBezTo>
                  <a:cubicBezTo>
                    <a:pt x="1962541" y="438506"/>
                    <a:pt x="1524034" y="0"/>
                    <a:pt x="9831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latin typeface="Al Tarikh" pitchFamily="2" charset="-78"/>
                <a:cs typeface="Al Tarikh" pitchFamily="2" charset="-78"/>
              </a:endParaRPr>
            </a:p>
          </p:txBody>
        </p:sp>
        <p:sp>
          <p:nvSpPr>
            <p:cNvPr id="19" name="Oval 1">
              <a:extLst>
                <a:ext uri="{FF2B5EF4-FFF2-40B4-BE49-F238E27FC236}">
                  <a16:creationId xmlns:a16="http://schemas.microsoft.com/office/drawing/2014/main" id="{8ABC144F-1FB7-40FA-AA00-C2169AC4131A}"/>
                </a:ext>
              </a:extLst>
            </p:cNvPr>
            <p:cNvSpPr/>
            <p:nvPr/>
          </p:nvSpPr>
          <p:spPr>
            <a:xfrm>
              <a:off x="7295982" y="2781927"/>
              <a:ext cx="314505" cy="479278"/>
            </a:xfrm>
            <a:custGeom>
              <a:avLst/>
              <a:gdLst/>
              <a:ahLst/>
              <a:cxnLst/>
              <a:rect l="l" t="t" r="r" b="b"/>
              <a:pathLst>
                <a:path w="652160" h="993834">
                  <a:moveTo>
                    <a:pt x="198701" y="0"/>
                  </a:moveTo>
                  <a:cubicBezTo>
                    <a:pt x="224613" y="0"/>
                    <a:pt x="248174" y="10856"/>
                    <a:pt x="265274" y="29005"/>
                  </a:cubicBezTo>
                  <a:cubicBezTo>
                    <a:pt x="282373" y="10856"/>
                    <a:pt x="305935" y="0"/>
                    <a:pt x="331846" y="0"/>
                  </a:cubicBezTo>
                  <a:cubicBezTo>
                    <a:pt x="357757" y="0"/>
                    <a:pt x="381319" y="10856"/>
                    <a:pt x="398419" y="29005"/>
                  </a:cubicBezTo>
                  <a:cubicBezTo>
                    <a:pt x="415518" y="10856"/>
                    <a:pt x="439080" y="0"/>
                    <a:pt x="464991" y="0"/>
                  </a:cubicBezTo>
                  <a:cubicBezTo>
                    <a:pt x="493781" y="0"/>
                    <a:pt x="519672" y="13403"/>
                    <a:pt x="536964" y="35278"/>
                  </a:cubicBezTo>
                  <a:cubicBezTo>
                    <a:pt x="547749" y="12292"/>
                    <a:pt x="572873" y="-1398"/>
                    <a:pt x="599292" y="2787"/>
                  </a:cubicBezTo>
                  <a:lnTo>
                    <a:pt x="601385" y="3119"/>
                  </a:lnTo>
                  <a:cubicBezTo>
                    <a:pt x="634213" y="8318"/>
                    <a:pt x="656609" y="39145"/>
                    <a:pt x="651411" y="71971"/>
                  </a:cubicBezTo>
                  <a:lnTo>
                    <a:pt x="505401" y="993834"/>
                  </a:lnTo>
                  <a:lnTo>
                    <a:pt x="381396" y="993834"/>
                  </a:lnTo>
                  <a:lnTo>
                    <a:pt x="507063" y="200404"/>
                  </a:lnTo>
                  <a:cubicBezTo>
                    <a:pt x="494607" y="207834"/>
                    <a:pt x="480204" y="211576"/>
                    <a:pt x="464991" y="211576"/>
                  </a:cubicBezTo>
                  <a:cubicBezTo>
                    <a:pt x="439080" y="211576"/>
                    <a:pt x="415518" y="200720"/>
                    <a:pt x="398419" y="182571"/>
                  </a:cubicBezTo>
                  <a:cubicBezTo>
                    <a:pt x="381319" y="200720"/>
                    <a:pt x="357757" y="211576"/>
                    <a:pt x="331846" y="211576"/>
                  </a:cubicBezTo>
                  <a:cubicBezTo>
                    <a:pt x="305935" y="211576"/>
                    <a:pt x="282373" y="200720"/>
                    <a:pt x="265274" y="182571"/>
                  </a:cubicBezTo>
                  <a:cubicBezTo>
                    <a:pt x="248174" y="200720"/>
                    <a:pt x="224613" y="211576"/>
                    <a:pt x="198701" y="211576"/>
                  </a:cubicBezTo>
                  <a:cubicBezTo>
                    <a:pt x="177469" y="211576"/>
                    <a:pt x="157813" y="204286"/>
                    <a:pt x="142909" y="190419"/>
                  </a:cubicBezTo>
                  <a:lnTo>
                    <a:pt x="270158" y="993834"/>
                  </a:lnTo>
                  <a:lnTo>
                    <a:pt x="146152" y="993834"/>
                  </a:lnTo>
                  <a:lnTo>
                    <a:pt x="750" y="75802"/>
                  </a:lnTo>
                  <a:cubicBezTo>
                    <a:pt x="-4449" y="42974"/>
                    <a:pt x="17947" y="12148"/>
                    <a:pt x="50775" y="6949"/>
                  </a:cubicBezTo>
                  <a:lnTo>
                    <a:pt x="52868" y="6617"/>
                  </a:lnTo>
                  <a:cubicBezTo>
                    <a:pt x="82704" y="1892"/>
                    <a:pt x="110887" y="19962"/>
                    <a:pt x="118608" y="48277"/>
                  </a:cubicBezTo>
                  <a:cubicBezTo>
                    <a:pt x="134584" y="18793"/>
                    <a:pt x="164609" y="0"/>
                    <a:pt x="1987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l Tarikh" pitchFamily="2" charset="-78"/>
                <a:cs typeface="Al Tarikh" pitchFamily="2" charset="-78"/>
              </a:endParaRPr>
            </a:p>
          </p:txBody>
        </p:sp>
      </p:grpSp>
    </p:spTree>
    <p:extLst>
      <p:ext uri="{BB962C8B-B14F-4D97-AF65-F5344CB8AC3E}">
        <p14:creationId xmlns:p14="http://schemas.microsoft.com/office/powerpoint/2010/main" val="124115806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Contents Slide Master">
  <a:themeElements>
    <a:clrScheme name="Custom 3">
      <a:dk1>
        <a:srgbClr val="000000"/>
      </a:dk1>
      <a:lt1>
        <a:srgbClr val="FFFFFF"/>
      </a:lt1>
      <a:dk2>
        <a:srgbClr val="44546A"/>
      </a:dk2>
      <a:lt2>
        <a:srgbClr val="E7E6E6"/>
      </a:lt2>
      <a:accent1>
        <a:srgbClr val="AF52DE"/>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Custom 3">
      <a:dk1>
        <a:srgbClr val="000000"/>
      </a:dk1>
      <a:lt1>
        <a:srgbClr val="FFFFFF"/>
      </a:lt1>
      <a:dk2>
        <a:srgbClr val="44546A"/>
      </a:dk2>
      <a:lt2>
        <a:srgbClr val="E7E6E6"/>
      </a:lt2>
      <a:accent1>
        <a:srgbClr val="AF52DE"/>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ustom 3">
      <a:dk1>
        <a:srgbClr val="000000"/>
      </a:dk1>
      <a:lt1>
        <a:srgbClr val="FFFFFF"/>
      </a:lt1>
      <a:dk2>
        <a:srgbClr val="44546A"/>
      </a:dk2>
      <a:lt2>
        <a:srgbClr val="E7E6E6"/>
      </a:lt2>
      <a:accent1>
        <a:srgbClr val="AF52DE"/>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4292</TotalTime>
  <Words>1542</Words>
  <Application>Microsoft Macintosh PowerPoint</Application>
  <PresentationFormat>Widescreen</PresentationFormat>
  <Paragraphs>246</Paragraphs>
  <Slides>20</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20</vt:i4>
      </vt:variant>
    </vt:vector>
  </HeadingPairs>
  <TitlesOfParts>
    <vt:vector size="28" baseType="lpstr">
      <vt:lpstr>Al Tarikh</vt:lpstr>
      <vt:lpstr>Arial</vt:lpstr>
      <vt:lpstr>Calibri</vt:lpstr>
      <vt:lpstr>Calibri Light</vt:lpstr>
      <vt:lpstr>Wingdings</vt:lpstr>
      <vt:lpstr>Contents Slide Master</vt:lpstr>
      <vt:lpstr>Section Break Slide Master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SIRACV.COM</Manager>
  <Company>SIRACV.COM</Company>
  <LinksUpToDate>false</LinksUpToDate>
  <SharedDoc>false</SharedDoc>
  <HyperlinkBase>SIRACV.COM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SIRACV.COM</dc:title>
  <dc:subject>SIRACV.COM</dc:subject>
  <dc:creator>XZCX</dc:creator>
  <cp:keywords>SIRACV.COM</cp:keywords>
  <dc:description>SIRACV.COM</dc:description>
  <cp:lastModifiedBy>Microsoft Office User</cp:lastModifiedBy>
  <cp:revision>136</cp:revision>
  <dcterms:created xsi:type="dcterms:W3CDTF">2020-01-20T05:08:25Z</dcterms:created>
  <dcterms:modified xsi:type="dcterms:W3CDTF">2022-08-07T11:25:58Z</dcterms:modified>
  <cp:category>SIRACV.COM</cp:category>
  <cp:contentStatus>SIRACV.COM</cp:contentStatus>
</cp:coreProperties>
</file>