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3" r:id="rId2"/>
  </p:sldMasterIdLst>
  <p:notesMasterIdLst>
    <p:notesMasterId r:id="rId24"/>
  </p:notesMasterIdLst>
  <p:sldIdLst>
    <p:sldId id="256" r:id="rId3"/>
    <p:sldId id="261" r:id="rId4"/>
    <p:sldId id="264" r:id="rId5"/>
    <p:sldId id="265" r:id="rId6"/>
    <p:sldId id="268" r:id="rId7"/>
    <p:sldId id="278" r:id="rId8"/>
    <p:sldId id="269" r:id="rId9"/>
    <p:sldId id="270" r:id="rId10"/>
    <p:sldId id="285" r:id="rId11"/>
    <p:sldId id="271" r:id="rId12"/>
    <p:sldId id="283" r:id="rId13"/>
    <p:sldId id="272" r:id="rId14"/>
    <p:sldId id="273" r:id="rId15"/>
    <p:sldId id="274" r:id="rId16"/>
    <p:sldId id="266" r:id="rId17"/>
    <p:sldId id="275" r:id="rId18"/>
    <p:sldId id="279" r:id="rId19"/>
    <p:sldId id="287" r:id="rId20"/>
    <p:sldId id="276" r:id="rId21"/>
    <p:sldId id="286" r:id="rId22"/>
    <p:sldId id="262" r:id="rId23"/>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38">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1C24"/>
    <a:srgbClr val="F2BF27"/>
    <a:srgbClr val="FFCE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49"/>
  </p:normalViewPr>
  <p:slideViewPr>
    <p:cSldViewPr>
      <p:cViewPr varScale="1">
        <p:scale>
          <a:sx n="136" d="100"/>
          <a:sy n="136" d="100"/>
        </p:scale>
        <p:origin x="424" y="184"/>
      </p:cViewPr>
      <p:guideLst>
        <p:guide orient="horz" pos="1938"/>
        <p:guide pos="2880"/>
      </p:guideLst>
    </p:cSldViewPr>
  </p:slid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areaChart>
        <c:grouping val="standard"/>
        <c:varyColors val="0"/>
        <c:ser>
          <c:idx val="0"/>
          <c:order val="0"/>
          <c:tx>
            <c:strRef>
              <c:f>Sheet1!$B$1</c:f>
              <c:strCache>
                <c:ptCount val="1"/>
                <c:pt idx="0">
                  <c:v>Series 1</c:v>
                </c:pt>
              </c:strCache>
            </c:strRef>
          </c:tx>
          <c:spPr>
            <a:gradFill rotWithShape="1">
              <a:gsLst>
                <a:gs pos="0">
                  <a:schemeClr val="accent1">
                    <a:shade val="58000"/>
                    <a:shade val="51000"/>
                    <a:satMod val="130000"/>
                  </a:schemeClr>
                </a:gs>
                <a:gs pos="80000">
                  <a:schemeClr val="accent1">
                    <a:shade val="58000"/>
                    <a:shade val="93000"/>
                    <a:satMod val="130000"/>
                  </a:schemeClr>
                </a:gs>
                <a:gs pos="100000">
                  <a:schemeClr val="accent1">
                    <a:shade val="58000"/>
                    <a:shade val="94000"/>
                    <a:satMod val="135000"/>
                  </a:schemeClr>
                </a:gs>
              </a:gsLst>
              <a:lin ang="16200000" scaled="0"/>
            </a:gradFill>
            <a:ln>
              <a:noFill/>
            </a:ln>
            <a:effectLst>
              <a:outerShdw blurRad="40000" dist="23000" dir="5400000" rotWithShape="0">
                <a:srgbClr val="000000">
                  <a:alpha val="35000"/>
                </a:srgbClr>
              </a:outerShdw>
            </a:effectLst>
          </c:spPr>
          <c:cat>
            <c:strRef>
              <c:f>Sheet1!$A$2:$A$6</c:f>
              <c:strCache>
                <c:ptCount val="5"/>
                <c:pt idx="0">
                  <c:v>Text</c:v>
                </c:pt>
                <c:pt idx="1">
                  <c:v>Text</c:v>
                </c:pt>
                <c:pt idx="2">
                  <c:v>Text</c:v>
                </c:pt>
                <c:pt idx="3">
                  <c:v>Text</c:v>
                </c:pt>
                <c:pt idx="4">
                  <c:v>Text</c:v>
                </c:pt>
              </c:strCache>
            </c:strRef>
          </c:cat>
          <c:val>
            <c:numRef>
              <c:f>Sheet1!$B$2:$B$6</c:f>
              <c:numCache>
                <c:formatCode>General</c:formatCode>
                <c:ptCount val="5"/>
                <c:pt idx="0">
                  <c:v>5</c:v>
                </c:pt>
                <c:pt idx="1">
                  <c:v>10</c:v>
                </c:pt>
                <c:pt idx="2">
                  <c:v>20</c:v>
                </c:pt>
                <c:pt idx="3">
                  <c:v>25</c:v>
                </c:pt>
                <c:pt idx="4">
                  <c:v>20</c:v>
                </c:pt>
              </c:numCache>
            </c:numRef>
          </c:val>
          <c:extLst>
            <c:ext xmlns:c16="http://schemas.microsoft.com/office/drawing/2014/chart" uri="{C3380CC4-5D6E-409C-BE32-E72D297353CC}">
              <c16:uniqueId val="{00000000-DF00-4F96-A5C9-DAE764A7712A}"/>
            </c:ext>
          </c:extLst>
        </c:ser>
        <c:ser>
          <c:idx val="1"/>
          <c:order val="1"/>
          <c:tx>
            <c:strRef>
              <c:f>Sheet1!$C$1</c:f>
              <c:strCache>
                <c:ptCount val="1"/>
                <c:pt idx="0">
                  <c:v>Series 2</c:v>
                </c:pt>
              </c:strCache>
            </c:strRef>
          </c:tx>
          <c:spPr>
            <a:gradFill rotWithShape="1">
              <a:gsLst>
                <a:gs pos="0">
                  <a:schemeClr val="accent1">
                    <a:shade val="86000"/>
                    <a:shade val="51000"/>
                    <a:satMod val="130000"/>
                  </a:schemeClr>
                </a:gs>
                <a:gs pos="80000">
                  <a:schemeClr val="accent1">
                    <a:shade val="86000"/>
                    <a:shade val="93000"/>
                    <a:satMod val="130000"/>
                  </a:schemeClr>
                </a:gs>
                <a:gs pos="100000">
                  <a:schemeClr val="accent1">
                    <a:shade val="86000"/>
                    <a:shade val="94000"/>
                    <a:satMod val="135000"/>
                  </a:schemeClr>
                </a:gs>
              </a:gsLst>
              <a:lin ang="16200000" scaled="0"/>
            </a:gradFill>
            <a:ln>
              <a:noFill/>
            </a:ln>
            <a:effectLst>
              <a:outerShdw blurRad="40000" dist="23000" dir="5400000" rotWithShape="0">
                <a:srgbClr val="000000">
                  <a:alpha val="35000"/>
                </a:srgbClr>
              </a:outerShdw>
            </a:effectLst>
          </c:spPr>
          <c:cat>
            <c:strRef>
              <c:f>Sheet1!$A$2:$A$6</c:f>
              <c:strCache>
                <c:ptCount val="5"/>
                <c:pt idx="0">
                  <c:v>Text</c:v>
                </c:pt>
                <c:pt idx="1">
                  <c:v>Text</c:v>
                </c:pt>
                <c:pt idx="2">
                  <c:v>Text</c:v>
                </c:pt>
                <c:pt idx="3">
                  <c:v>Text</c:v>
                </c:pt>
                <c:pt idx="4">
                  <c:v>Text</c:v>
                </c:pt>
              </c:strCache>
            </c:strRef>
          </c:cat>
          <c:val>
            <c:numRef>
              <c:f>Sheet1!$C$2:$C$6</c:f>
              <c:numCache>
                <c:formatCode>General</c:formatCode>
                <c:ptCount val="5"/>
                <c:pt idx="0">
                  <c:v>30</c:v>
                </c:pt>
                <c:pt idx="1">
                  <c:v>35</c:v>
                </c:pt>
                <c:pt idx="2">
                  <c:v>50</c:v>
                </c:pt>
                <c:pt idx="3">
                  <c:v>60</c:v>
                </c:pt>
                <c:pt idx="4">
                  <c:v>70</c:v>
                </c:pt>
              </c:numCache>
            </c:numRef>
          </c:val>
          <c:extLst>
            <c:ext xmlns:c16="http://schemas.microsoft.com/office/drawing/2014/chart" uri="{C3380CC4-5D6E-409C-BE32-E72D297353CC}">
              <c16:uniqueId val="{00000001-DF00-4F96-A5C9-DAE764A7712A}"/>
            </c:ext>
          </c:extLst>
        </c:ser>
        <c:ser>
          <c:idx val="2"/>
          <c:order val="2"/>
          <c:tx>
            <c:strRef>
              <c:f>Sheet1!$D$1</c:f>
              <c:strCache>
                <c:ptCount val="1"/>
                <c:pt idx="0">
                  <c:v>Series 3</c:v>
                </c:pt>
              </c:strCache>
            </c:strRef>
          </c:tx>
          <c:spPr>
            <a:gradFill rotWithShape="1">
              <a:gsLst>
                <a:gs pos="0">
                  <a:schemeClr val="accent1">
                    <a:tint val="86000"/>
                    <a:shade val="51000"/>
                    <a:satMod val="130000"/>
                  </a:schemeClr>
                </a:gs>
                <a:gs pos="80000">
                  <a:schemeClr val="accent1">
                    <a:tint val="86000"/>
                    <a:shade val="93000"/>
                    <a:satMod val="130000"/>
                  </a:schemeClr>
                </a:gs>
                <a:gs pos="100000">
                  <a:schemeClr val="accent1">
                    <a:tint val="86000"/>
                    <a:shade val="94000"/>
                    <a:satMod val="135000"/>
                  </a:schemeClr>
                </a:gs>
              </a:gsLst>
              <a:lin ang="16200000" scaled="0"/>
            </a:gradFill>
            <a:ln>
              <a:noFill/>
            </a:ln>
            <a:effectLst>
              <a:outerShdw blurRad="40000" dist="23000" dir="5400000" rotWithShape="0">
                <a:srgbClr val="000000">
                  <a:alpha val="35000"/>
                </a:srgbClr>
              </a:outerShdw>
            </a:effectLst>
          </c:spPr>
          <c:cat>
            <c:strRef>
              <c:f>Sheet1!$A$2:$A$6</c:f>
              <c:strCache>
                <c:ptCount val="5"/>
                <c:pt idx="0">
                  <c:v>Text</c:v>
                </c:pt>
                <c:pt idx="1">
                  <c:v>Text</c:v>
                </c:pt>
                <c:pt idx="2">
                  <c:v>Text</c:v>
                </c:pt>
                <c:pt idx="3">
                  <c:v>Text</c:v>
                </c:pt>
                <c:pt idx="4">
                  <c:v>Text</c:v>
                </c:pt>
              </c:strCache>
            </c:strRef>
          </c:cat>
          <c:val>
            <c:numRef>
              <c:f>Sheet1!$D$2:$D$6</c:f>
              <c:numCache>
                <c:formatCode>General</c:formatCode>
                <c:ptCount val="5"/>
                <c:pt idx="0">
                  <c:v>30</c:v>
                </c:pt>
                <c:pt idx="1">
                  <c:v>25</c:v>
                </c:pt>
                <c:pt idx="2">
                  <c:v>35</c:v>
                </c:pt>
                <c:pt idx="3">
                  <c:v>40</c:v>
                </c:pt>
                <c:pt idx="4">
                  <c:v>50</c:v>
                </c:pt>
              </c:numCache>
            </c:numRef>
          </c:val>
          <c:extLst>
            <c:ext xmlns:c16="http://schemas.microsoft.com/office/drawing/2014/chart" uri="{C3380CC4-5D6E-409C-BE32-E72D297353CC}">
              <c16:uniqueId val="{00000002-DF00-4F96-A5C9-DAE764A7712A}"/>
            </c:ext>
          </c:extLst>
        </c:ser>
        <c:ser>
          <c:idx val="3"/>
          <c:order val="3"/>
          <c:tx>
            <c:strRef>
              <c:f>Sheet1!$E$1</c:f>
              <c:strCache>
                <c:ptCount val="1"/>
                <c:pt idx="0">
                  <c:v>Series 4</c:v>
                </c:pt>
              </c:strCache>
            </c:strRef>
          </c:tx>
          <c:spPr>
            <a:gradFill rotWithShape="1">
              <a:gsLst>
                <a:gs pos="0">
                  <a:schemeClr val="accent1">
                    <a:tint val="58000"/>
                    <a:shade val="51000"/>
                    <a:satMod val="130000"/>
                  </a:schemeClr>
                </a:gs>
                <a:gs pos="80000">
                  <a:schemeClr val="accent1">
                    <a:tint val="58000"/>
                    <a:shade val="93000"/>
                    <a:satMod val="130000"/>
                  </a:schemeClr>
                </a:gs>
                <a:gs pos="100000">
                  <a:schemeClr val="accent1">
                    <a:tint val="58000"/>
                    <a:shade val="94000"/>
                    <a:satMod val="135000"/>
                  </a:schemeClr>
                </a:gs>
              </a:gsLst>
              <a:lin ang="16200000" scaled="0"/>
            </a:gradFill>
            <a:ln>
              <a:noFill/>
            </a:ln>
            <a:effectLst>
              <a:outerShdw blurRad="40000" dist="23000" dir="5400000" rotWithShape="0">
                <a:srgbClr val="000000">
                  <a:alpha val="35000"/>
                </a:srgbClr>
              </a:outerShdw>
            </a:effectLst>
          </c:spPr>
          <c:cat>
            <c:strRef>
              <c:f>Sheet1!$A$2:$A$6</c:f>
              <c:strCache>
                <c:ptCount val="5"/>
                <c:pt idx="0">
                  <c:v>Text</c:v>
                </c:pt>
                <c:pt idx="1">
                  <c:v>Text</c:v>
                </c:pt>
                <c:pt idx="2">
                  <c:v>Text</c:v>
                </c:pt>
                <c:pt idx="3">
                  <c:v>Text</c:v>
                </c:pt>
                <c:pt idx="4">
                  <c:v>Text</c:v>
                </c:pt>
              </c:strCache>
            </c:strRef>
          </c:cat>
          <c:val>
            <c:numRef>
              <c:f>Sheet1!$E$2:$E$6</c:f>
              <c:numCache>
                <c:formatCode>General</c:formatCode>
                <c:ptCount val="5"/>
                <c:pt idx="0">
                  <c:v>10</c:v>
                </c:pt>
                <c:pt idx="1">
                  <c:v>15</c:v>
                </c:pt>
                <c:pt idx="2">
                  <c:v>25</c:v>
                </c:pt>
                <c:pt idx="3">
                  <c:v>30</c:v>
                </c:pt>
                <c:pt idx="4">
                  <c:v>35</c:v>
                </c:pt>
              </c:numCache>
            </c:numRef>
          </c:val>
          <c:extLst>
            <c:ext xmlns:c16="http://schemas.microsoft.com/office/drawing/2014/chart" uri="{C3380CC4-5D6E-409C-BE32-E72D297353CC}">
              <c16:uniqueId val="{00000003-DF00-4F96-A5C9-DAE764A7712A}"/>
            </c:ext>
          </c:extLst>
        </c:ser>
        <c:dLbls>
          <c:showLegendKey val="0"/>
          <c:showVal val="0"/>
          <c:showCatName val="0"/>
          <c:showSerName val="0"/>
          <c:showPercent val="0"/>
          <c:showBubbleSize val="0"/>
        </c:dLbls>
        <c:axId val="503780896"/>
        <c:axId val="503792048"/>
      </c:areaChart>
      <c:catAx>
        <c:axId val="503780896"/>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DZ"/>
          </a:p>
        </c:txPr>
        <c:crossAx val="503792048"/>
        <c:crosses val="autoZero"/>
        <c:auto val="1"/>
        <c:lblAlgn val="ctr"/>
        <c:lblOffset val="100"/>
        <c:noMultiLvlLbl val="0"/>
      </c:catAx>
      <c:valAx>
        <c:axId val="503792048"/>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DZ"/>
          </a:p>
        </c:txPr>
        <c:crossAx val="503780896"/>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en-DZ"/>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290487608145588E-2"/>
          <c:y val="5.7022637795275589E-2"/>
          <c:w val="0.83759195610226722"/>
          <c:h val="0.984375"/>
        </c:manualLayout>
      </c:layout>
      <c:pieChart>
        <c:varyColors val="1"/>
        <c:ser>
          <c:idx val="0"/>
          <c:order val="0"/>
          <c:tx>
            <c:strRef>
              <c:f>Sheet1!$B$1</c:f>
              <c:strCache>
                <c:ptCount val="1"/>
                <c:pt idx="0">
                  <c:v>Sales</c:v>
                </c:pt>
              </c:strCache>
            </c:strRef>
          </c:tx>
          <c:dPt>
            <c:idx val="0"/>
            <c:bubble3D val="0"/>
            <c:spPr>
              <a:solidFill>
                <a:schemeClr val="tx1">
                  <a:lumMod val="75000"/>
                  <a:lumOff val="25000"/>
                </a:schemeClr>
              </a:solidFill>
            </c:spPr>
            <c:extLst>
              <c:ext xmlns:c16="http://schemas.microsoft.com/office/drawing/2014/chart" uri="{C3380CC4-5D6E-409C-BE32-E72D297353CC}">
                <c16:uniqueId val="{00000001-2570-45E1-8FF3-4F57B7DEE1C3}"/>
              </c:ext>
            </c:extLst>
          </c:dPt>
          <c:dPt>
            <c:idx val="1"/>
            <c:bubble3D val="0"/>
            <c:spPr>
              <a:solidFill>
                <a:schemeClr val="bg1">
                  <a:lumMod val="50000"/>
                </a:schemeClr>
              </a:solidFill>
            </c:spPr>
            <c:extLst>
              <c:ext xmlns:c16="http://schemas.microsoft.com/office/drawing/2014/chart" uri="{C3380CC4-5D6E-409C-BE32-E72D297353CC}">
                <c16:uniqueId val="{00000003-2570-45E1-8FF3-4F57B7DEE1C3}"/>
              </c:ext>
            </c:extLst>
          </c:dPt>
          <c:dPt>
            <c:idx val="2"/>
            <c:bubble3D val="0"/>
            <c:spPr>
              <a:solidFill>
                <a:schemeClr val="bg1">
                  <a:lumMod val="75000"/>
                </a:schemeClr>
              </a:solidFill>
            </c:spPr>
            <c:extLst>
              <c:ext xmlns:c16="http://schemas.microsoft.com/office/drawing/2014/chart" uri="{C3380CC4-5D6E-409C-BE32-E72D297353CC}">
                <c16:uniqueId val="{00000005-2570-45E1-8FF3-4F57B7DEE1C3}"/>
              </c:ext>
            </c:extLst>
          </c:dPt>
          <c:cat>
            <c:strRef>
              <c:f>Sheet1!$A$2:$A$4</c:f>
              <c:strCache>
                <c:ptCount val="3"/>
                <c:pt idx="0">
                  <c:v>1st Qtr</c:v>
                </c:pt>
                <c:pt idx="1">
                  <c:v>2nd Qtr</c:v>
                </c:pt>
                <c:pt idx="2">
                  <c:v>3rd Qtr</c:v>
                </c:pt>
              </c:strCache>
            </c:strRef>
          </c:cat>
          <c:val>
            <c:numRef>
              <c:f>Sheet1!$B$2:$B$4</c:f>
              <c:numCache>
                <c:formatCode>General</c:formatCode>
                <c:ptCount val="3"/>
                <c:pt idx="0">
                  <c:v>45</c:v>
                </c:pt>
                <c:pt idx="1">
                  <c:v>30</c:v>
                </c:pt>
                <c:pt idx="2">
                  <c:v>25</c:v>
                </c:pt>
              </c:numCache>
            </c:numRef>
          </c:val>
          <c:extLst>
            <c:ext xmlns:c16="http://schemas.microsoft.com/office/drawing/2014/chart" uri="{C3380CC4-5D6E-409C-BE32-E72D297353CC}">
              <c16:uniqueId val="{00000006-2570-45E1-8FF3-4F57B7DEE1C3}"/>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DZ"/>
    </a:p>
  </c:txPr>
  <c:externalData r:id="rId1">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81">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spPr>
      <a:ln w="9525" cap="flat" cmpd="sng" algn="ctr">
        <a:solidFill>
          <a:schemeClr val="tx2">
            <a:lumMod val="40000"/>
            <a:lumOff val="60000"/>
          </a:schemeClr>
        </a:solidFill>
        <a:round/>
      </a:ln>
    </cs:spPr>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35DA3F-ED3A-4897-B8F3-C49A97F730D1}" type="datetimeFigureOut">
              <a:rPr lang="ko-KR" altLang="en-US" smtClean="0"/>
              <a:t>2022. 8. 1.</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D9ED4F-90B4-4BD8-A817-6A0A9D03637F}" type="slidenum">
              <a:rPr lang="ko-KR" altLang="en-US" smtClean="0"/>
              <a:t>‹#›</a:t>
            </a:fld>
            <a:endParaRPr lang="ko-KR" altLang="en-US"/>
          </a:p>
        </p:txBody>
      </p:sp>
    </p:spTree>
    <p:extLst>
      <p:ext uri="{BB962C8B-B14F-4D97-AF65-F5344CB8AC3E}">
        <p14:creationId xmlns:p14="http://schemas.microsoft.com/office/powerpoint/2010/main" val="3341800482"/>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80D9ED4F-90B4-4BD8-A817-6A0A9D03637F}" type="slidenum">
              <a:rPr lang="ko-KR" altLang="en-US" smtClean="0"/>
              <a:t>10</a:t>
            </a:fld>
            <a:endParaRPr lang="ko-KR" altLang="en-US"/>
          </a:p>
        </p:txBody>
      </p:sp>
    </p:spTree>
    <p:extLst>
      <p:ext uri="{BB962C8B-B14F-4D97-AF65-F5344CB8AC3E}">
        <p14:creationId xmlns:p14="http://schemas.microsoft.com/office/powerpoint/2010/main" val="3428476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genda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712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Layout">
    <p:bg>
      <p:bgPr>
        <a:solidFill>
          <a:schemeClr val="accent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4" name="Rectangle 3"/>
          <p:cNvSpPr/>
          <p:nvPr userDrawn="1"/>
        </p:nvSpPr>
        <p:spPr>
          <a:xfrm>
            <a:off x="0" y="4948014"/>
            <a:ext cx="9144000"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ko-KR" altLang="en-US"/>
          </a:p>
        </p:txBody>
      </p:sp>
      <p:grpSp>
        <p:nvGrpSpPr>
          <p:cNvPr id="6" name="그룹 5">
            <a:extLst>
              <a:ext uri="{FF2B5EF4-FFF2-40B4-BE49-F238E27FC236}">
                <a16:creationId xmlns:a16="http://schemas.microsoft.com/office/drawing/2014/main" id="{3F6939C0-0F9C-4BB0-BE6D-CDFDBD48B8E1}"/>
              </a:ext>
            </a:extLst>
          </p:cNvPr>
          <p:cNvGrpSpPr/>
          <p:nvPr userDrawn="1"/>
        </p:nvGrpSpPr>
        <p:grpSpPr>
          <a:xfrm>
            <a:off x="8001641" y="3940074"/>
            <a:ext cx="1142359" cy="1189066"/>
            <a:chOff x="4572000" y="387072"/>
            <a:chExt cx="4569687" cy="4756528"/>
          </a:xfrm>
        </p:grpSpPr>
        <p:sp>
          <p:nvSpPr>
            <p:cNvPr id="7" name="자유형: 도형 6">
              <a:extLst>
                <a:ext uri="{FF2B5EF4-FFF2-40B4-BE49-F238E27FC236}">
                  <a16:creationId xmlns:a16="http://schemas.microsoft.com/office/drawing/2014/main" id="{D9278269-D816-4377-921A-50AEC083B847}"/>
                </a:ext>
              </a:extLst>
            </p:cNvPr>
            <p:cNvSpPr/>
            <p:nvPr userDrawn="1"/>
          </p:nvSpPr>
          <p:spPr>
            <a:xfrm>
              <a:off x="4572000" y="1408870"/>
              <a:ext cx="4569687" cy="3734730"/>
            </a:xfrm>
            <a:custGeom>
              <a:avLst/>
              <a:gdLst>
                <a:gd name="connsiteX0" fmla="*/ 2611712 w 4569687"/>
                <a:gd name="connsiteY0" fmla="*/ 0 h 3734631"/>
                <a:gd name="connsiteX1" fmla="*/ 2927539 w 4569687"/>
                <a:gd name="connsiteY1" fmla="*/ 0 h 3734631"/>
                <a:gd name="connsiteX2" fmla="*/ 3010471 w 4569687"/>
                <a:gd name="connsiteY2" fmla="*/ 662843 h 3734631"/>
                <a:gd name="connsiteX3" fmla="*/ 3062414 w 4569687"/>
                <a:gd name="connsiteY3" fmla="*/ 672782 h 3734631"/>
                <a:gd name="connsiteX4" fmla="*/ 3375104 w 4569687"/>
                <a:gd name="connsiteY4" fmla="*/ 893768 h 3734631"/>
                <a:gd name="connsiteX5" fmla="*/ 3401966 w 4569687"/>
                <a:gd name="connsiteY5" fmla="*/ 943258 h 3734631"/>
                <a:gd name="connsiteX6" fmla="*/ 3444529 w 4569687"/>
                <a:gd name="connsiteY6" fmla="*/ 938967 h 3734631"/>
                <a:gd name="connsiteX7" fmla="*/ 3941882 w 4569687"/>
                <a:gd name="connsiteY7" fmla="*/ 1268635 h 3734631"/>
                <a:gd name="connsiteX8" fmla="*/ 3950232 w 4569687"/>
                <a:gd name="connsiteY8" fmla="*/ 1295533 h 3734631"/>
                <a:gd name="connsiteX9" fmla="*/ 3968452 w 4569687"/>
                <a:gd name="connsiteY9" fmla="*/ 1289878 h 3734631"/>
                <a:gd name="connsiteX10" fmla="*/ 4041773 w 4569687"/>
                <a:gd name="connsiteY10" fmla="*/ 1282486 h 3734631"/>
                <a:gd name="connsiteX11" fmla="*/ 4398197 w 4569687"/>
                <a:gd name="connsiteY11" fmla="*/ 1572980 h 3734631"/>
                <a:gd name="connsiteX12" fmla="*/ 4401113 w 4569687"/>
                <a:gd name="connsiteY12" fmla="*/ 1601912 h 3734631"/>
                <a:gd name="connsiteX13" fmla="*/ 4509768 w 4569687"/>
                <a:gd name="connsiteY13" fmla="*/ 1612865 h 3734631"/>
                <a:gd name="connsiteX14" fmla="*/ 4569687 w 4569687"/>
                <a:gd name="connsiteY14" fmla="*/ 1630661 h 3734631"/>
                <a:gd name="connsiteX15" fmla="*/ 4569687 w 4569687"/>
                <a:gd name="connsiteY15" fmla="*/ 3685776 h 3734631"/>
                <a:gd name="connsiteX16" fmla="*/ 4479175 w 4569687"/>
                <a:gd name="connsiteY16" fmla="*/ 3694900 h 3734631"/>
                <a:gd name="connsiteX17" fmla="*/ 4083674 w 4569687"/>
                <a:gd name="connsiteY17" fmla="*/ 3574092 h 3734631"/>
                <a:gd name="connsiteX18" fmla="*/ 4051094 w 4569687"/>
                <a:gd name="connsiteY18" fmla="*/ 3547210 h 3734631"/>
                <a:gd name="connsiteX19" fmla="*/ 4009782 w 4569687"/>
                <a:gd name="connsiteY19" fmla="*/ 3581295 h 3734631"/>
                <a:gd name="connsiteX20" fmla="*/ 3782104 w 4569687"/>
                <a:gd name="connsiteY20" fmla="*/ 3650841 h 3734631"/>
                <a:gd name="connsiteX21" fmla="*/ 3494159 w 4569687"/>
                <a:gd name="connsiteY21" fmla="*/ 3531570 h 3734631"/>
                <a:gd name="connsiteX22" fmla="*/ 3452428 w 4569687"/>
                <a:gd name="connsiteY22" fmla="*/ 3480992 h 3734631"/>
                <a:gd name="connsiteX23" fmla="*/ 3441126 w 4569687"/>
                <a:gd name="connsiteY23" fmla="*/ 3501813 h 3734631"/>
                <a:gd name="connsiteX24" fmla="*/ 3103456 w 4569687"/>
                <a:gd name="connsiteY24" fmla="*/ 3681351 h 3734631"/>
                <a:gd name="connsiteX25" fmla="*/ 2815511 w 4569687"/>
                <a:gd name="connsiteY25" fmla="*/ 3562080 h 3734631"/>
                <a:gd name="connsiteX26" fmla="*/ 2772231 w 4569687"/>
                <a:gd name="connsiteY26" fmla="*/ 3509625 h 3734631"/>
                <a:gd name="connsiteX27" fmla="*/ 2697608 w 4569687"/>
                <a:gd name="connsiteY27" fmla="*/ 3571194 h 3734631"/>
                <a:gd name="connsiteX28" fmla="*/ 2162552 w 4569687"/>
                <a:gd name="connsiteY28" fmla="*/ 3734631 h 3734631"/>
                <a:gd name="connsiteX29" fmla="*/ 1369010 w 4569687"/>
                <a:gd name="connsiteY29" fmla="*/ 3312708 h 3734631"/>
                <a:gd name="connsiteX30" fmla="*/ 1363923 w 4569687"/>
                <a:gd name="connsiteY30" fmla="*/ 3304336 h 3734631"/>
                <a:gd name="connsiteX31" fmla="*/ 1334207 w 4569687"/>
                <a:gd name="connsiteY31" fmla="*/ 3340352 h 3734631"/>
                <a:gd name="connsiteX32" fmla="*/ 1046262 w 4569687"/>
                <a:gd name="connsiteY32" fmla="*/ 3459623 h 3734631"/>
                <a:gd name="connsiteX33" fmla="*/ 647319 w 4569687"/>
                <a:gd name="connsiteY33" fmla="*/ 3134475 h 3734631"/>
                <a:gd name="connsiteX34" fmla="*/ 642925 w 4569687"/>
                <a:gd name="connsiteY34" fmla="*/ 3090891 h 3734631"/>
                <a:gd name="connsiteX35" fmla="*/ 634894 w 4569687"/>
                <a:gd name="connsiteY35" fmla="*/ 3098188 h 3734631"/>
                <a:gd name="connsiteX36" fmla="*/ 407216 w 4569687"/>
                <a:gd name="connsiteY36" fmla="*/ 3167734 h 3734631"/>
                <a:gd name="connsiteX37" fmla="*/ 0 w 4569687"/>
                <a:gd name="connsiteY37" fmla="*/ 2760518 h 3734631"/>
                <a:gd name="connsiteX38" fmla="*/ 407216 w 4569687"/>
                <a:gd name="connsiteY38" fmla="*/ 2353302 h 3734631"/>
                <a:gd name="connsiteX39" fmla="*/ 489284 w 4569687"/>
                <a:gd name="connsiteY39" fmla="*/ 2361575 h 3734631"/>
                <a:gd name="connsiteX40" fmla="*/ 508084 w 4569687"/>
                <a:gd name="connsiteY40" fmla="*/ 2367411 h 3734631"/>
                <a:gd name="connsiteX41" fmla="*/ 503849 w 4569687"/>
                <a:gd name="connsiteY41" fmla="*/ 2325400 h 3734631"/>
                <a:gd name="connsiteX42" fmla="*/ 1121688 w 4569687"/>
                <a:gd name="connsiteY42" fmla="*/ 1707561 h 3734631"/>
                <a:gd name="connsiteX43" fmla="*/ 1246204 w 4569687"/>
                <a:gd name="connsiteY43" fmla="*/ 1720113 h 3734631"/>
                <a:gd name="connsiteX44" fmla="*/ 1284356 w 4569687"/>
                <a:gd name="connsiteY44" fmla="*/ 1731957 h 3734631"/>
                <a:gd name="connsiteX45" fmla="*/ 1305976 w 4569687"/>
                <a:gd name="connsiteY45" fmla="*/ 1705754 h 3734631"/>
                <a:gd name="connsiteX46" fmla="*/ 1742854 w 4569687"/>
                <a:gd name="connsiteY46" fmla="*/ 1524793 h 3734631"/>
                <a:gd name="connsiteX47" fmla="*/ 1760288 w 4569687"/>
                <a:gd name="connsiteY47" fmla="*/ 1526551 h 3734631"/>
                <a:gd name="connsiteX48" fmla="*/ 1748032 w 4569687"/>
                <a:gd name="connsiteY48" fmla="*/ 1487068 h 3734631"/>
                <a:gd name="connsiteX49" fmla="*/ 1742854 w 4569687"/>
                <a:gd name="connsiteY49" fmla="*/ 1435701 h 3734631"/>
                <a:gd name="connsiteX50" fmla="*/ 1946367 w 4569687"/>
                <a:gd name="connsiteY50" fmla="*/ 1185999 h 3734631"/>
                <a:gd name="connsiteX51" fmla="*/ 1956892 w 4569687"/>
                <a:gd name="connsiteY51" fmla="*/ 1184938 h 3734631"/>
                <a:gd name="connsiteX52" fmla="*/ 1963928 w 4569687"/>
                <a:gd name="connsiteY52" fmla="*/ 1115143 h 3734631"/>
                <a:gd name="connsiteX53" fmla="*/ 2450363 w 4569687"/>
                <a:gd name="connsiteY53" fmla="*/ 718687 h 3734631"/>
                <a:gd name="connsiteX54" fmla="*/ 2520904 w 4569687"/>
                <a:gd name="connsiteY54" fmla="*/ 725798 h 3734631"/>
                <a:gd name="connsiteX0" fmla="*/ 2611712 w 4569687"/>
                <a:gd name="connsiteY0" fmla="*/ 0 h 3734631"/>
                <a:gd name="connsiteX1" fmla="*/ 2927539 w 4569687"/>
                <a:gd name="connsiteY1" fmla="*/ 0 h 3734631"/>
                <a:gd name="connsiteX2" fmla="*/ 3010471 w 4569687"/>
                <a:gd name="connsiteY2" fmla="*/ 662843 h 3734631"/>
                <a:gd name="connsiteX3" fmla="*/ 3062414 w 4569687"/>
                <a:gd name="connsiteY3" fmla="*/ 672782 h 3734631"/>
                <a:gd name="connsiteX4" fmla="*/ 3375104 w 4569687"/>
                <a:gd name="connsiteY4" fmla="*/ 893768 h 3734631"/>
                <a:gd name="connsiteX5" fmla="*/ 3401966 w 4569687"/>
                <a:gd name="connsiteY5" fmla="*/ 943258 h 3734631"/>
                <a:gd name="connsiteX6" fmla="*/ 3444529 w 4569687"/>
                <a:gd name="connsiteY6" fmla="*/ 938967 h 3734631"/>
                <a:gd name="connsiteX7" fmla="*/ 3941882 w 4569687"/>
                <a:gd name="connsiteY7" fmla="*/ 1268635 h 3734631"/>
                <a:gd name="connsiteX8" fmla="*/ 3950232 w 4569687"/>
                <a:gd name="connsiteY8" fmla="*/ 1295533 h 3734631"/>
                <a:gd name="connsiteX9" fmla="*/ 3968452 w 4569687"/>
                <a:gd name="connsiteY9" fmla="*/ 1289878 h 3734631"/>
                <a:gd name="connsiteX10" fmla="*/ 4041773 w 4569687"/>
                <a:gd name="connsiteY10" fmla="*/ 1282486 h 3734631"/>
                <a:gd name="connsiteX11" fmla="*/ 4398197 w 4569687"/>
                <a:gd name="connsiteY11" fmla="*/ 1572980 h 3734631"/>
                <a:gd name="connsiteX12" fmla="*/ 4401113 w 4569687"/>
                <a:gd name="connsiteY12" fmla="*/ 1601912 h 3734631"/>
                <a:gd name="connsiteX13" fmla="*/ 4509768 w 4569687"/>
                <a:gd name="connsiteY13" fmla="*/ 1612865 h 3734631"/>
                <a:gd name="connsiteX14" fmla="*/ 4569687 w 4569687"/>
                <a:gd name="connsiteY14" fmla="*/ 1630661 h 3734631"/>
                <a:gd name="connsiteX15" fmla="*/ 4569687 w 4569687"/>
                <a:gd name="connsiteY15" fmla="*/ 3685776 h 3734631"/>
                <a:gd name="connsiteX16" fmla="*/ 4479175 w 4569687"/>
                <a:gd name="connsiteY16" fmla="*/ 3694900 h 3734631"/>
                <a:gd name="connsiteX17" fmla="*/ 4083674 w 4569687"/>
                <a:gd name="connsiteY17" fmla="*/ 3574092 h 3734631"/>
                <a:gd name="connsiteX18" fmla="*/ 4051094 w 4569687"/>
                <a:gd name="connsiteY18" fmla="*/ 3547210 h 3734631"/>
                <a:gd name="connsiteX19" fmla="*/ 4009782 w 4569687"/>
                <a:gd name="connsiteY19" fmla="*/ 3581295 h 3734631"/>
                <a:gd name="connsiteX20" fmla="*/ 3782104 w 4569687"/>
                <a:gd name="connsiteY20" fmla="*/ 3650841 h 3734631"/>
                <a:gd name="connsiteX21" fmla="*/ 3494159 w 4569687"/>
                <a:gd name="connsiteY21" fmla="*/ 3531570 h 3734631"/>
                <a:gd name="connsiteX22" fmla="*/ 3452428 w 4569687"/>
                <a:gd name="connsiteY22" fmla="*/ 3480992 h 3734631"/>
                <a:gd name="connsiteX23" fmla="*/ 3441126 w 4569687"/>
                <a:gd name="connsiteY23" fmla="*/ 3501813 h 3734631"/>
                <a:gd name="connsiteX24" fmla="*/ 3103456 w 4569687"/>
                <a:gd name="connsiteY24" fmla="*/ 3681351 h 3734631"/>
                <a:gd name="connsiteX25" fmla="*/ 2815511 w 4569687"/>
                <a:gd name="connsiteY25" fmla="*/ 3562080 h 3734631"/>
                <a:gd name="connsiteX26" fmla="*/ 2772231 w 4569687"/>
                <a:gd name="connsiteY26" fmla="*/ 3509625 h 3734631"/>
                <a:gd name="connsiteX27" fmla="*/ 2697608 w 4569687"/>
                <a:gd name="connsiteY27" fmla="*/ 3571194 h 3734631"/>
                <a:gd name="connsiteX28" fmla="*/ 2162552 w 4569687"/>
                <a:gd name="connsiteY28" fmla="*/ 3734631 h 3734631"/>
                <a:gd name="connsiteX29" fmla="*/ 1369010 w 4569687"/>
                <a:gd name="connsiteY29" fmla="*/ 3312708 h 3734631"/>
                <a:gd name="connsiteX30" fmla="*/ 1334207 w 4569687"/>
                <a:gd name="connsiteY30" fmla="*/ 3340352 h 3734631"/>
                <a:gd name="connsiteX31" fmla="*/ 1046262 w 4569687"/>
                <a:gd name="connsiteY31" fmla="*/ 3459623 h 3734631"/>
                <a:gd name="connsiteX32" fmla="*/ 647319 w 4569687"/>
                <a:gd name="connsiteY32" fmla="*/ 3134475 h 3734631"/>
                <a:gd name="connsiteX33" fmla="*/ 642925 w 4569687"/>
                <a:gd name="connsiteY33" fmla="*/ 3090891 h 3734631"/>
                <a:gd name="connsiteX34" fmla="*/ 634894 w 4569687"/>
                <a:gd name="connsiteY34" fmla="*/ 3098188 h 3734631"/>
                <a:gd name="connsiteX35" fmla="*/ 407216 w 4569687"/>
                <a:gd name="connsiteY35" fmla="*/ 3167734 h 3734631"/>
                <a:gd name="connsiteX36" fmla="*/ 0 w 4569687"/>
                <a:gd name="connsiteY36" fmla="*/ 2760518 h 3734631"/>
                <a:gd name="connsiteX37" fmla="*/ 407216 w 4569687"/>
                <a:gd name="connsiteY37" fmla="*/ 2353302 h 3734631"/>
                <a:gd name="connsiteX38" fmla="*/ 489284 w 4569687"/>
                <a:gd name="connsiteY38" fmla="*/ 2361575 h 3734631"/>
                <a:gd name="connsiteX39" fmla="*/ 508084 w 4569687"/>
                <a:gd name="connsiteY39" fmla="*/ 2367411 h 3734631"/>
                <a:gd name="connsiteX40" fmla="*/ 503849 w 4569687"/>
                <a:gd name="connsiteY40" fmla="*/ 2325400 h 3734631"/>
                <a:gd name="connsiteX41" fmla="*/ 1121688 w 4569687"/>
                <a:gd name="connsiteY41" fmla="*/ 1707561 h 3734631"/>
                <a:gd name="connsiteX42" fmla="*/ 1246204 w 4569687"/>
                <a:gd name="connsiteY42" fmla="*/ 1720113 h 3734631"/>
                <a:gd name="connsiteX43" fmla="*/ 1284356 w 4569687"/>
                <a:gd name="connsiteY43" fmla="*/ 1731957 h 3734631"/>
                <a:gd name="connsiteX44" fmla="*/ 1305976 w 4569687"/>
                <a:gd name="connsiteY44" fmla="*/ 1705754 h 3734631"/>
                <a:gd name="connsiteX45" fmla="*/ 1742854 w 4569687"/>
                <a:gd name="connsiteY45" fmla="*/ 1524793 h 3734631"/>
                <a:gd name="connsiteX46" fmla="*/ 1760288 w 4569687"/>
                <a:gd name="connsiteY46" fmla="*/ 1526551 h 3734631"/>
                <a:gd name="connsiteX47" fmla="*/ 1748032 w 4569687"/>
                <a:gd name="connsiteY47" fmla="*/ 1487068 h 3734631"/>
                <a:gd name="connsiteX48" fmla="*/ 1742854 w 4569687"/>
                <a:gd name="connsiteY48" fmla="*/ 1435701 h 3734631"/>
                <a:gd name="connsiteX49" fmla="*/ 1946367 w 4569687"/>
                <a:gd name="connsiteY49" fmla="*/ 1185999 h 3734631"/>
                <a:gd name="connsiteX50" fmla="*/ 1956892 w 4569687"/>
                <a:gd name="connsiteY50" fmla="*/ 1184938 h 3734631"/>
                <a:gd name="connsiteX51" fmla="*/ 1963928 w 4569687"/>
                <a:gd name="connsiteY51" fmla="*/ 1115143 h 3734631"/>
                <a:gd name="connsiteX52" fmla="*/ 2450363 w 4569687"/>
                <a:gd name="connsiteY52" fmla="*/ 718687 h 3734631"/>
                <a:gd name="connsiteX53" fmla="*/ 2520904 w 4569687"/>
                <a:gd name="connsiteY53" fmla="*/ 725798 h 3734631"/>
                <a:gd name="connsiteX54" fmla="*/ 2611712 w 4569687"/>
                <a:gd name="connsiteY54" fmla="*/ 0 h 3734631"/>
                <a:gd name="connsiteX0" fmla="*/ 2611712 w 4569687"/>
                <a:gd name="connsiteY0" fmla="*/ 0 h 3743131"/>
                <a:gd name="connsiteX1" fmla="*/ 2927539 w 4569687"/>
                <a:gd name="connsiteY1" fmla="*/ 0 h 3743131"/>
                <a:gd name="connsiteX2" fmla="*/ 3010471 w 4569687"/>
                <a:gd name="connsiteY2" fmla="*/ 662843 h 3743131"/>
                <a:gd name="connsiteX3" fmla="*/ 3062414 w 4569687"/>
                <a:gd name="connsiteY3" fmla="*/ 672782 h 3743131"/>
                <a:gd name="connsiteX4" fmla="*/ 3375104 w 4569687"/>
                <a:gd name="connsiteY4" fmla="*/ 893768 h 3743131"/>
                <a:gd name="connsiteX5" fmla="*/ 3401966 w 4569687"/>
                <a:gd name="connsiteY5" fmla="*/ 943258 h 3743131"/>
                <a:gd name="connsiteX6" fmla="*/ 3444529 w 4569687"/>
                <a:gd name="connsiteY6" fmla="*/ 938967 h 3743131"/>
                <a:gd name="connsiteX7" fmla="*/ 3941882 w 4569687"/>
                <a:gd name="connsiteY7" fmla="*/ 1268635 h 3743131"/>
                <a:gd name="connsiteX8" fmla="*/ 3950232 w 4569687"/>
                <a:gd name="connsiteY8" fmla="*/ 1295533 h 3743131"/>
                <a:gd name="connsiteX9" fmla="*/ 3968452 w 4569687"/>
                <a:gd name="connsiteY9" fmla="*/ 1289878 h 3743131"/>
                <a:gd name="connsiteX10" fmla="*/ 4041773 w 4569687"/>
                <a:gd name="connsiteY10" fmla="*/ 1282486 h 3743131"/>
                <a:gd name="connsiteX11" fmla="*/ 4398197 w 4569687"/>
                <a:gd name="connsiteY11" fmla="*/ 1572980 h 3743131"/>
                <a:gd name="connsiteX12" fmla="*/ 4401113 w 4569687"/>
                <a:gd name="connsiteY12" fmla="*/ 1601912 h 3743131"/>
                <a:gd name="connsiteX13" fmla="*/ 4509768 w 4569687"/>
                <a:gd name="connsiteY13" fmla="*/ 1612865 h 3743131"/>
                <a:gd name="connsiteX14" fmla="*/ 4569687 w 4569687"/>
                <a:gd name="connsiteY14" fmla="*/ 1630661 h 3743131"/>
                <a:gd name="connsiteX15" fmla="*/ 4569687 w 4569687"/>
                <a:gd name="connsiteY15" fmla="*/ 3685776 h 3743131"/>
                <a:gd name="connsiteX16" fmla="*/ 4479175 w 4569687"/>
                <a:gd name="connsiteY16" fmla="*/ 3694900 h 3743131"/>
                <a:gd name="connsiteX17" fmla="*/ 4083674 w 4569687"/>
                <a:gd name="connsiteY17" fmla="*/ 3574092 h 3743131"/>
                <a:gd name="connsiteX18" fmla="*/ 4051094 w 4569687"/>
                <a:gd name="connsiteY18" fmla="*/ 3547210 h 3743131"/>
                <a:gd name="connsiteX19" fmla="*/ 4009782 w 4569687"/>
                <a:gd name="connsiteY19" fmla="*/ 3581295 h 3743131"/>
                <a:gd name="connsiteX20" fmla="*/ 3782104 w 4569687"/>
                <a:gd name="connsiteY20" fmla="*/ 3650841 h 3743131"/>
                <a:gd name="connsiteX21" fmla="*/ 3494159 w 4569687"/>
                <a:gd name="connsiteY21" fmla="*/ 3531570 h 3743131"/>
                <a:gd name="connsiteX22" fmla="*/ 3452428 w 4569687"/>
                <a:gd name="connsiteY22" fmla="*/ 3480992 h 3743131"/>
                <a:gd name="connsiteX23" fmla="*/ 3441126 w 4569687"/>
                <a:gd name="connsiteY23" fmla="*/ 3501813 h 3743131"/>
                <a:gd name="connsiteX24" fmla="*/ 3103456 w 4569687"/>
                <a:gd name="connsiteY24" fmla="*/ 3681351 h 3743131"/>
                <a:gd name="connsiteX25" fmla="*/ 2815511 w 4569687"/>
                <a:gd name="connsiteY25" fmla="*/ 3562080 h 3743131"/>
                <a:gd name="connsiteX26" fmla="*/ 2772231 w 4569687"/>
                <a:gd name="connsiteY26" fmla="*/ 3509625 h 3743131"/>
                <a:gd name="connsiteX27" fmla="*/ 2697608 w 4569687"/>
                <a:gd name="connsiteY27" fmla="*/ 3571194 h 3743131"/>
                <a:gd name="connsiteX28" fmla="*/ 2162552 w 4569687"/>
                <a:gd name="connsiteY28" fmla="*/ 3734631 h 3743131"/>
                <a:gd name="connsiteX29" fmla="*/ 1334207 w 4569687"/>
                <a:gd name="connsiteY29" fmla="*/ 3340352 h 3743131"/>
                <a:gd name="connsiteX30" fmla="*/ 1046262 w 4569687"/>
                <a:gd name="connsiteY30" fmla="*/ 3459623 h 3743131"/>
                <a:gd name="connsiteX31" fmla="*/ 647319 w 4569687"/>
                <a:gd name="connsiteY31" fmla="*/ 3134475 h 3743131"/>
                <a:gd name="connsiteX32" fmla="*/ 642925 w 4569687"/>
                <a:gd name="connsiteY32" fmla="*/ 3090891 h 3743131"/>
                <a:gd name="connsiteX33" fmla="*/ 634894 w 4569687"/>
                <a:gd name="connsiteY33" fmla="*/ 3098188 h 3743131"/>
                <a:gd name="connsiteX34" fmla="*/ 407216 w 4569687"/>
                <a:gd name="connsiteY34" fmla="*/ 3167734 h 3743131"/>
                <a:gd name="connsiteX35" fmla="*/ 0 w 4569687"/>
                <a:gd name="connsiteY35" fmla="*/ 2760518 h 3743131"/>
                <a:gd name="connsiteX36" fmla="*/ 407216 w 4569687"/>
                <a:gd name="connsiteY36" fmla="*/ 2353302 h 3743131"/>
                <a:gd name="connsiteX37" fmla="*/ 489284 w 4569687"/>
                <a:gd name="connsiteY37" fmla="*/ 2361575 h 3743131"/>
                <a:gd name="connsiteX38" fmla="*/ 508084 w 4569687"/>
                <a:gd name="connsiteY38" fmla="*/ 2367411 h 3743131"/>
                <a:gd name="connsiteX39" fmla="*/ 503849 w 4569687"/>
                <a:gd name="connsiteY39" fmla="*/ 2325400 h 3743131"/>
                <a:gd name="connsiteX40" fmla="*/ 1121688 w 4569687"/>
                <a:gd name="connsiteY40" fmla="*/ 1707561 h 3743131"/>
                <a:gd name="connsiteX41" fmla="*/ 1246204 w 4569687"/>
                <a:gd name="connsiteY41" fmla="*/ 1720113 h 3743131"/>
                <a:gd name="connsiteX42" fmla="*/ 1284356 w 4569687"/>
                <a:gd name="connsiteY42" fmla="*/ 1731957 h 3743131"/>
                <a:gd name="connsiteX43" fmla="*/ 1305976 w 4569687"/>
                <a:gd name="connsiteY43" fmla="*/ 1705754 h 3743131"/>
                <a:gd name="connsiteX44" fmla="*/ 1742854 w 4569687"/>
                <a:gd name="connsiteY44" fmla="*/ 1524793 h 3743131"/>
                <a:gd name="connsiteX45" fmla="*/ 1760288 w 4569687"/>
                <a:gd name="connsiteY45" fmla="*/ 1526551 h 3743131"/>
                <a:gd name="connsiteX46" fmla="*/ 1748032 w 4569687"/>
                <a:gd name="connsiteY46" fmla="*/ 1487068 h 3743131"/>
                <a:gd name="connsiteX47" fmla="*/ 1742854 w 4569687"/>
                <a:gd name="connsiteY47" fmla="*/ 1435701 h 3743131"/>
                <a:gd name="connsiteX48" fmla="*/ 1946367 w 4569687"/>
                <a:gd name="connsiteY48" fmla="*/ 1185999 h 3743131"/>
                <a:gd name="connsiteX49" fmla="*/ 1956892 w 4569687"/>
                <a:gd name="connsiteY49" fmla="*/ 1184938 h 3743131"/>
                <a:gd name="connsiteX50" fmla="*/ 1963928 w 4569687"/>
                <a:gd name="connsiteY50" fmla="*/ 1115143 h 3743131"/>
                <a:gd name="connsiteX51" fmla="*/ 2450363 w 4569687"/>
                <a:gd name="connsiteY51" fmla="*/ 718687 h 3743131"/>
                <a:gd name="connsiteX52" fmla="*/ 2520904 w 4569687"/>
                <a:gd name="connsiteY52" fmla="*/ 725798 h 3743131"/>
                <a:gd name="connsiteX53" fmla="*/ 2611712 w 4569687"/>
                <a:gd name="connsiteY53" fmla="*/ 0 h 3743131"/>
                <a:gd name="connsiteX0" fmla="*/ 2611712 w 4569687"/>
                <a:gd name="connsiteY0" fmla="*/ 0 h 3741630"/>
                <a:gd name="connsiteX1" fmla="*/ 2927539 w 4569687"/>
                <a:gd name="connsiteY1" fmla="*/ 0 h 3741630"/>
                <a:gd name="connsiteX2" fmla="*/ 3010471 w 4569687"/>
                <a:gd name="connsiteY2" fmla="*/ 662843 h 3741630"/>
                <a:gd name="connsiteX3" fmla="*/ 3062414 w 4569687"/>
                <a:gd name="connsiteY3" fmla="*/ 672782 h 3741630"/>
                <a:gd name="connsiteX4" fmla="*/ 3375104 w 4569687"/>
                <a:gd name="connsiteY4" fmla="*/ 893768 h 3741630"/>
                <a:gd name="connsiteX5" fmla="*/ 3401966 w 4569687"/>
                <a:gd name="connsiteY5" fmla="*/ 943258 h 3741630"/>
                <a:gd name="connsiteX6" fmla="*/ 3444529 w 4569687"/>
                <a:gd name="connsiteY6" fmla="*/ 938967 h 3741630"/>
                <a:gd name="connsiteX7" fmla="*/ 3941882 w 4569687"/>
                <a:gd name="connsiteY7" fmla="*/ 1268635 h 3741630"/>
                <a:gd name="connsiteX8" fmla="*/ 3950232 w 4569687"/>
                <a:gd name="connsiteY8" fmla="*/ 1295533 h 3741630"/>
                <a:gd name="connsiteX9" fmla="*/ 3968452 w 4569687"/>
                <a:gd name="connsiteY9" fmla="*/ 1289878 h 3741630"/>
                <a:gd name="connsiteX10" fmla="*/ 4041773 w 4569687"/>
                <a:gd name="connsiteY10" fmla="*/ 1282486 h 3741630"/>
                <a:gd name="connsiteX11" fmla="*/ 4398197 w 4569687"/>
                <a:gd name="connsiteY11" fmla="*/ 1572980 h 3741630"/>
                <a:gd name="connsiteX12" fmla="*/ 4401113 w 4569687"/>
                <a:gd name="connsiteY12" fmla="*/ 1601912 h 3741630"/>
                <a:gd name="connsiteX13" fmla="*/ 4509768 w 4569687"/>
                <a:gd name="connsiteY13" fmla="*/ 1612865 h 3741630"/>
                <a:gd name="connsiteX14" fmla="*/ 4569687 w 4569687"/>
                <a:gd name="connsiteY14" fmla="*/ 1630661 h 3741630"/>
                <a:gd name="connsiteX15" fmla="*/ 4569687 w 4569687"/>
                <a:gd name="connsiteY15" fmla="*/ 3685776 h 3741630"/>
                <a:gd name="connsiteX16" fmla="*/ 4479175 w 4569687"/>
                <a:gd name="connsiteY16" fmla="*/ 3694900 h 3741630"/>
                <a:gd name="connsiteX17" fmla="*/ 4083674 w 4569687"/>
                <a:gd name="connsiteY17" fmla="*/ 3574092 h 3741630"/>
                <a:gd name="connsiteX18" fmla="*/ 4051094 w 4569687"/>
                <a:gd name="connsiteY18" fmla="*/ 3547210 h 3741630"/>
                <a:gd name="connsiteX19" fmla="*/ 4009782 w 4569687"/>
                <a:gd name="connsiteY19" fmla="*/ 3581295 h 3741630"/>
                <a:gd name="connsiteX20" fmla="*/ 3782104 w 4569687"/>
                <a:gd name="connsiteY20" fmla="*/ 3650841 h 3741630"/>
                <a:gd name="connsiteX21" fmla="*/ 3494159 w 4569687"/>
                <a:gd name="connsiteY21" fmla="*/ 3531570 h 3741630"/>
                <a:gd name="connsiteX22" fmla="*/ 3452428 w 4569687"/>
                <a:gd name="connsiteY22" fmla="*/ 3480992 h 3741630"/>
                <a:gd name="connsiteX23" fmla="*/ 3441126 w 4569687"/>
                <a:gd name="connsiteY23" fmla="*/ 3501813 h 3741630"/>
                <a:gd name="connsiteX24" fmla="*/ 3103456 w 4569687"/>
                <a:gd name="connsiteY24" fmla="*/ 3681351 h 3741630"/>
                <a:gd name="connsiteX25" fmla="*/ 2815511 w 4569687"/>
                <a:gd name="connsiteY25" fmla="*/ 3562080 h 3741630"/>
                <a:gd name="connsiteX26" fmla="*/ 2772231 w 4569687"/>
                <a:gd name="connsiteY26" fmla="*/ 3509625 h 3741630"/>
                <a:gd name="connsiteX27" fmla="*/ 2697608 w 4569687"/>
                <a:gd name="connsiteY27" fmla="*/ 3571194 h 3741630"/>
                <a:gd name="connsiteX28" fmla="*/ 2162552 w 4569687"/>
                <a:gd name="connsiteY28" fmla="*/ 3734631 h 3741630"/>
                <a:gd name="connsiteX29" fmla="*/ 1390478 w 4569687"/>
                <a:gd name="connsiteY29" fmla="*/ 3368488 h 3741630"/>
                <a:gd name="connsiteX30" fmla="*/ 1046262 w 4569687"/>
                <a:gd name="connsiteY30" fmla="*/ 3459623 h 3741630"/>
                <a:gd name="connsiteX31" fmla="*/ 647319 w 4569687"/>
                <a:gd name="connsiteY31" fmla="*/ 3134475 h 3741630"/>
                <a:gd name="connsiteX32" fmla="*/ 642925 w 4569687"/>
                <a:gd name="connsiteY32" fmla="*/ 3090891 h 3741630"/>
                <a:gd name="connsiteX33" fmla="*/ 634894 w 4569687"/>
                <a:gd name="connsiteY33" fmla="*/ 3098188 h 3741630"/>
                <a:gd name="connsiteX34" fmla="*/ 407216 w 4569687"/>
                <a:gd name="connsiteY34" fmla="*/ 3167734 h 3741630"/>
                <a:gd name="connsiteX35" fmla="*/ 0 w 4569687"/>
                <a:gd name="connsiteY35" fmla="*/ 2760518 h 3741630"/>
                <a:gd name="connsiteX36" fmla="*/ 407216 w 4569687"/>
                <a:gd name="connsiteY36" fmla="*/ 2353302 h 3741630"/>
                <a:gd name="connsiteX37" fmla="*/ 489284 w 4569687"/>
                <a:gd name="connsiteY37" fmla="*/ 2361575 h 3741630"/>
                <a:gd name="connsiteX38" fmla="*/ 508084 w 4569687"/>
                <a:gd name="connsiteY38" fmla="*/ 2367411 h 3741630"/>
                <a:gd name="connsiteX39" fmla="*/ 503849 w 4569687"/>
                <a:gd name="connsiteY39" fmla="*/ 2325400 h 3741630"/>
                <a:gd name="connsiteX40" fmla="*/ 1121688 w 4569687"/>
                <a:gd name="connsiteY40" fmla="*/ 1707561 h 3741630"/>
                <a:gd name="connsiteX41" fmla="*/ 1246204 w 4569687"/>
                <a:gd name="connsiteY41" fmla="*/ 1720113 h 3741630"/>
                <a:gd name="connsiteX42" fmla="*/ 1284356 w 4569687"/>
                <a:gd name="connsiteY42" fmla="*/ 1731957 h 3741630"/>
                <a:gd name="connsiteX43" fmla="*/ 1305976 w 4569687"/>
                <a:gd name="connsiteY43" fmla="*/ 1705754 h 3741630"/>
                <a:gd name="connsiteX44" fmla="*/ 1742854 w 4569687"/>
                <a:gd name="connsiteY44" fmla="*/ 1524793 h 3741630"/>
                <a:gd name="connsiteX45" fmla="*/ 1760288 w 4569687"/>
                <a:gd name="connsiteY45" fmla="*/ 1526551 h 3741630"/>
                <a:gd name="connsiteX46" fmla="*/ 1748032 w 4569687"/>
                <a:gd name="connsiteY46" fmla="*/ 1487068 h 3741630"/>
                <a:gd name="connsiteX47" fmla="*/ 1742854 w 4569687"/>
                <a:gd name="connsiteY47" fmla="*/ 1435701 h 3741630"/>
                <a:gd name="connsiteX48" fmla="*/ 1946367 w 4569687"/>
                <a:gd name="connsiteY48" fmla="*/ 1185999 h 3741630"/>
                <a:gd name="connsiteX49" fmla="*/ 1956892 w 4569687"/>
                <a:gd name="connsiteY49" fmla="*/ 1184938 h 3741630"/>
                <a:gd name="connsiteX50" fmla="*/ 1963928 w 4569687"/>
                <a:gd name="connsiteY50" fmla="*/ 1115143 h 3741630"/>
                <a:gd name="connsiteX51" fmla="*/ 2450363 w 4569687"/>
                <a:gd name="connsiteY51" fmla="*/ 718687 h 3741630"/>
                <a:gd name="connsiteX52" fmla="*/ 2520904 w 4569687"/>
                <a:gd name="connsiteY52" fmla="*/ 725798 h 3741630"/>
                <a:gd name="connsiteX53" fmla="*/ 2611712 w 4569687"/>
                <a:gd name="connsiteY53" fmla="*/ 0 h 3741630"/>
                <a:gd name="connsiteX0" fmla="*/ 2611712 w 4569687"/>
                <a:gd name="connsiteY0" fmla="*/ 0 h 3734730"/>
                <a:gd name="connsiteX1" fmla="*/ 2927539 w 4569687"/>
                <a:gd name="connsiteY1" fmla="*/ 0 h 3734730"/>
                <a:gd name="connsiteX2" fmla="*/ 3010471 w 4569687"/>
                <a:gd name="connsiteY2" fmla="*/ 662843 h 3734730"/>
                <a:gd name="connsiteX3" fmla="*/ 3062414 w 4569687"/>
                <a:gd name="connsiteY3" fmla="*/ 672782 h 3734730"/>
                <a:gd name="connsiteX4" fmla="*/ 3375104 w 4569687"/>
                <a:gd name="connsiteY4" fmla="*/ 893768 h 3734730"/>
                <a:gd name="connsiteX5" fmla="*/ 3401966 w 4569687"/>
                <a:gd name="connsiteY5" fmla="*/ 943258 h 3734730"/>
                <a:gd name="connsiteX6" fmla="*/ 3444529 w 4569687"/>
                <a:gd name="connsiteY6" fmla="*/ 938967 h 3734730"/>
                <a:gd name="connsiteX7" fmla="*/ 3941882 w 4569687"/>
                <a:gd name="connsiteY7" fmla="*/ 1268635 h 3734730"/>
                <a:gd name="connsiteX8" fmla="*/ 3950232 w 4569687"/>
                <a:gd name="connsiteY8" fmla="*/ 1295533 h 3734730"/>
                <a:gd name="connsiteX9" fmla="*/ 3968452 w 4569687"/>
                <a:gd name="connsiteY9" fmla="*/ 1289878 h 3734730"/>
                <a:gd name="connsiteX10" fmla="*/ 4041773 w 4569687"/>
                <a:gd name="connsiteY10" fmla="*/ 1282486 h 3734730"/>
                <a:gd name="connsiteX11" fmla="*/ 4398197 w 4569687"/>
                <a:gd name="connsiteY11" fmla="*/ 1572980 h 3734730"/>
                <a:gd name="connsiteX12" fmla="*/ 4401113 w 4569687"/>
                <a:gd name="connsiteY12" fmla="*/ 1601912 h 3734730"/>
                <a:gd name="connsiteX13" fmla="*/ 4509768 w 4569687"/>
                <a:gd name="connsiteY13" fmla="*/ 1612865 h 3734730"/>
                <a:gd name="connsiteX14" fmla="*/ 4569687 w 4569687"/>
                <a:gd name="connsiteY14" fmla="*/ 1630661 h 3734730"/>
                <a:gd name="connsiteX15" fmla="*/ 4569687 w 4569687"/>
                <a:gd name="connsiteY15" fmla="*/ 3685776 h 3734730"/>
                <a:gd name="connsiteX16" fmla="*/ 4479175 w 4569687"/>
                <a:gd name="connsiteY16" fmla="*/ 3694900 h 3734730"/>
                <a:gd name="connsiteX17" fmla="*/ 4083674 w 4569687"/>
                <a:gd name="connsiteY17" fmla="*/ 3574092 h 3734730"/>
                <a:gd name="connsiteX18" fmla="*/ 4051094 w 4569687"/>
                <a:gd name="connsiteY18" fmla="*/ 3547210 h 3734730"/>
                <a:gd name="connsiteX19" fmla="*/ 4009782 w 4569687"/>
                <a:gd name="connsiteY19" fmla="*/ 3581295 h 3734730"/>
                <a:gd name="connsiteX20" fmla="*/ 3782104 w 4569687"/>
                <a:gd name="connsiteY20" fmla="*/ 3650841 h 3734730"/>
                <a:gd name="connsiteX21" fmla="*/ 3494159 w 4569687"/>
                <a:gd name="connsiteY21" fmla="*/ 3531570 h 3734730"/>
                <a:gd name="connsiteX22" fmla="*/ 3452428 w 4569687"/>
                <a:gd name="connsiteY22" fmla="*/ 3480992 h 3734730"/>
                <a:gd name="connsiteX23" fmla="*/ 3441126 w 4569687"/>
                <a:gd name="connsiteY23" fmla="*/ 3501813 h 3734730"/>
                <a:gd name="connsiteX24" fmla="*/ 3103456 w 4569687"/>
                <a:gd name="connsiteY24" fmla="*/ 3681351 h 3734730"/>
                <a:gd name="connsiteX25" fmla="*/ 2815511 w 4569687"/>
                <a:gd name="connsiteY25" fmla="*/ 3562080 h 3734730"/>
                <a:gd name="connsiteX26" fmla="*/ 2772231 w 4569687"/>
                <a:gd name="connsiteY26" fmla="*/ 3509625 h 3734730"/>
                <a:gd name="connsiteX27" fmla="*/ 2697608 w 4569687"/>
                <a:gd name="connsiteY27" fmla="*/ 3571194 h 3734730"/>
                <a:gd name="connsiteX28" fmla="*/ 2162552 w 4569687"/>
                <a:gd name="connsiteY28" fmla="*/ 3734631 h 3734730"/>
                <a:gd name="connsiteX29" fmla="*/ 1390478 w 4569687"/>
                <a:gd name="connsiteY29" fmla="*/ 3368488 h 3734730"/>
                <a:gd name="connsiteX30" fmla="*/ 1046262 w 4569687"/>
                <a:gd name="connsiteY30" fmla="*/ 3459623 h 3734730"/>
                <a:gd name="connsiteX31" fmla="*/ 647319 w 4569687"/>
                <a:gd name="connsiteY31" fmla="*/ 3134475 h 3734730"/>
                <a:gd name="connsiteX32" fmla="*/ 642925 w 4569687"/>
                <a:gd name="connsiteY32" fmla="*/ 3090891 h 3734730"/>
                <a:gd name="connsiteX33" fmla="*/ 634894 w 4569687"/>
                <a:gd name="connsiteY33" fmla="*/ 3098188 h 3734730"/>
                <a:gd name="connsiteX34" fmla="*/ 407216 w 4569687"/>
                <a:gd name="connsiteY34" fmla="*/ 3167734 h 3734730"/>
                <a:gd name="connsiteX35" fmla="*/ 0 w 4569687"/>
                <a:gd name="connsiteY35" fmla="*/ 2760518 h 3734730"/>
                <a:gd name="connsiteX36" fmla="*/ 407216 w 4569687"/>
                <a:gd name="connsiteY36" fmla="*/ 2353302 h 3734730"/>
                <a:gd name="connsiteX37" fmla="*/ 489284 w 4569687"/>
                <a:gd name="connsiteY37" fmla="*/ 2361575 h 3734730"/>
                <a:gd name="connsiteX38" fmla="*/ 508084 w 4569687"/>
                <a:gd name="connsiteY38" fmla="*/ 2367411 h 3734730"/>
                <a:gd name="connsiteX39" fmla="*/ 503849 w 4569687"/>
                <a:gd name="connsiteY39" fmla="*/ 2325400 h 3734730"/>
                <a:gd name="connsiteX40" fmla="*/ 1121688 w 4569687"/>
                <a:gd name="connsiteY40" fmla="*/ 1707561 h 3734730"/>
                <a:gd name="connsiteX41" fmla="*/ 1246204 w 4569687"/>
                <a:gd name="connsiteY41" fmla="*/ 1720113 h 3734730"/>
                <a:gd name="connsiteX42" fmla="*/ 1284356 w 4569687"/>
                <a:gd name="connsiteY42" fmla="*/ 1731957 h 3734730"/>
                <a:gd name="connsiteX43" fmla="*/ 1305976 w 4569687"/>
                <a:gd name="connsiteY43" fmla="*/ 1705754 h 3734730"/>
                <a:gd name="connsiteX44" fmla="*/ 1742854 w 4569687"/>
                <a:gd name="connsiteY44" fmla="*/ 1524793 h 3734730"/>
                <a:gd name="connsiteX45" fmla="*/ 1760288 w 4569687"/>
                <a:gd name="connsiteY45" fmla="*/ 1526551 h 3734730"/>
                <a:gd name="connsiteX46" fmla="*/ 1748032 w 4569687"/>
                <a:gd name="connsiteY46" fmla="*/ 1487068 h 3734730"/>
                <a:gd name="connsiteX47" fmla="*/ 1742854 w 4569687"/>
                <a:gd name="connsiteY47" fmla="*/ 1435701 h 3734730"/>
                <a:gd name="connsiteX48" fmla="*/ 1946367 w 4569687"/>
                <a:gd name="connsiteY48" fmla="*/ 1185999 h 3734730"/>
                <a:gd name="connsiteX49" fmla="*/ 1956892 w 4569687"/>
                <a:gd name="connsiteY49" fmla="*/ 1184938 h 3734730"/>
                <a:gd name="connsiteX50" fmla="*/ 1963928 w 4569687"/>
                <a:gd name="connsiteY50" fmla="*/ 1115143 h 3734730"/>
                <a:gd name="connsiteX51" fmla="*/ 2450363 w 4569687"/>
                <a:gd name="connsiteY51" fmla="*/ 718687 h 3734730"/>
                <a:gd name="connsiteX52" fmla="*/ 2520904 w 4569687"/>
                <a:gd name="connsiteY52" fmla="*/ 725798 h 3734730"/>
                <a:gd name="connsiteX53" fmla="*/ 2611712 w 4569687"/>
                <a:gd name="connsiteY53" fmla="*/ 0 h 3734730"/>
                <a:gd name="connsiteX0" fmla="*/ 2611712 w 4569687"/>
                <a:gd name="connsiteY0" fmla="*/ 0 h 3734730"/>
                <a:gd name="connsiteX1" fmla="*/ 2927539 w 4569687"/>
                <a:gd name="connsiteY1" fmla="*/ 0 h 3734730"/>
                <a:gd name="connsiteX2" fmla="*/ 3010471 w 4569687"/>
                <a:gd name="connsiteY2" fmla="*/ 662843 h 3734730"/>
                <a:gd name="connsiteX3" fmla="*/ 3062414 w 4569687"/>
                <a:gd name="connsiteY3" fmla="*/ 672782 h 3734730"/>
                <a:gd name="connsiteX4" fmla="*/ 3375104 w 4569687"/>
                <a:gd name="connsiteY4" fmla="*/ 893768 h 3734730"/>
                <a:gd name="connsiteX5" fmla="*/ 3401966 w 4569687"/>
                <a:gd name="connsiteY5" fmla="*/ 943258 h 3734730"/>
                <a:gd name="connsiteX6" fmla="*/ 3444529 w 4569687"/>
                <a:gd name="connsiteY6" fmla="*/ 938967 h 3734730"/>
                <a:gd name="connsiteX7" fmla="*/ 3941882 w 4569687"/>
                <a:gd name="connsiteY7" fmla="*/ 1268635 h 3734730"/>
                <a:gd name="connsiteX8" fmla="*/ 3950232 w 4569687"/>
                <a:gd name="connsiteY8" fmla="*/ 1295533 h 3734730"/>
                <a:gd name="connsiteX9" fmla="*/ 3968452 w 4569687"/>
                <a:gd name="connsiteY9" fmla="*/ 1289878 h 3734730"/>
                <a:gd name="connsiteX10" fmla="*/ 4041773 w 4569687"/>
                <a:gd name="connsiteY10" fmla="*/ 1282486 h 3734730"/>
                <a:gd name="connsiteX11" fmla="*/ 4398197 w 4569687"/>
                <a:gd name="connsiteY11" fmla="*/ 1572980 h 3734730"/>
                <a:gd name="connsiteX12" fmla="*/ 4401113 w 4569687"/>
                <a:gd name="connsiteY12" fmla="*/ 1601912 h 3734730"/>
                <a:gd name="connsiteX13" fmla="*/ 4509768 w 4569687"/>
                <a:gd name="connsiteY13" fmla="*/ 1612865 h 3734730"/>
                <a:gd name="connsiteX14" fmla="*/ 4569687 w 4569687"/>
                <a:gd name="connsiteY14" fmla="*/ 1630661 h 3734730"/>
                <a:gd name="connsiteX15" fmla="*/ 4569687 w 4569687"/>
                <a:gd name="connsiteY15" fmla="*/ 3685776 h 3734730"/>
                <a:gd name="connsiteX16" fmla="*/ 4479175 w 4569687"/>
                <a:gd name="connsiteY16" fmla="*/ 3694900 h 3734730"/>
                <a:gd name="connsiteX17" fmla="*/ 4083674 w 4569687"/>
                <a:gd name="connsiteY17" fmla="*/ 3574092 h 3734730"/>
                <a:gd name="connsiteX18" fmla="*/ 4051094 w 4569687"/>
                <a:gd name="connsiteY18" fmla="*/ 3547210 h 3734730"/>
                <a:gd name="connsiteX19" fmla="*/ 4009782 w 4569687"/>
                <a:gd name="connsiteY19" fmla="*/ 3581295 h 3734730"/>
                <a:gd name="connsiteX20" fmla="*/ 3782104 w 4569687"/>
                <a:gd name="connsiteY20" fmla="*/ 3650841 h 3734730"/>
                <a:gd name="connsiteX21" fmla="*/ 3494159 w 4569687"/>
                <a:gd name="connsiteY21" fmla="*/ 3531570 h 3734730"/>
                <a:gd name="connsiteX22" fmla="*/ 3452428 w 4569687"/>
                <a:gd name="connsiteY22" fmla="*/ 3480992 h 3734730"/>
                <a:gd name="connsiteX23" fmla="*/ 3441126 w 4569687"/>
                <a:gd name="connsiteY23" fmla="*/ 3501813 h 3734730"/>
                <a:gd name="connsiteX24" fmla="*/ 3103456 w 4569687"/>
                <a:gd name="connsiteY24" fmla="*/ 3681351 h 3734730"/>
                <a:gd name="connsiteX25" fmla="*/ 2815511 w 4569687"/>
                <a:gd name="connsiteY25" fmla="*/ 3562080 h 3734730"/>
                <a:gd name="connsiteX26" fmla="*/ 2772231 w 4569687"/>
                <a:gd name="connsiteY26" fmla="*/ 3509625 h 3734730"/>
                <a:gd name="connsiteX27" fmla="*/ 2697608 w 4569687"/>
                <a:gd name="connsiteY27" fmla="*/ 3571194 h 3734730"/>
                <a:gd name="connsiteX28" fmla="*/ 2162552 w 4569687"/>
                <a:gd name="connsiteY28" fmla="*/ 3734631 h 3734730"/>
                <a:gd name="connsiteX29" fmla="*/ 1390478 w 4569687"/>
                <a:gd name="connsiteY29" fmla="*/ 3368488 h 3734730"/>
                <a:gd name="connsiteX30" fmla="*/ 1046262 w 4569687"/>
                <a:gd name="connsiteY30" fmla="*/ 3459623 h 3734730"/>
                <a:gd name="connsiteX31" fmla="*/ 647319 w 4569687"/>
                <a:gd name="connsiteY31" fmla="*/ 3134475 h 3734730"/>
                <a:gd name="connsiteX32" fmla="*/ 642925 w 4569687"/>
                <a:gd name="connsiteY32" fmla="*/ 3090891 h 3734730"/>
                <a:gd name="connsiteX33" fmla="*/ 634894 w 4569687"/>
                <a:gd name="connsiteY33" fmla="*/ 3098188 h 3734730"/>
                <a:gd name="connsiteX34" fmla="*/ 407216 w 4569687"/>
                <a:gd name="connsiteY34" fmla="*/ 3167734 h 3734730"/>
                <a:gd name="connsiteX35" fmla="*/ 0 w 4569687"/>
                <a:gd name="connsiteY35" fmla="*/ 2760518 h 3734730"/>
                <a:gd name="connsiteX36" fmla="*/ 407216 w 4569687"/>
                <a:gd name="connsiteY36" fmla="*/ 2353302 h 3734730"/>
                <a:gd name="connsiteX37" fmla="*/ 489284 w 4569687"/>
                <a:gd name="connsiteY37" fmla="*/ 2361575 h 3734730"/>
                <a:gd name="connsiteX38" fmla="*/ 508084 w 4569687"/>
                <a:gd name="connsiteY38" fmla="*/ 2367411 h 3734730"/>
                <a:gd name="connsiteX39" fmla="*/ 503849 w 4569687"/>
                <a:gd name="connsiteY39" fmla="*/ 2325400 h 3734730"/>
                <a:gd name="connsiteX40" fmla="*/ 1121688 w 4569687"/>
                <a:gd name="connsiteY40" fmla="*/ 1707561 h 3734730"/>
                <a:gd name="connsiteX41" fmla="*/ 1246204 w 4569687"/>
                <a:gd name="connsiteY41" fmla="*/ 1720113 h 3734730"/>
                <a:gd name="connsiteX42" fmla="*/ 1284356 w 4569687"/>
                <a:gd name="connsiteY42" fmla="*/ 1731957 h 3734730"/>
                <a:gd name="connsiteX43" fmla="*/ 1305976 w 4569687"/>
                <a:gd name="connsiteY43" fmla="*/ 1705754 h 3734730"/>
                <a:gd name="connsiteX44" fmla="*/ 1742854 w 4569687"/>
                <a:gd name="connsiteY44" fmla="*/ 1524793 h 3734730"/>
                <a:gd name="connsiteX45" fmla="*/ 1760288 w 4569687"/>
                <a:gd name="connsiteY45" fmla="*/ 1526551 h 3734730"/>
                <a:gd name="connsiteX46" fmla="*/ 1748032 w 4569687"/>
                <a:gd name="connsiteY46" fmla="*/ 1487068 h 3734730"/>
                <a:gd name="connsiteX47" fmla="*/ 1742854 w 4569687"/>
                <a:gd name="connsiteY47" fmla="*/ 1435701 h 3734730"/>
                <a:gd name="connsiteX48" fmla="*/ 1946367 w 4569687"/>
                <a:gd name="connsiteY48" fmla="*/ 1185999 h 3734730"/>
                <a:gd name="connsiteX49" fmla="*/ 1956892 w 4569687"/>
                <a:gd name="connsiteY49" fmla="*/ 1184938 h 3734730"/>
                <a:gd name="connsiteX50" fmla="*/ 1963928 w 4569687"/>
                <a:gd name="connsiteY50" fmla="*/ 1115143 h 3734730"/>
                <a:gd name="connsiteX51" fmla="*/ 2450363 w 4569687"/>
                <a:gd name="connsiteY51" fmla="*/ 718687 h 3734730"/>
                <a:gd name="connsiteX52" fmla="*/ 2520904 w 4569687"/>
                <a:gd name="connsiteY52" fmla="*/ 725798 h 3734730"/>
                <a:gd name="connsiteX53" fmla="*/ 2611712 w 4569687"/>
                <a:gd name="connsiteY53" fmla="*/ 0 h 373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69687" h="3734730">
                  <a:moveTo>
                    <a:pt x="2611712" y="0"/>
                  </a:moveTo>
                  <a:lnTo>
                    <a:pt x="2927539" y="0"/>
                  </a:lnTo>
                  <a:lnTo>
                    <a:pt x="3010471" y="662843"/>
                  </a:lnTo>
                  <a:lnTo>
                    <a:pt x="3062414" y="672782"/>
                  </a:lnTo>
                  <a:cubicBezTo>
                    <a:pt x="3191764" y="706062"/>
                    <a:pt x="3302353" y="786083"/>
                    <a:pt x="3375104" y="893768"/>
                  </a:cubicBezTo>
                  <a:lnTo>
                    <a:pt x="3401966" y="943258"/>
                  </a:lnTo>
                  <a:lnTo>
                    <a:pt x="3444529" y="938967"/>
                  </a:lnTo>
                  <a:cubicBezTo>
                    <a:pt x="3668109" y="938967"/>
                    <a:pt x="3859940" y="1074903"/>
                    <a:pt x="3941882" y="1268635"/>
                  </a:cubicBezTo>
                  <a:lnTo>
                    <a:pt x="3950232" y="1295533"/>
                  </a:lnTo>
                  <a:lnTo>
                    <a:pt x="3968452" y="1289878"/>
                  </a:lnTo>
                  <a:cubicBezTo>
                    <a:pt x="3992135" y="1285031"/>
                    <a:pt x="4016657" y="1282486"/>
                    <a:pt x="4041773" y="1282486"/>
                  </a:cubicBezTo>
                  <a:cubicBezTo>
                    <a:pt x="4217586" y="1282486"/>
                    <a:pt x="4364272" y="1407196"/>
                    <a:pt x="4398197" y="1572980"/>
                  </a:cubicBezTo>
                  <a:lnTo>
                    <a:pt x="4401113" y="1601912"/>
                  </a:lnTo>
                  <a:lnTo>
                    <a:pt x="4509768" y="1612865"/>
                  </a:lnTo>
                  <a:lnTo>
                    <a:pt x="4569687" y="1630661"/>
                  </a:lnTo>
                  <a:lnTo>
                    <a:pt x="4569687" y="3685776"/>
                  </a:lnTo>
                  <a:lnTo>
                    <a:pt x="4479175" y="3694900"/>
                  </a:lnTo>
                  <a:cubicBezTo>
                    <a:pt x="4332673" y="3694900"/>
                    <a:pt x="4196572" y="3650364"/>
                    <a:pt x="4083674" y="3574092"/>
                  </a:cubicBezTo>
                  <a:lnTo>
                    <a:pt x="4051094" y="3547210"/>
                  </a:lnTo>
                  <a:lnTo>
                    <a:pt x="4009782" y="3581295"/>
                  </a:lnTo>
                  <a:cubicBezTo>
                    <a:pt x="3944790" y="3625203"/>
                    <a:pt x="3866441" y="3650841"/>
                    <a:pt x="3782104" y="3650841"/>
                  </a:cubicBezTo>
                  <a:cubicBezTo>
                    <a:pt x="3669655" y="3650841"/>
                    <a:pt x="3567851" y="3605262"/>
                    <a:pt x="3494159" y="3531570"/>
                  </a:cubicBezTo>
                  <a:lnTo>
                    <a:pt x="3452428" y="3480992"/>
                  </a:lnTo>
                  <a:lnTo>
                    <a:pt x="3441126" y="3501813"/>
                  </a:lnTo>
                  <a:cubicBezTo>
                    <a:pt x="3367946" y="3610134"/>
                    <a:pt x="3244018" y="3681351"/>
                    <a:pt x="3103456" y="3681351"/>
                  </a:cubicBezTo>
                  <a:cubicBezTo>
                    <a:pt x="2991007" y="3681351"/>
                    <a:pt x="2889203" y="3635772"/>
                    <a:pt x="2815511" y="3562080"/>
                  </a:cubicBezTo>
                  <a:lnTo>
                    <a:pt x="2772231" y="3509625"/>
                  </a:lnTo>
                  <a:lnTo>
                    <a:pt x="2697608" y="3571194"/>
                  </a:lnTo>
                  <a:cubicBezTo>
                    <a:pt x="2544873" y="3674380"/>
                    <a:pt x="2382991" y="3737583"/>
                    <a:pt x="2162552" y="3734631"/>
                  </a:cubicBezTo>
                  <a:cubicBezTo>
                    <a:pt x="1740716" y="3728982"/>
                    <a:pt x="1534323" y="3547967"/>
                    <a:pt x="1390478" y="3368488"/>
                  </a:cubicBezTo>
                  <a:cubicBezTo>
                    <a:pt x="1316786" y="3442180"/>
                    <a:pt x="1170122" y="3498625"/>
                    <a:pt x="1046262" y="3459623"/>
                  </a:cubicBezTo>
                  <a:cubicBezTo>
                    <a:pt x="922402" y="3420621"/>
                    <a:pt x="685290" y="3320037"/>
                    <a:pt x="647319" y="3134475"/>
                  </a:cubicBezTo>
                  <a:lnTo>
                    <a:pt x="642925" y="3090891"/>
                  </a:lnTo>
                  <a:lnTo>
                    <a:pt x="634894" y="3098188"/>
                  </a:lnTo>
                  <a:cubicBezTo>
                    <a:pt x="569902" y="3142096"/>
                    <a:pt x="491553" y="3167734"/>
                    <a:pt x="407216" y="3167734"/>
                  </a:cubicBezTo>
                  <a:cubicBezTo>
                    <a:pt x="182317" y="3167734"/>
                    <a:pt x="0" y="2985417"/>
                    <a:pt x="0" y="2760518"/>
                  </a:cubicBezTo>
                  <a:cubicBezTo>
                    <a:pt x="0" y="2535619"/>
                    <a:pt x="182317" y="2353302"/>
                    <a:pt x="407216" y="2353302"/>
                  </a:cubicBezTo>
                  <a:cubicBezTo>
                    <a:pt x="435328" y="2353302"/>
                    <a:pt x="462775" y="2356151"/>
                    <a:pt x="489284" y="2361575"/>
                  </a:cubicBezTo>
                  <a:lnTo>
                    <a:pt x="508084" y="2367411"/>
                  </a:lnTo>
                  <a:lnTo>
                    <a:pt x="503849" y="2325400"/>
                  </a:lnTo>
                  <a:cubicBezTo>
                    <a:pt x="503849" y="1984177"/>
                    <a:pt x="780465" y="1707561"/>
                    <a:pt x="1121688" y="1707561"/>
                  </a:cubicBezTo>
                  <a:cubicBezTo>
                    <a:pt x="1164341" y="1707561"/>
                    <a:pt x="1205984" y="1711883"/>
                    <a:pt x="1246204" y="1720113"/>
                  </a:cubicBezTo>
                  <a:lnTo>
                    <a:pt x="1284356" y="1731957"/>
                  </a:lnTo>
                  <a:lnTo>
                    <a:pt x="1305976" y="1705754"/>
                  </a:lnTo>
                  <a:cubicBezTo>
                    <a:pt x="1417783" y="1593947"/>
                    <a:pt x="1572242" y="1524793"/>
                    <a:pt x="1742854" y="1524793"/>
                  </a:cubicBezTo>
                  <a:lnTo>
                    <a:pt x="1760288" y="1526551"/>
                  </a:lnTo>
                  <a:lnTo>
                    <a:pt x="1748032" y="1487068"/>
                  </a:lnTo>
                  <a:cubicBezTo>
                    <a:pt x="1744637" y="1470476"/>
                    <a:pt x="1742854" y="1453297"/>
                    <a:pt x="1742854" y="1435701"/>
                  </a:cubicBezTo>
                  <a:cubicBezTo>
                    <a:pt x="1742854" y="1312531"/>
                    <a:pt x="1830222" y="1209766"/>
                    <a:pt x="1946367" y="1185999"/>
                  </a:cubicBezTo>
                  <a:lnTo>
                    <a:pt x="1956892" y="1184938"/>
                  </a:lnTo>
                  <a:lnTo>
                    <a:pt x="1963928" y="1115143"/>
                  </a:lnTo>
                  <a:cubicBezTo>
                    <a:pt x="2010227" y="888886"/>
                    <a:pt x="2210419" y="718687"/>
                    <a:pt x="2450363" y="718687"/>
                  </a:cubicBezTo>
                  <a:lnTo>
                    <a:pt x="2520904" y="725798"/>
                  </a:lnTo>
                  <a:lnTo>
                    <a:pt x="261171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nvGrpSpPr>
            <p:cNvPr id="8" name="그룹 7">
              <a:extLst>
                <a:ext uri="{FF2B5EF4-FFF2-40B4-BE49-F238E27FC236}">
                  <a16:creationId xmlns:a16="http://schemas.microsoft.com/office/drawing/2014/main" id="{D0429EA9-A20D-4800-80F6-48970138B795}"/>
                </a:ext>
              </a:extLst>
            </p:cNvPr>
            <p:cNvGrpSpPr/>
            <p:nvPr userDrawn="1"/>
          </p:nvGrpSpPr>
          <p:grpSpPr>
            <a:xfrm>
              <a:off x="6992136" y="387072"/>
              <a:ext cx="704897" cy="1355021"/>
              <a:chOff x="5304862" y="-789923"/>
              <a:chExt cx="645890" cy="1241591"/>
            </a:xfrm>
          </p:grpSpPr>
          <p:grpSp>
            <p:nvGrpSpPr>
              <p:cNvPr id="9" name="그룹 8">
                <a:extLst>
                  <a:ext uri="{FF2B5EF4-FFF2-40B4-BE49-F238E27FC236}">
                    <a16:creationId xmlns:a16="http://schemas.microsoft.com/office/drawing/2014/main" id="{4817FF4C-CE41-4E26-9FB9-CB745F3234F3}"/>
                  </a:ext>
                </a:extLst>
              </p:cNvPr>
              <p:cNvGrpSpPr/>
              <p:nvPr userDrawn="1"/>
            </p:nvGrpSpPr>
            <p:grpSpPr>
              <a:xfrm>
                <a:off x="5377232" y="-789923"/>
                <a:ext cx="495969" cy="1052585"/>
                <a:chOff x="5868144" y="-857099"/>
                <a:chExt cx="495969" cy="1052585"/>
              </a:xfrm>
            </p:grpSpPr>
            <p:sp>
              <p:nvSpPr>
                <p:cNvPr id="16" name="이등변 삼각형 49">
                  <a:extLst>
                    <a:ext uri="{FF2B5EF4-FFF2-40B4-BE49-F238E27FC236}">
                      <a16:creationId xmlns:a16="http://schemas.microsoft.com/office/drawing/2014/main" id="{688B8353-32F5-4D6E-81D9-D597B60FA9D3}"/>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7" name="자유형: 도형 16">
                  <a:extLst>
                    <a:ext uri="{FF2B5EF4-FFF2-40B4-BE49-F238E27FC236}">
                      <a16:creationId xmlns:a16="http://schemas.microsoft.com/office/drawing/2014/main" id="{155478D4-44EA-48AE-860F-E368AD673D03}"/>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자유형: 도형 17">
                  <a:extLst>
                    <a:ext uri="{FF2B5EF4-FFF2-40B4-BE49-F238E27FC236}">
                      <a16:creationId xmlns:a16="http://schemas.microsoft.com/office/drawing/2014/main" id="{1861CCC0-CB32-42D2-947D-1907817DDDAE}"/>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 name="타원 11">
                <a:extLst>
                  <a:ext uri="{FF2B5EF4-FFF2-40B4-BE49-F238E27FC236}">
                    <a16:creationId xmlns:a16="http://schemas.microsoft.com/office/drawing/2014/main" id="{E3ED5D5D-DC92-4BF6-B431-CE8E43382FD0}"/>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직사각형 12">
                <a:extLst>
                  <a:ext uri="{FF2B5EF4-FFF2-40B4-BE49-F238E27FC236}">
                    <a16:creationId xmlns:a16="http://schemas.microsoft.com/office/drawing/2014/main" id="{57F372C6-9816-462E-83F5-DFD56E8AF164}"/>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자유형: 도형 13">
                <a:extLst>
                  <a:ext uri="{FF2B5EF4-FFF2-40B4-BE49-F238E27FC236}">
                    <a16:creationId xmlns:a16="http://schemas.microsoft.com/office/drawing/2014/main" id="{F07321F0-763D-431A-87E5-1BD5F333CAE1}"/>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자유형: 도형 14">
                <a:extLst>
                  <a:ext uri="{FF2B5EF4-FFF2-40B4-BE49-F238E27FC236}">
                    <a16:creationId xmlns:a16="http://schemas.microsoft.com/office/drawing/2014/main" id="{D39A1E25-A8B6-4EE4-8AC8-D262A0C0D580}"/>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Tree>
    <p:extLst>
      <p:ext uri="{BB962C8B-B14F-4D97-AF65-F5344CB8AC3E}">
        <p14:creationId xmlns:p14="http://schemas.microsoft.com/office/powerpoint/2010/main" val="312904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asic Layout">
    <p:bg>
      <p:bgPr>
        <a:solidFill>
          <a:schemeClr val="accent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2987824"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ko-KR" altLang="en-US"/>
          </a:p>
        </p:txBody>
      </p:sp>
      <p:sp>
        <p:nvSpPr>
          <p:cNvPr id="10" name="Text Placeholder 9"/>
          <p:cNvSpPr>
            <a:spLocks noGrp="1"/>
          </p:cNvSpPr>
          <p:nvPr>
            <p:ph type="body" sz="quarter" idx="10" hasCustomPrompt="1"/>
          </p:nvPr>
        </p:nvSpPr>
        <p:spPr>
          <a:xfrm>
            <a:off x="467544" y="411510"/>
            <a:ext cx="2303282" cy="1368152"/>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467544" y="1779662"/>
            <a:ext cx="2303282" cy="504056"/>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grpSp>
        <p:nvGrpSpPr>
          <p:cNvPr id="27" name="그룹 26">
            <a:extLst>
              <a:ext uri="{FF2B5EF4-FFF2-40B4-BE49-F238E27FC236}">
                <a16:creationId xmlns:a16="http://schemas.microsoft.com/office/drawing/2014/main" id="{C5AC382A-C3B5-4BE0-B805-8F9094AFD7DC}"/>
              </a:ext>
            </a:extLst>
          </p:cNvPr>
          <p:cNvGrpSpPr/>
          <p:nvPr userDrawn="1"/>
        </p:nvGrpSpPr>
        <p:grpSpPr>
          <a:xfrm>
            <a:off x="0" y="2571749"/>
            <a:ext cx="2984923" cy="2571751"/>
            <a:chOff x="0" y="2571749"/>
            <a:chExt cx="2984923" cy="2571751"/>
          </a:xfrm>
        </p:grpSpPr>
        <p:grpSp>
          <p:nvGrpSpPr>
            <p:cNvPr id="6" name="Group 5"/>
            <p:cNvGrpSpPr/>
            <p:nvPr userDrawn="1"/>
          </p:nvGrpSpPr>
          <p:grpSpPr>
            <a:xfrm>
              <a:off x="0" y="4032469"/>
              <a:ext cx="2984923" cy="1111031"/>
              <a:chOff x="0" y="4032469"/>
              <a:chExt cx="2984923" cy="1111031"/>
            </a:xfrm>
          </p:grpSpPr>
          <p:sp>
            <p:nvSpPr>
              <p:cNvPr id="2" name="Rectangle 1"/>
              <p:cNvSpPr/>
              <p:nvPr userDrawn="1"/>
            </p:nvSpPr>
            <p:spPr>
              <a:xfrm>
                <a:off x="2527176" y="4443958"/>
                <a:ext cx="457200" cy="699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endParaRPr>
              </a:p>
            </p:txBody>
          </p:sp>
          <p:sp>
            <p:nvSpPr>
              <p:cNvPr id="3" name="Oval 2"/>
              <p:cNvSpPr/>
              <p:nvPr userDrawn="1"/>
            </p:nvSpPr>
            <p:spPr>
              <a:xfrm>
                <a:off x="2128455" y="4032469"/>
                <a:ext cx="856468" cy="8564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endParaRPr>
              </a:p>
            </p:txBody>
          </p:sp>
          <p:sp>
            <p:nvSpPr>
              <p:cNvPr id="8" name="Rectangle 7"/>
              <p:cNvSpPr/>
              <p:nvPr userDrawn="1"/>
            </p:nvSpPr>
            <p:spPr>
              <a:xfrm>
                <a:off x="0" y="4363963"/>
                <a:ext cx="449249" cy="7795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9" name="Oval 8"/>
              <p:cNvSpPr/>
              <p:nvPr userDrawn="1"/>
            </p:nvSpPr>
            <p:spPr>
              <a:xfrm>
                <a:off x="0" y="4117025"/>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sp>
          <p:nvSpPr>
            <p:cNvPr id="26" name="자유형: 도형 25">
              <a:extLst>
                <a:ext uri="{FF2B5EF4-FFF2-40B4-BE49-F238E27FC236}">
                  <a16:creationId xmlns:a16="http://schemas.microsoft.com/office/drawing/2014/main" id="{A909D931-338B-4F68-B73A-DDF2CA17DD12}"/>
                </a:ext>
              </a:extLst>
            </p:cNvPr>
            <p:cNvSpPr/>
            <p:nvPr userDrawn="1"/>
          </p:nvSpPr>
          <p:spPr>
            <a:xfrm>
              <a:off x="0" y="3170955"/>
              <a:ext cx="2544134" cy="1972545"/>
            </a:xfrm>
            <a:custGeom>
              <a:avLst/>
              <a:gdLst>
                <a:gd name="connsiteX0" fmla="*/ 1395974 w 2544134"/>
                <a:gd name="connsiteY0" fmla="*/ 0 h 1972545"/>
                <a:gd name="connsiteX1" fmla="*/ 1581175 w 2544134"/>
                <a:gd name="connsiteY1" fmla="*/ 0 h 1972545"/>
                <a:gd name="connsiteX2" fmla="*/ 1629807 w 2544134"/>
                <a:gd name="connsiteY2" fmla="*/ 388693 h 1972545"/>
                <a:gd name="connsiteX3" fmla="*/ 1660266 w 2544134"/>
                <a:gd name="connsiteY3" fmla="*/ 394521 h 1972545"/>
                <a:gd name="connsiteX4" fmla="*/ 1843628 w 2544134"/>
                <a:gd name="connsiteY4" fmla="*/ 524107 h 1972545"/>
                <a:gd name="connsiteX5" fmla="*/ 1859380 w 2544134"/>
                <a:gd name="connsiteY5" fmla="*/ 553128 h 1972545"/>
                <a:gd name="connsiteX6" fmla="*/ 1884339 w 2544134"/>
                <a:gd name="connsiteY6" fmla="*/ 550612 h 1972545"/>
                <a:gd name="connsiteX7" fmla="*/ 2175988 w 2544134"/>
                <a:gd name="connsiteY7" fmla="*/ 743930 h 1972545"/>
                <a:gd name="connsiteX8" fmla="*/ 2180885 w 2544134"/>
                <a:gd name="connsiteY8" fmla="*/ 759703 h 1972545"/>
                <a:gd name="connsiteX9" fmla="*/ 2191569 w 2544134"/>
                <a:gd name="connsiteY9" fmla="*/ 756387 h 1972545"/>
                <a:gd name="connsiteX10" fmla="*/ 2234564 w 2544134"/>
                <a:gd name="connsiteY10" fmla="*/ 752052 h 1972545"/>
                <a:gd name="connsiteX11" fmla="*/ 2443572 w 2544134"/>
                <a:gd name="connsiteY11" fmla="*/ 922399 h 1972545"/>
                <a:gd name="connsiteX12" fmla="*/ 2445282 w 2544134"/>
                <a:gd name="connsiteY12" fmla="*/ 939364 h 1972545"/>
                <a:gd name="connsiteX13" fmla="*/ 2508998 w 2544134"/>
                <a:gd name="connsiteY13" fmla="*/ 945787 h 1972545"/>
                <a:gd name="connsiteX14" fmla="*/ 2544134 w 2544134"/>
                <a:gd name="connsiteY14" fmla="*/ 956223 h 1972545"/>
                <a:gd name="connsiteX15" fmla="*/ 2544134 w 2544134"/>
                <a:gd name="connsiteY15" fmla="*/ 1972545 h 1972545"/>
                <a:gd name="connsiteX16" fmla="*/ 354884 w 2544134"/>
                <a:gd name="connsiteY16" fmla="*/ 1972545 h 1972545"/>
                <a:gd name="connsiteX17" fmla="*/ 342134 w 2544134"/>
                <a:gd name="connsiteY17" fmla="*/ 1965625 h 1972545"/>
                <a:gd name="connsiteX18" fmla="*/ 244050 w 2544134"/>
                <a:gd name="connsiteY18" fmla="*/ 1838062 h 1972545"/>
                <a:gd name="connsiteX19" fmla="*/ 241474 w 2544134"/>
                <a:gd name="connsiteY19" fmla="*/ 1812505 h 1972545"/>
                <a:gd name="connsiteX20" fmla="*/ 236764 w 2544134"/>
                <a:gd name="connsiteY20" fmla="*/ 1816784 h 1972545"/>
                <a:gd name="connsiteX21" fmla="*/ 103253 w 2544134"/>
                <a:gd name="connsiteY21" fmla="*/ 1857566 h 1972545"/>
                <a:gd name="connsiteX22" fmla="*/ 10304 w 2544134"/>
                <a:gd name="connsiteY22" fmla="*/ 1838801 h 1972545"/>
                <a:gd name="connsiteX23" fmla="*/ 0 w 2544134"/>
                <a:gd name="connsiteY23" fmla="*/ 1833208 h 1972545"/>
                <a:gd name="connsiteX24" fmla="*/ 0 w 2544134"/>
                <a:gd name="connsiteY24" fmla="*/ 1404340 h 1972545"/>
                <a:gd name="connsiteX25" fmla="*/ 10304 w 2544134"/>
                <a:gd name="connsiteY25" fmla="*/ 1398747 h 1972545"/>
                <a:gd name="connsiteX26" fmla="*/ 103253 w 2544134"/>
                <a:gd name="connsiteY26" fmla="*/ 1379981 h 1972545"/>
                <a:gd name="connsiteX27" fmla="*/ 151378 w 2544134"/>
                <a:gd name="connsiteY27" fmla="*/ 1384832 h 1972545"/>
                <a:gd name="connsiteX28" fmla="*/ 162402 w 2544134"/>
                <a:gd name="connsiteY28" fmla="*/ 1388255 h 1972545"/>
                <a:gd name="connsiteX29" fmla="*/ 159919 w 2544134"/>
                <a:gd name="connsiteY29" fmla="*/ 1363619 h 1972545"/>
                <a:gd name="connsiteX30" fmla="*/ 522221 w 2544134"/>
                <a:gd name="connsiteY30" fmla="*/ 1001317 h 1972545"/>
                <a:gd name="connsiteX31" fmla="*/ 595237 w 2544134"/>
                <a:gd name="connsiteY31" fmla="*/ 1008678 h 1972545"/>
                <a:gd name="connsiteX32" fmla="*/ 617610 w 2544134"/>
                <a:gd name="connsiteY32" fmla="*/ 1015623 h 1972545"/>
                <a:gd name="connsiteX33" fmla="*/ 630288 w 2544134"/>
                <a:gd name="connsiteY33" fmla="*/ 1000258 h 1972545"/>
                <a:gd name="connsiteX34" fmla="*/ 886474 w 2544134"/>
                <a:gd name="connsiteY34" fmla="*/ 894142 h 1972545"/>
                <a:gd name="connsiteX35" fmla="*/ 896697 w 2544134"/>
                <a:gd name="connsiteY35" fmla="*/ 895173 h 1972545"/>
                <a:gd name="connsiteX36" fmla="*/ 889510 w 2544134"/>
                <a:gd name="connsiteY36" fmla="*/ 872020 h 1972545"/>
                <a:gd name="connsiteX37" fmla="*/ 886474 w 2544134"/>
                <a:gd name="connsiteY37" fmla="*/ 841898 h 1972545"/>
                <a:gd name="connsiteX38" fmla="*/ 1005814 w 2544134"/>
                <a:gd name="connsiteY38" fmla="*/ 695472 h 1972545"/>
                <a:gd name="connsiteX39" fmla="*/ 1011986 w 2544134"/>
                <a:gd name="connsiteY39" fmla="*/ 694850 h 1972545"/>
                <a:gd name="connsiteX40" fmla="*/ 1016112 w 2544134"/>
                <a:gd name="connsiteY40" fmla="*/ 653922 h 1972545"/>
                <a:gd name="connsiteX41" fmla="*/ 1301359 w 2544134"/>
                <a:gd name="connsiteY41" fmla="*/ 421440 h 1972545"/>
                <a:gd name="connsiteX42" fmla="*/ 1342724 w 2544134"/>
                <a:gd name="connsiteY42" fmla="*/ 425610 h 1972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544134" h="1972545">
                  <a:moveTo>
                    <a:pt x="1395974" y="0"/>
                  </a:moveTo>
                  <a:lnTo>
                    <a:pt x="1581175" y="0"/>
                  </a:lnTo>
                  <a:lnTo>
                    <a:pt x="1629807" y="388693"/>
                  </a:lnTo>
                  <a:lnTo>
                    <a:pt x="1660266" y="394521"/>
                  </a:lnTo>
                  <a:cubicBezTo>
                    <a:pt x="1736117" y="414036"/>
                    <a:pt x="1800967" y="460961"/>
                    <a:pt x="1843628" y="524107"/>
                  </a:cubicBezTo>
                  <a:lnTo>
                    <a:pt x="1859380" y="553128"/>
                  </a:lnTo>
                  <a:lnTo>
                    <a:pt x="1884339" y="550612"/>
                  </a:lnTo>
                  <a:cubicBezTo>
                    <a:pt x="2015447" y="550612"/>
                    <a:pt x="2127937" y="630325"/>
                    <a:pt x="2175988" y="743930"/>
                  </a:cubicBezTo>
                  <a:lnTo>
                    <a:pt x="2180885" y="759703"/>
                  </a:lnTo>
                  <a:lnTo>
                    <a:pt x="2191569" y="756387"/>
                  </a:lnTo>
                  <a:cubicBezTo>
                    <a:pt x="2205457" y="753545"/>
                    <a:pt x="2219836" y="752052"/>
                    <a:pt x="2234564" y="752052"/>
                  </a:cubicBezTo>
                  <a:cubicBezTo>
                    <a:pt x="2337661" y="752052"/>
                    <a:pt x="2423678" y="825183"/>
                    <a:pt x="2443572" y="922399"/>
                  </a:cubicBezTo>
                  <a:lnTo>
                    <a:pt x="2445282" y="939364"/>
                  </a:lnTo>
                  <a:lnTo>
                    <a:pt x="2508998" y="945787"/>
                  </a:lnTo>
                  <a:lnTo>
                    <a:pt x="2544134" y="956223"/>
                  </a:lnTo>
                  <a:lnTo>
                    <a:pt x="2544134" y="1972545"/>
                  </a:lnTo>
                  <a:lnTo>
                    <a:pt x="354884" y="1972545"/>
                  </a:lnTo>
                  <a:lnTo>
                    <a:pt x="342134" y="1965625"/>
                  </a:lnTo>
                  <a:cubicBezTo>
                    <a:pt x="295511" y="1934418"/>
                    <a:pt x="255183" y="1892469"/>
                    <a:pt x="244050" y="1838062"/>
                  </a:cubicBezTo>
                  <a:lnTo>
                    <a:pt x="241474" y="1812505"/>
                  </a:lnTo>
                  <a:lnTo>
                    <a:pt x="236764" y="1816784"/>
                  </a:lnTo>
                  <a:cubicBezTo>
                    <a:pt x="198653" y="1842531"/>
                    <a:pt x="152709" y="1857566"/>
                    <a:pt x="103253" y="1857566"/>
                  </a:cubicBezTo>
                  <a:cubicBezTo>
                    <a:pt x="70283" y="1857566"/>
                    <a:pt x="38873" y="1850884"/>
                    <a:pt x="10304" y="1838801"/>
                  </a:cubicBezTo>
                  <a:lnTo>
                    <a:pt x="0" y="1833208"/>
                  </a:lnTo>
                  <a:lnTo>
                    <a:pt x="0" y="1404340"/>
                  </a:lnTo>
                  <a:lnTo>
                    <a:pt x="10304" y="1398747"/>
                  </a:lnTo>
                  <a:cubicBezTo>
                    <a:pt x="38873" y="1386663"/>
                    <a:pt x="70283" y="1379981"/>
                    <a:pt x="103253" y="1379981"/>
                  </a:cubicBezTo>
                  <a:cubicBezTo>
                    <a:pt x="119738" y="1379981"/>
                    <a:pt x="135833" y="1381652"/>
                    <a:pt x="151378" y="1384832"/>
                  </a:cubicBezTo>
                  <a:lnTo>
                    <a:pt x="162402" y="1388255"/>
                  </a:lnTo>
                  <a:lnTo>
                    <a:pt x="159919" y="1363619"/>
                  </a:lnTo>
                  <a:cubicBezTo>
                    <a:pt x="159919" y="1163525"/>
                    <a:pt x="322127" y="1001317"/>
                    <a:pt x="522221" y="1001317"/>
                  </a:cubicBezTo>
                  <a:cubicBezTo>
                    <a:pt x="547233" y="1001317"/>
                    <a:pt x="571652" y="1003852"/>
                    <a:pt x="595237" y="1008678"/>
                  </a:cubicBezTo>
                  <a:lnTo>
                    <a:pt x="617610" y="1015623"/>
                  </a:lnTo>
                  <a:lnTo>
                    <a:pt x="630288" y="1000258"/>
                  </a:lnTo>
                  <a:cubicBezTo>
                    <a:pt x="695852" y="934694"/>
                    <a:pt x="786427" y="894142"/>
                    <a:pt x="886474" y="894142"/>
                  </a:cubicBezTo>
                  <a:lnTo>
                    <a:pt x="896697" y="895173"/>
                  </a:lnTo>
                  <a:lnTo>
                    <a:pt x="889510" y="872020"/>
                  </a:lnTo>
                  <a:cubicBezTo>
                    <a:pt x="887519" y="862290"/>
                    <a:pt x="886474" y="852216"/>
                    <a:pt x="886474" y="841898"/>
                  </a:cubicBezTo>
                  <a:cubicBezTo>
                    <a:pt x="886474" y="769671"/>
                    <a:pt x="937707" y="709409"/>
                    <a:pt x="1005814" y="695472"/>
                  </a:cubicBezTo>
                  <a:lnTo>
                    <a:pt x="1011986" y="694850"/>
                  </a:lnTo>
                  <a:lnTo>
                    <a:pt x="1016112" y="653922"/>
                  </a:lnTo>
                  <a:cubicBezTo>
                    <a:pt x="1043262" y="521245"/>
                    <a:pt x="1160655" y="421440"/>
                    <a:pt x="1301359" y="421440"/>
                  </a:cubicBezTo>
                  <a:lnTo>
                    <a:pt x="1342724" y="4256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nvGrpSpPr>
            <p:cNvPr id="15" name="그룹 14">
              <a:extLst>
                <a:ext uri="{FF2B5EF4-FFF2-40B4-BE49-F238E27FC236}">
                  <a16:creationId xmlns:a16="http://schemas.microsoft.com/office/drawing/2014/main" id="{835AEBDB-6E77-465B-802B-2411CB9307EC}"/>
                </a:ext>
              </a:extLst>
            </p:cNvPr>
            <p:cNvGrpSpPr/>
            <p:nvPr userDrawn="1"/>
          </p:nvGrpSpPr>
          <p:grpSpPr>
            <a:xfrm>
              <a:off x="1278074" y="2571749"/>
              <a:ext cx="413353" cy="794587"/>
              <a:chOff x="5304862" y="-789923"/>
              <a:chExt cx="645890" cy="1241591"/>
            </a:xfrm>
          </p:grpSpPr>
          <p:grpSp>
            <p:nvGrpSpPr>
              <p:cNvPr id="16" name="그룹 15">
                <a:extLst>
                  <a:ext uri="{FF2B5EF4-FFF2-40B4-BE49-F238E27FC236}">
                    <a16:creationId xmlns:a16="http://schemas.microsoft.com/office/drawing/2014/main" id="{5E76A47E-F7A7-4DA1-9B8C-D7B1A60D5D71}"/>
                  </a:ext>
                </a:extLst>
              </p:cNvPr>
              <p:cNvGrpSpPr/>
              <p:nvPr userDrawn="1"/>
            </p:nvGrpSpPr>
            <p:grpSpPr>
              <a:xfrm>
                <a:off x="5377232" y="-789923"/>
                <a:ext cx="495969" cy="1052585"/>
                <a:chOff x="5868144" y="-857099"/>
                <a:chExt cx="495969" cy="1052585"/>
              </a:xfrm>
            </p:grpSpPr>
            <p:sp>
              <p:nvSpPr>
                <p:cNvPr id="21" name="이등변 삼각형 49">
                  <a:extLst>
                    <a:ext uri="{FF2B5EF4-FFF2-40B4-BE49-F238E27FC236}">
                      <a16:creationId xmlns:a16="http://schemas.microsoft.com/office/drawing/2014/main" id="{67190486-51A1-4AB6-8B4F-B570F9832336}"/>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2" name="자유형: 도형 21">
                  <a:extLst>
                    <a:ext uri="{FF2B5EF4-FFF2-40B4-BE49-F238E27FC236}">
                      <a16:creationId xmlns:a16="http://schemas.microsoft.com/office/drawing/2014/main" id="{56F15390-B3DB-4D76-834D-291CE0D12AD3}"/>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자유형: 도형 22">
                  <a:extLst>
                    <a:ext uri="{FF2B5EF4-FFF2-40B4-BE49-F238E27FC236}">
                      <a16:creationId xmlns:a16="http://schemas.microsoft.com/office/drawing/2014/main" id="{3BA87288-70D8-4753-8DAA-8CA1C332EF6C}"/>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7" name="타원 16">
                <a:extLst>
                  <a:ext uri="{FF2B5EF4-FFF2-40B4-BE49-F238E27FC236}">
                    <a16:creationId xmlns:a16="http://schemas.microsoft.com/office/drawing/2014/main" id="{AD475AD4-CA04-4B61-9BB4-408BA6A11E05}"/>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직사각형 17">
                <a:extLst>
                  <a:ext uri="{FF2B5EF4-FFF2-40B4-BE49-F238E27FC236}">
                    <a16:creationId xmlns:a16="http://schemas.microsoft.com/office/drawing/2014/main" id="{1B106404-A3F8-4193-8435-FA430BEB5473}"/>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자유형: 도형 18">
                <a:extLst>
                  <a:ext uri="{FF2B5EF4-FFF2-40B4-BE49-F238E27FC236}">
                    <a16:creationId xmlns:a16="http://schemas.microsoft.com/office/drawing/2014/main" id="{9408417A-6F35-4CB8-93DD-4FB5074FE702}"/>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자유형: 도형 19">
                <a:extLst>
                  <a:ext uri="{FF2B5EF4-FFF2-40B4-BE49-F238E27FC236}">
                    <a16:creationId xmlns:a16="http://schemas.microsoft.com/office/drawing/2014/main" id="{3058858D-8ACE-40F2-B778-D2BFBF4553F3}"/>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12" name="Frame 11"/>
          <p:cNvSpPr/>
          <p:nvPr userDrawn="1"/>
        </p:nvSpPr>
        <p:spPr>
          <a:xfrm>
            <a:off x="251520" y="339502"/>
            <a:ext cx="8640960" cy="4464496"/>
          </a:xfrm>
          <a:prstGeom prst="frame">
            <a:avLst>
              <a:gd name="adj1" fmla="val 123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Tree>
    <p:extLst>
      <p:ext uri="{BB962C8B-B14F-4D97-AF65-F5344CB8AC3E}">
        <p14:creationId xmlns:p14="http://schemas.microsoft.com/office/powerpoint/2010/main" val="2340375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Hello Slide Layout">
    <p:bg>
      <p:bgPr>
        <a:solidFill>
          <a:schemeClr val="accent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13476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 name="그룹 1">
            <a:extLst>
              <a:ext uri="{FF2B5EF4-FFF2-40B4-BE49-F238E27FC236}">
                <a16:creationId xmlns:a16="http://schemas.microsoft.com/office/drawing/2014/main" id="{523EB7A4-0598-4887-ACB7-E8220F8DDFED}"/>
              </a:ext>
            </a:extLst>
          </p:cNvPr>
          <p:cNvGrpSpPr/>
          <p:nvPr userDrawn="1"/>
        </p:nvGrpSpPr>
        <p:grpSpPr>
          <a:xfrm>
            <a:off x="1902711" y="232356"/>
            <a:ext cx="5620059" cy="4638441"/>
            <a:chOff x="1902711" y="497586"/>
            <a:chExt cx="5620059" cy="4638441"/>
          </a:xfrm>
        </p:grpSpPr>
        <p:grpSp>
          <p:nvGrpSpPr>
            <p:cNvPr id="53" name="그룹 52">
              <a:extLst>
                <a:ext uri="{FF2B5EF4-FFF2-40B4-BE49-F238E27FC236}">
                  <a16:creationId xmlns:a16="http://schemas.microsoft.com/office/drawing/2014/main" id="{C4167999-582F-4DE1-8524-427663DA86EB}"/>
                </a:ext>
              </a:extLst>
            </p:cNvPr>
            <p:cNvGrpSpPr/>
            <p:nvPr userDrawn="1"/>
          </p:nvGrpSpPr>
          <p:grpSpPr>
            <a:xfrm>
              <a:off x="1902711" y="1537517"/>
              <a:ext cx="5620059" cy="3598510"/>
              <a:chOff x="2401342" y="248706"/>
              <a:chExt cx="5620059" cy="3598510"/>
            </a:xfrm>
            <a:solidFill>
              <a:schemeClr val="bg1"/>
            </a:solidFill>
          </p:grpSpPr>
          <p:sp>
            <p:nvSpPr>
              <p:cNvPr id="54" name="Oval 11">
                <a:extLst>
                  <a:ext uri="{FF2B5EF4-FFF2-40B4-BE49-F238E27FC236}">
                    <a16:creationId xmlns:a16="http://schemas.microsoft.com/office/drawing/2014/main" id="{36E509A3-52CE-4453-9564-E704D9C6F3F0}"/>
                  </a:ext>
                </a:extLst>
              </p:cNvPr>
              <p:cNvSpPr/>
              <p:nvPr userDrawn="1"/>
            </p:nvSpPr>
            <p:spPr>
              <a:xfrm>
                <a:off x="4283968" y="941198"/>
                <a:ext cx="956850" cy="956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 name="Oval 11">
                <a:extLst>
                  <a:ext uri="{FF2B5EF4-FFF2-40B4-BE49-F238E27FC236}">
                    <a16:creationId xmlns:a16="http://schemas.microsoft.com/office/drawing/2014/main" id="{D8641ACF-24EC-4119-AF47-45C5E6B69718}"/>
                  </a:ext>
                </a:extLst>
              </p:cNvPr>
              <p:cNvSpPr/>
              <p:nvPr userDrawn="1"/>
            </p:nvSpPr>
            <p:spPr>
              <a:xfrm>
                <a:off x="4080672" y="1386488"/>
                <a:ext cx="491180" cy="4911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6" name="Oval 11">
                <a:extLst>
                  <a:ext uri="{FF2B5EF4-FFF2-40B4-BE49-F238E27FC236}">
                    <a16:creationId xmlns:a16="http://schemas.microsoft.com/office/drawing/2014/main" id="{3873CDEC-688A-4EE6-8974-D80E43FF9273}"/>
                  </a:ext>
                </a:extLst>
              </p:cNvPr>
              <p:cNvSpPr/>
              <p:nvPr userDrawn="1"/>
            </p:nvSpPr>
            <p:spPr>
              <a:xfrm>
                <a:off x="3485352" y="1717923"/>
                <a:ext cx="1190640" cy="11906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7" name="Oval 11">
                <a:extLst>
                  <a:ext uri="{FF2B5EF4-FFF2-40B4-BE49-F238E27FC236}">
                    <a16:creationId xmlns:a16="http://schemas.microsoft.com/office/drawing/2014/main" id="{B93DE707-F71B-42F6-A0EB-DFC85BA873B2}"/>
                  </a:ext>
                </a:extLst>
              </p:cNvPr>
              <p:cNvSpPr/>
              <p:nvPr userDrawn="1"/>
            </p:nvSpPr>
            <p:spPr>
              <a:xfrm>
                <a:off x="2886827" y="1894030"/>
                <a:ext cx="1190640" cy="11906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8" name="Oval 11">
                <a:extLst>
                  <a:ext uri="{FF2B5EF4-FFF2-40B4-BE49-F238E27FC236}">
                    <a16:creationId xmlns:a16="http://schemas.microsoft.com/office/drawing/2014/main" id="{3A7AC84B-9DE8-4557-8141-47C15EEBD952}"/>
                  </a:ext>
                </a:extLst>
              </p:cNvPr>
              <p:cNvSpPr/>
              <p:nvPr userDrawn="1"/>
            </p:nvSpPr>
            <p:spPr>
              <a:xfrm>
                <a:off x="2401342" y="2516235"/>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Oval 11">
                <a:extLst>
                  <a:ext uri="{FF2B5EF4-FFF2-40B4-BE49-F238E27FC236}">
                    <a16:creationId xmlns:a16="http://schemas.microsoft.com/office/drawing/2014/main" id="{F200C86F-3147-4417-909C-8AA712602B15}"/>
                  </a:ext>
                </a:extLst>
              </p:cNvPr>
              <p:cNvSpPr/>
              <p:nvPr userDrawn="1"/>
            </p:nvSpPr>
            <p:spPr>
              <a:xfrm>
                <a:off x="3017096" y="2797485"/>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0" name="Oval 11">
                <a:extLst>
                  <a:ext uri="{FF2B5EF4-FFF2-40B4-BE49-F238E27FC236}">
                    <a16:creationId xmlns:a16="http://schemas.microsoft.com/office/drawing/2014/main" id="{C19D843C-2344-43CD-A232-FDCAF8F43CA5}"/>
                  </a:ext>
                </a:extLst>
              </p:cNvPr>
              <p:cNvSpPr/>
              <p:nvPr userDrawn="1"/>
            </p:nvSpPr>
            <p:spPr>
              <a:xfrm>
                <a:off x="3562974" y="2003019"/>
                <a:ext cx="1844197" cy="184419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 name="Oval 11">
                <a:extLst>
                  <a:ext uri="{FF2B5EF4-FFF2-40B4-BE49-F238E27FC236}">
                    <a16:creationId xmlns:a16="http://schemas.microsoft.com/office/drawing/2014/main" id="{1D594D95-F75F-4683-A364-E7EFD943F93B}"/>
                  </a:ext>
                </a:extLst>
              </p:cNvPr>
              <p:cNvSpPr/>
              <p:nvPr userDrawn="1"/>
            </p:nvSpPr>
            <p:spPr>
              <a:xfrm>
                <a:off x="4999309" y="3011131"/>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Oval 11">
                <a:extLst>
                  <a:ext uri="{FF2B5EF4-FFF2-40B4-BE49-F238E27FC236}">
                    <a16:creationId xmlns:a16="http://schemas.microsoft.com/office/drawing/2014/main" id="{95DD39E7-93D6-494C-A36E-247288990A90}"/>
                  </a:ext>
                </a:extLst>
              </p:cNvPr>
              <p:cNvSpPr/>
              <p:nvPr userDrawn="1"/>
            </p:nvSpPr>
            <p:spPr>
              <a:xfrm>
                <a:off x="5653222" y="2981733"/>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3" name="Oval 11">
                <a:extLst>
                  <a:ext uri="{FF2B5EF4-FFF2-40B4-BE49-F238E27FC236}">
                    <a16:creationId xmlns:a16="http://schemas.microsoft.com/office/drawing/2014/main" id="{0724B3EB-D2BA-46AD-9B24-8F61182FFCCE}"/>
                  </a:ext>
                </a:extLst>
              </p:cNvPr>
              <p:cNvSpPr/>
              <p:nvPr userDrawn="1"/>
            </p:nvSpPr>
            <p:spPr>
              <a:xfrm>
                <a:off x="6035666" y="2445747"/>
                <a:ext cx="1363186" cy="1363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Oval 11">
                <a:extLst>
                  <a:ext uri="{FF2B5EF4-FFF2-40B4-BE49-F238E27FC236}">
                    <a16:creationId xmlns:a16="http://schemas.microsoft.com/office/drawing/2014/main" id="{BDBBA2C7-3C34-4968-B283-7486C3E66CD2}"/>
                  </a:ext>
                </a:extLst>
              </p:cNvPr>
              <p:cNvSpPr/>
              <p:nvPr userDrawn="1"/>
            </p:nvSpPr>
            <p:spPr>
              <a:xfrm>
                <a:off x="7037784" y="2729409"/>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 name="Oval 11">
                <a:extLst>
                  <a:ext uri="{FF2B5EF4-FFF2-40B4-BE49-F238E27FC236}">
                    <a16:creationId xmlns:a16="http://schemas.microsoft.com/office/drawing/2014/main" id="{1D3596EF-83B2-4D77-9900-8FBA5EF934B2}"/>
                  </a:ext>
                </a:extLst>
              </p:cNvPr>
              <p:cNvSpPr/>
              <p:nvPr userDrawn="1"/>
            </p:nvSpPr>
            <p:spPr>
              <a:xfrm>
                <a:off x="6658215" y="1725625"/>
                <a:ext cx="1363186" cy="1363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6" name="Oval 11">
                <a:extLst>
                  <a:ext uri="{FF2B5EF4-FFF2-40B4-BE49-F238E27FC236}">
                    <a16:creationId xmlns:a16="http://schemas.microsoft.com/office/drawing/2014/main" id="{478452D7-D34C-4072-B618-5EA4D20571B3}"/>
                  </a:ext>
                </a:extLst>
              </p:cNvPr>
              <p:cNvSpPr/>
              <p:nvPr userDrawn="1"/>
            </p:nvSpPr>
            <p:spPr>
              <a:xfrm>
                <a:off x="4702059" y="880592"/>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7" name="Oval 11">
                <a:extLst>
                  <a:ext uri="{FF2B5EF4-FFF2-40B4-BE49-F238E27FC236}">
                    <a16:creationId xmlns:a16="http://schemas.microsoft.com/office/drawing/2014/main" id="{B67A8B79-3441-4CEE-82A3-001ECBD4DD6C}"/>
                  </a:ext>
                </a:extLst>
              </p:cNvPr>
              <p:cNvSpPr/>
              <p:nvPr userDrawn="1"/>
            </p:nvSpPr>
            <p:spPr>
              <a:xfrm>
                <a:off x="5200227" y="1153449"/>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 name="Oval 11">
                <a:extLst>
                  <a:ext uri="{FF2B5EF4-FFF2-40B4-BE49-F238E27FC236}">
                    <a16:creationId xmlns:a16="http://schemas.microsoft.com/office/drawing/2014/main" id="{39EC19EA-7198-4F0B-A95B-49D0CF19C8F2}"/>
                  </a:ext>
                </a:extLst>
              </p:cNvPr>
              <p:cNvSpPr/>
              <p:nvPr userDrawn="1"/>
            </p:nvSpPr>
            <p:spPr>
              <a:xfrm>
                <a:off x="5945245" y="1484448"/>
                <a:ext cx="701108" cy="701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9" name="Oval 11">
                <a:extLst>
                  <a:ext uri="{FF2B5EF4-FFF2-40B4-BE49-F238E27FC236}">
                    <a16:creationId xmlns:a16="http://schemas.microsoft.com/office/drawing/2014/main" id="{6F4820F4-E538-4700-880A-FA8685A41A3B}"/>
                  </a:ext>
                </a:extLst>
              </p:cNvPr>
              <p:cNvSpPr/>
              <p:nvPr userDrawn="1"/>
            </p:nvSpPr>
            <p:spPr>
              <a:xfrm>
                <a:off x="6121822" y="1792219"/>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0" name="Oval 11">
                <a:extLst>
                  <a:ext uri="{FF2B5EF4-FFF2-40B4-BE49-F238E27FC236}">
                    <a16:creationId xmlns:a16="http://schemas.microsoft.com/office/drawing/2014/main" id="{413F6B1E-425D-4873-9467-3AC4066BB2ED}"/>
                  </a:ext>
                </a:extLst>
              </p:cNvPr>
              <p:cNvSpPr/>
              <p:nvPr userDrawn="1"/>
            </p:nvSpPr>
            <p:spPr>
              <a:xfrm>
                <a:off x="4251327" y="1369850"/>
                <a:ext cx="2136016" cy="2136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1" name="사다리꼴 70">
                <a:extLst>
                  <a:ext uri="{FF2B5EF4-FFF2-40B4-BE49-F238E27FC236}">
                    <a16:creationId xmlns:a16="http://schemas.microsoft.com/office/drawing/2014/main" id="{B0CB0B17-591E-4DAC-A92C-EBD6A95CAE9D}"/>
                  </a:ext>
                </a:extLst>
              </p:cNvPr>
              <p:cNvSpPr/>
              <p:nvPr userDrawn="1"/>
            </p:nvSpPr>
            <p:spPr>
              <a:xfrm>
                <a:off x="4765704" y="248706"/>
                <a:ext cx="608632" cy="1216152"/>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72" name="그룹 71">
              <a:extLst>
                <a:ext uri="{FF2B5EF4-FFF2-40B4-BE49-F238E27FC236}">
                  <a16:creationId xmlns:a16="http://schemas.microsoft.com/office/drawing/2014/main" id="{0273FAE2-233C-451C-ABAD-157761C173D3}"/>
                </a:ext>
              </a:extLst>
            </p:cNvPr>
            <p:cNvGrpSpPr/>
            <p:nvPr userDrawn="1"/>
          </p:nvGrpSpPr>
          <p:grpSpPr>
            <a:xfrm>
              <a:off x="4249055" y="497586"/>
              <a:ext cx="645890" cy="1241591"/>
              <a:chOff x="5304862" y="-789923"/>
              <a:chExt cx="645890" cy="1241591"/>
            </a:xfrm>
          </p:grpSpPr>
          <p:grpSp>
            <p:nvGrpSpPr>
              <p:cNvPr id="73" name="그룹 72">
                <a:extLst>
                  <a:ext uri="{FF2B5EF4-FFF2-40B4-BE49-F238E27FC236}">
                    <a16:creationId xmlns:a16="http://schemas.microsoft.com/office/drawing/2014/main" id="{F294317C-D093-4716-BC39-F4EDB7B37133}"/>
                  </a:ext>
                </a:extLst>
              </p:cNvPr>
              <p:cNvGrpSpPr/>
              <p:nvPr userDrawn="1"/>
            </p:nvGrpSpPr>
            <p:grpSpPr>
              <a:xfrm>
                <a:off x="5377232" y="-789923"/>
                <a:ext cx="495969" cy="1052585"/>
                <a:chOff x="5868144" y="-857099"/>
                <a:chExt cx="495969" cy="1052585"/>
              </a:xfrm>
            </p:grpSpPr>
            <p:sp>
              <p:nvSpPr>
                <p:cNvPr id="78" name="이등변 삼각형 49">
                  <a:extLst>
                    <a:ext uri="{FF2B5EF4-FFF2-40B4-BE49-F238E27FC236}">
                      <a16:creationId xmlns:a16="http://schemas.microsoft.com/office/drawing/2014/main" id="{28122585-D90D-4D44-AC50-0A8C9106EF95}"/>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9" name="자유형: 도형 78">
                  <a:extLst>
                    <a:ext uri="{FF2B5EF4-FFF2-40B4-BE49-F238E27FC236}">
                      <a16:creationId xmlns:a16="http://schemas.microsoft.com/office/drawing/2014/main" id="{CA4A1B48-5DCF-4240-B908-5565A0B620C1}"/>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0" name="자유형: 도형 79">
                  <a:extLst>
                    <a:ext uri="{FF2B5EF4-FFF2-40B4-BE49-F238E27FC236}">
                      <a16:creationId xmlns:a16="http://schemas.microsoft.com/office/drawing/2014/main" id="{28D35705-FE6E-444A-A4F2-216FB36C2D3C}"/>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74" name="타원 73">
                <a:extLst>
                  <a:ext uri="{FF2B5EF4-FFF2-40B4-BE49-F238E27FC236}">
                    <a16:creationId xmlns:a16="http://schemas.microsoft.com/office/drawing/2014/main" id="{833271DD-6F14-4B18-BE97-D6CF7744263D}"/>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5" name="직사각형 74">
                <a:extLst>
                  <a:ext uri="{FF2B5EF4-FFF2-40B4-BE49-F238E27FC236}">
                    <a16:creationId xmlns:a16="http://schemas.microsoft.com/office/drawing/2014/main" id="{32141932-F9EE-4187-BBBC-79F2AADC7FB5}"/>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6" name="자유형: 도형 75">
                <a:extLst>
                  <a:ext uri="{FF2B5EF4-FFF2-40B4-BE49-F238E27FC236}">
                    <a16:creationId xmlns:a16="http://schemas.microsoft.com/office/drawing/2014/main" id="{C4A28A23-9A45-480D-9AE0-AC8E03B407E4}"/>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7" name="자유형: 도형 76">
                <a:extLst>
                  <a:ext uri="{FF2B5EF4-FFF2-40B4-BE49-F238E27FC236}">
                    <a16:creationId xmlns:a16="http://schemas.microsoft.com/office/drawing/2014/main" id="{E5282C72-98DB-48D8-88FE-2DFA994D4B88}"/>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10" name="Text Placeholder 9"/>
          <p:cNvSpPr>
            <a:spLocks noGrp="1"/>
          </p:cNvSpPr>
          <p:nvPr>
            <p:ph type="body" sz="quarter" idx="10" hasCustomPrompt="1"/>
          </p:nvPr>
        </p:nvSpPr>
        <p:spPr>
          <a:xfrm>
            <a:off x="2616057" y="2931790"/>
            <a:ext cx="3894936" cy="576063"/>
          </a:xfrm>
          <a:prstGeom prst="rect">
            <a:avLst/>
          </a:prstGeom>
        </p:spPr>
        <p:txBody>
          <a:bodyPr anchor="ctr"/>
          <a:lstStyle>
            <a:lvl1pPr marL="0" indent="0" algn="ctr">
              <a:buNone/>
              <a:defRPr sz="3600" b="1" baseline="0">
                <a:solidFill>
                  <a:schemeClr val="tx1">
                    <a:lumMod val="75000"/>
                    <a:lumOff val="25000"/>
                  </a:schemeClr>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2615909" y="3579862"/>
            <a:ext cx="3894936"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grpSp>
        <p:nvGrpSpPr>
          <p:cNvPr id="3" name="Group 2"/>
          <p:cNvGrpSpPr/>
          <p:nvPr userDrawn="1"/>
        </p:nvGrpSpPr>
        <p:grpSpPr>
          <a:xfrm>
            <a:off x="6535596" y="1104508"/>
            <a:ext cx="672848" cy="486211"/>
            <a:chOff x="6495678" y="1779663"/>
            <a:chExt cx="672848" cy="486211"/>
          </a:xfrm>
        </p:grpSpPr>
        <p:sp>
          <p:nvSpPr>
            <p:cNvPr id="17" name="Oval 16"/>
            <p:cNvSpPr/>
            <p:nvPr userDrawn="1"/>
          </p:nvSpPr>
          <p:spPr>
            <a:xfrm>
              <a:off x="6588225" y="1779663"/>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Oval 17"/>
            <p:cNvSpPr/>
            <p:nvPr userDrawn="1"/>
          </p:nvSpPr>
          <p:spPr>
            <a:xfrm>
              <a:off x="6872020" y="1913390"/>
              <a:ext cx="296506" cy="296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Oval 18"/>
            <p:cNvSpPr/>
            <p:nvPr userDrawn="1"/>
          </p:nvSpPr>
          <p:spPr>
            <a:xfrm>
              <a:off x="6495678"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Oval 19"/>
            <p:cNvSpPr/>
            <p:nvPr userDrawn="1"/>
          </p:nvSpPr>
          <p:spPr>
            <a:xfrm>
              <a:off x="6698826"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1" name="Group 20"/>
          <p:cNvGrpSpPr/>
          <p:nvPr userDrawn="1"/>
        </p:nvGrpSpPr>
        <p:grpSpPr>
          <a:xfrm>
            <a:off x="2098952" y="2183144"/>
            <a:ext cx="524595" cy="379081"/>
            <a:chOff x="6495678" y="1779663"/>
            <a:chExt cx="672848" cy="486211"/>
          </a:xfrm>
        </p:grpSpPr>
        <p:sp>
          <p:nvSpPr>
            <p:cNvPr id="22" name="Oval 21"/>
            <p:cNvSpPr/>
            <p:nvPr userDrawn="1"/>
          </p:nvSpPr>
          <p:spPr>
            <a:xfrm>
              <a:off x="6588225" y="1779663"/>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Oval 22"/>
            <p:cNvSpPr/>
            <p:nvPr userDrawn="1"/>
          </p:nvSpPr>
          <p:spPr>
            <a:xfrm>
              <a:off x="6872020" y="1913390"/>
              <a:ext cx="296506" cy="296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Oval 23"/>
            <p:cNvSpPr/>
            <p:nvPr userDrawn="1"/>
          </p:nvSpPr>
          <p:spPr>
            <a:xfrm>
              <a:off x="6495678"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Oval 24"/>
            <p:cNvSpPr/>
            <p:nvPr userDrawn="1"/>
          </p:nvSpPr>
          <p:spPr>
            <a:xfrm>
              <a:off x="6698826"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4113605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s and Contents Layout">
    <p:bg>
      <p:bgPr>
        <a:solidFill>
          <a:schemeClr val="accent1"/>
        </a:solidFill>
        <a:effectLst/>
      </p:bgPr>
    </p:bg>
    <p:spTree>
      <p:nvGrpSpPr>
        <p:cNvPr id="1" name=""/>
        <p:cNvGrpSpPr/>
        <p:nvPr/>
      </p:nvGrpSpPr>
      <p:grpSpPr>
        <a:xfrm>
          <a:off x="0" y="0"/>
          <a:ext cx="0" cy="0"/>
          <a:chOff x="0" y="0"/>
          <a:chExt cx="0" cy="0"/>
        </a:xfrm>
      </p:grpSpPr>
      <p:grpSp>
        <p:nvGrpSpPr>
          <p:cNvPr id="13" name="Group 12"/>
          <p:cNvGrpSpPr/>
          <p:nvPr userDrawn="1"/>
        </p:nvGrpSpPr>
        <p:grpSpPr>
          <a:xfrm>
            <a:off x="3707904" y="1203090"/>
            <a:ext cx="1710999" cy="3600908"/>
            <a:chOff x="3797105" y="1404992"/>
            <a:chExt cx="1548895" cy="3471014"/>
          </a:xfrm>
        </p:grpSpPr>
        <p:sp>
          <p:nvSpPr>
            <p:cNvPr id="9" name="Rectangle 8"/>
            <p:cNvSpPr/>
            <p:nvPr userDrawn="1"/>
          </p:nvSpPr>
          <p:spPr>
            <a:xfrm>
              <a:off x="3797105" y="1909048"/>
              <a:ext cx="1548000" cy="246290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2" name="Isosceles Triangle 11"/>
            <p:cNvSpPr/>
            <p:nvPr userDrawn="1"/>
          </p:nvSpPr>
          <p:spPr>
            <a:xfrm>
              <a:off x="3797105" y="1404992"/>
              <a:ext cx="1548000" cy="504056"/>
            </a:xfrm>
            <a:prstGeom prst="triangle">
              <a:avLst>
                <a:gd name="adj" fmla="val 4905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4" name="Isosceles Triangle 13"/>
            <p:cNvSpPr/>
            <p:nvPr userDrawn="1"/>
          </p:nvSpPr>
          <p:spPr>
            <a:xfrm rot="10800000">
              <a:off x="3798000" y="4371950"/>
              <a:ext cx="1548000" cy="504056"/>
            </a:xfrm>
            <a:prstGeom prst="triangle">
              <a:avLst>
                <a:gd name="adj" fmla="val 4905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8" name="Picture Placeholder 2"/>
          <p:cNvSpPr>
            <a:spLocks noGrp="1"/>
          </p:cNvSpPr>
          <p:nvPr>
            <p:ph type="pic" idx="1" hasCustomPrompt="1"/>
          </p:nvPr>
        </p:nvSpPr>
        <p:spPr>
          <a:xfrm>
            <a:off x="3787227" y="1312181"/>
            <a:ext cx="1548000" cy="1800000"/>
          </a:xfrm>
          <a:custGeom>
            <a:avLst/>
            <a:gdLst>
              <a:gd name="connsiteX0" fmla="*/ 0 w 1440160"/>
              <a:gd name="connsiteY0" fmla="*/ 626356 h 1252711"/>
              <a:gd name="connsiteX1" fmla="*/ 313178 w 1440160"/>
              <a:gd name="connsiteY1" fmla="*/ 0 h 1252711"/>
              <a:gd name="connsiteX2" fmla="*/ 1126982 w 1440160"/>
              <a:gd name="connsiteY2" fmla="*/ 0 h 1252711"/>
              <a:gd name="connsiteX3" fmla="*/ 1440160 w 1440160"/>
              <a:gd name="connsiteY3" fmla="*/ 626356 h 1252711"/>
              <a:gd name="connsiteX4" fmla="*/ 1126982 w 1440160"/>
              <a:gd name="connsiteY4" fmla="*/ 1252711 h 1252711"/>
              <a:gd name="connsiteX5" fmla="*/ 313178 w 1440160"/>
              <a:gd name="connsiteY5" fmla="*/ 1252711 h 1252711"/>
              <a:gd name="connsiteX6" fmla="*/ 0 w 1440160"/>
              <a:gd name="connsiteY6" fmla="*/ 626356 h 1252711"/>
              <a:gd name="connsiteX0" fmla="*/ 0 w 1440160"/>
              <a:gd name="connsiteY0" fmla="*/ 745419 h 1371774"/>
              <a:gd name="connsiteX1" fmla="*/ 679890 w 1440160"/>
              <a:gd name="connsiteY1" fmla="*/ 0 h 1371774"/>
              <a:gd name="connsiteX2" fmla="*/ 1126982 w 1440160"/>
              <a:gd name="connsiteY2" fmla="*/ 119063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440160"/>
              <a:gd name="connsiteY0" fmla="*/ 745419 h 1371774"/>
              <a:gd name="connsiteX1" fmla="*/ 679890 w 1440160"/>
              <a:gd name="connsiteY1" fmla="*/ 0 h 1371774"/>
              <a:gd name="connsiteX2" fmla="*/ 1379395 w 1440160"/>
              <a:gd name="connsiteY2" fmla="*/ 409576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379395"/>
              <a:gd name="connsiteY0" fmla="*/ 745419 h 1371774"/>
              <a:gd name="connsiteX1" fmla="*/ 679890 w 1379395"/>
              <a:gd name="connsiteY1" fmla="*/ 0 h 1371774"/>
              <a:gd name="connsiteX2" fmla="*/ 1379395 w 1379395"/>
              <a:gd name="connsiteY2" fmla="*/ 409576 h 1371774"/>
              <a:gd name="connsiteX3" fmla="*/ 1340147 w 1379395"/>
              <a:gd name="connsiteY3" fmla="*/ 1102607 h 1371774"/>
              <a:gd name="connsiteX4" fmla="*/ 1126982 w 1379395"/>
              <a:gd name="connsiteY4" fmla="*/ 1371774 h 1371774"/>
              <a:gd name="connsiteX5" fmla="*/ 313178 w 1379395"/>
              <a:gd name="connsiteY5" fmla="*/ 1371774 h 1371774"/>
              <a:gd name="connsiteX6" fmla="*/ 0 w 1379395"/>
              <a:gd name="connsiteY6" fmla="*/ 745419 h 1371774"/>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313178 w 1379395"/>
              <a:gd name="connsiteY5" fmla="*/ 1371774 h 1483692"/>
              <a:gd name="connsiteX6" fmla="*/ 0 w 1379395"/>
              <a:gd name="connsiteY6" fmla="*/ 745419 h 1483692"/>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65528 w 1379395"/>
              <a:gd name="connsiteY5" fmla="*/ 1086024 h 1483692"/>
              <a:gd name="connsiteX6" fmla="*/ 0 w 1379395"/>
              <a:gd name="connsiteY6" fmla="*/ 745419 h 1483692"/>
              <a:gd name="connsiteX0" fmla="*/ 32104 w 1313867"/>
              <a:gd name="connsiteY0" fmla="*/ 385851 h 1483692"/>
              <a:gd name="connsiteX1" fmla="*/ 614362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3692"/>
              <a:gd name="connsiteX1" fmla="*/ 647699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8454"/>
              <a:gd name="connsiteX1" fmla="*/ 647699 w 1313867"/>
              <a:gd name="connsiteY1" fmla="*/ 0 h 1488454"/>
              <a:gd name="connsiteX2" fmla="*/ 1313867 w 1313867"/>
              <a:gd name="connsiteY2" fmla="*/ 409576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13867"/>
              <a:gd name="connsiteY0" fmla="*/ 385851 h 1488454"/>
              <a:gd name="connsiteX1" fmla="*/ 647699 w 1313867"/>
              <a:gd name="connsiteY1" fmla="*/ 0 h 1488454"/>
              <a:gd name="connsiteX2" fmla="*/ 1313867 w 1313867"/>
              <a:gd name="connsiteY2" fmla="*/ 397669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29387"/>
              <a:gd name="connsiteY0" fmla="*/ 385851 h 1488454"/>
              <a:gd name="connsiteX1" fmla="*/ 647699 w 1329387"/>
              <a:gd name="connsiteY1" fmla="*/ 0 h 1488454"/>
              <a:gd name="connsiteX2" fmla="*/ 1313867 w 1329387"/>
              <a:gd name="connsiteY2" fmla="*/ 397669 h 1488454"/>
              <a:gd name="connsiteX3" fmla="*/ 1329387 w 1329387"/>
              <a:gd name="connsiteY3" fmla="*/ 1097844 h 1488454"/>
              <a:gd name="connsiteX4" fmla="*/ 656641 w 1329387"/>
              <a:gd name="connsiteY4" fmla="*/ 1488454 h 1488454"/>
              <a:gd name="connsiteX5" fmla="*/ 0 w 1329387"/>
              <a:gd name="connsiteY5" fmla="*/ 1086024 h 1488454"/>
              <a:gd name="connsiteX6" fmla="*/ 32104 w 1329387"/>
              <a:gd name="connsiteY6" fmla="*/ 385851 h 1488454"/>
              <a:gd name="connsiteX0" fmla="*/ 0 w 1297283"/>
              <a:gd name="connsiteY0" fmla="*/ 385851 h 1488454"/>
              <a:gd name="connsiteX1" fmla="*/ 615595 w 1297283"/>
              <a:gd name="connsiteY1" fmla="*/ 0 h 1488454"/>
              <a:gd name="connsiteX2" fmla="*/ 1281763 w 1297283"/>
              <a:gd name="connsiteY2" fmla="*/ 397669 h 1488454"/>
              <a:gd name="connsiteX3" fmla="*/ 1297283 w 1297283"/>
              <a:gd name="connsiteY3" fmla="*/ 1097844 h 1488454"/>
              <a:gd name="connsiteX4" fmla="*/ 624537 w 1297283"/>
              <a:gd name="connsiteY4" fmla="*/ 1488454 h 1488454"/>
              <a:gd name="connsiteX5" fmla="*/ 5996 w 1297283"/>
              <a:gd name="connsiteY5" fmla="*/ 1095549 h 1488454"/>
              <a:gd name="connsiteX6" fmla="*/ 0 w 1297283"/>
              <a:gd name="connsiteY6" fmla="*/ 385851 h 1488454"/>
              <a:gd name="connsiteX0" fmla="*/ 0 w 1281763"/>
              <a:gd name="connsiteY0" fmla="*/ 385851 h 1488454"/>
              <a:gd name="connsiteX1" fmla="*/ 615595 w 1281763"/>
              <a:gd name="connsiteY1" fmla="*/ 0 h 1488454"/>
              <a:gd name="connsiteX2" fmla="*/ 1281763 w 1281763"/>
              <a:gd name="connsiteY2" fmla="*/ 397669 h 1488454"/>
              <a:gd name="connsiteX3" fmla="*/ 1275851 w 1281763"/>
              <a:gd name="connsiteY3" fmla="*/ 1095463 h 1488454"/>
              <a:gd name="connsiteX4" fmla="*/ 624537 w 1281763"/>
              <a:gd name="connsiteY4" fmla="*/ 1488454 h 1488454"/>
              <a:gd name="connsiteX5" fmla="*/ 5996 w 1281763"/>
              <a:gd name="connsiteY5" fmla="*/ 1095549 h 1488454"/>
              <a:gd name="connsiteX6" fmla="*/ 0 w 1281763"/>
              <a:gd name="connsiteY6" fmla="*/ 385851 h 1488454"/>
              <a:gd name="connsiteX0" fmla="*/ 0 w 1281763"/>
              <a:gd name="connsiteY0" fmla="*/ 388233 h 1490836"/>
              <a:gd name="connsiteX1" fmla="*/ 622739 w 1281763"/>
              <a:gd name="connsiteY1" fmla="*/ 0 h 1490836"/>
              <a:gd name="connsiteX2" fmla="*/ 1281763 w 1281763"/>
              <a:gd name="connsiteY2" fmla="*/ 400051 h 1490836"/>
              <a:gd name="connsiteX3" fmla="*/ 1275851 w 1281763"/>
              <a:gd name="connsiteY3" fmla="*/ 1097845 h 1490836"/>
              <a:gd name="connsiteX4" fmla="*/ 624537 w 1281763"/>
              <a:gd name="connsiteY4" fmla="*/ 1490836 h 1490836"/>
              <a:gd name="connsiteX5" fmla="*/ 5996 w 1281763"/>
              <a:gd name="connsiteY5" fmla="*/ 1097931 h 1490836"/>
              <a:gd name="connsiteX6" fmla="*/ 0 w 1281763"/>
              <a:gd name="connsiteY6" fmla="*/ 388233 h 14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1763" h="1490836">
                <a:moveTo>
                  <a:pt x="0" y="388233"/>
                </a:moveTo>
                <a:lnTo>
                  <a:pt x="622739" y="0"/>
                </a:lnTo>
                <a:lnTo>
                  <a:pt x="1281763" y="400051"/>
                </a:lnTo>
                <a:cubicBezTo>
                  <a:pt x="1279792" y="632649"/>
                  <a:pt x="1277822" y="865247"/>
                  <a:pt x="1275851" y="1097845"/>
                </a:cubicBezTo>
                <a:lnTo>
                  <a:pt x="624537" y="1490836"/>
                </a:lnTo>
                <a:lnTo>
                  <a:pt x="5996" y="1097931"/>
                </a:lnTo>
                <a:cubicBezTo>
                  <a:pt x="3997" y="861365"/>
                  <a:pt x="1999" y="624799"/>
                  <a:pt x="0" y="388233"/>
                </a:cubicBezTo>
                <a:close/>
              </a:path>
            </a:pathLst>
          </a:cu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6" name="Picture Placeholder 2"/>
          <p:cNvSpPr>
            <a:spLocks noGrp="1"/>
          </p:cNvSpPr>
          <p:nvPr>
            <p:ph type="pic" idx="12" hasCustomPrompt="1"/>
          </p:nvPr>
        </p:nvSpPr>
        <p:spPr>
          <a:xfrm>
            <a:off x="2059035" y="1276575"/>
            <a:ext cx="1548000" cy="1800000"/>
          </a:xfrm>
          <a:custGeom>
            <a:avLst/>
            <a:gdLst>
              <a:gd name="connsiteX0" fmla="*/ 0 w 1440160"/>
              <a:gd name="connsiteY0" fmla="*/ 626356 h 1252711"/>
              <a:gd name="connsiteX1" fmla="*/ 313178 w 1440160"/>
              <a:gd name="connsiteY1" fmla="*/ 0 h 1252711"/>
              <a:gd name="connsiteX2" fmla="*/ 1126982 w 1440160"/>
              <a:gd name="connsiteY2" fmla="*/ 0 h 1252711"/>
              <a:gd name="connsiteX3" fmla="*/ 1440160 w 1440160"/>
              <a:gd name="connsiteY3" fmla="*/ 626356 h 1252711"/>
              <a:gd name="connsiteX4" fmla="*/ 1126982 w 1440160"/>
              <a:gd name="connsiteY4" fmla="*/ 1252711 h 1252711"/>
              <a:gd name="connsiteX5" fmla="*/ 313178 w 1440160"/>
              <a:gd name="connsiteY5" fmla="*/ 1252711 h 1252711"/>
              <a:gd name="connsiteX6" fmla="*/ 0 w 1440160"/>
              <a:gd name="connsiteY6" fmla="*/ 626356 h 1252711"/>
              <a:gd name="connsiteX0" fmla="*/ 0 w 1440160"/>
              <a:gd name="connsiteY0" fmla="*/ 745419 h 1371774"/>
              <a:gd name="connsiteX1" fmla="*/ 679890 w 1440160"/>
              <a:gd name="connsiteY1" fmla="*/ 0 h 1371774"/>
              <a:gd name="connsiteX2" fmla="*/ 1126982 w 1440160"/>
              <a:gd name="connsiteY2" fmla="*/ 119063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440160"/>
              <a:gd name="connsiteY0" fmla="*/ 745419 h 1371774"/>
              <a:gd name="connsiteX1" fmla="*/ 679890 w 1440160"/>
              <a:gd name="connsiteY1" fmla="*/ 0 h 1371774"/>
              <a:gd name="connsiteX2" fmla="*/ 1379395 w 1440160"/>
              <a:gd name="connsiteY2" fmla="*/ 409576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379395"/>
              <a:gd name="connsiteY0" fmla="*/ 745419 h 1371774"/>
              <a:gd name="connsiteX1" fmla="*/ 679890 w 1379395"/>
              <a:gd name="connsiteY1" fmla="*/ 0 h 1371774"/>
              <a:gd name="connsiteX2" fmla="*/ 1379395 w 1379395"/>
              <a:gd name="connsiteY2" fmla="*/ 409576 h 1371774"/>
              <a:gd name="connsiteX3" fmla="*/ 1340147 w 1379395"/>
              <a:gd name="connsiteY3" fmla="*/ 1102607 h 1371774"/>
              <a:gd name="connsiteX4" fmla="*/ 1126982 w 1379395"/>
              <a:gd name="connsiteY4" fmla="*/ 1371774 h 1371774"/>
              <a:gd name="connsiteX5" fmla="*/ 313178 w 1379395"/>
              <a:gd name="connsiteY5" fmla="*/ 1371774 h 1371774"/>
              <a:gd name="connsiteX6" fmla="*/ 0 w 1379395"/>
              <a:gd name="connsiteY6" fmla="*/ 745419 h 1371774"/>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313178 w 1379395"/>
              <a:gd name="connsiteY5" fmla="*/ 1371774 h 1483692"/>
              <a:gd name="connsiteX6" fmla="*/ 0 w 1379395"/>
              <a:gd name="connsiteY6" fmla="*/ 745419 h 1483692"/>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65528 w 1379395"/>
              <a:gd name="connsiteY5" fmla="*/ 1086024 h 1483692"/>
              <a:gd name="connsiteX6" fmla="*/ 0 w 1379395"/>
              <a:gd name="connsiteY6" fmla="*/ 745419 h 1483692"/>
              <a:gd name="connsiteX0" fmla="*/ 32104 w 1313867"/>
              <a:gd name="connsiteY0" fmla="*/ 385851 h 1483692"/>
              <a:gd name="connsiteX1" fmla="*/ 614362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3692"/>
              <a:gd name="connsiteX1" fmla="*/ 647699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8454"/>
              <a:gd name="connsiteX1" fmla="*/ 647699 w 1313867"/>
              <a:gd name="connsiteY1" fmla="*/ 0 h 1488454"/>
              <a:gd name="connsiteX2" fmla="*/ 1313867 w 1313867"/>
              <a:gd name="connsiteY2" fmla="*/ 409576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13867"/>
              <a:gd name="connsiteY0" fmla="*/ 385851 h 1488454"/>
              <a:gd name="connsiteX1" fmla="*/ 647699 w 1313867"/>
              <a:gd name="connsiteY1" fmla="*/ 0 h 1488454"/>
              <a:gd name="connsiteX2" fmla="*/ 1313867 w 1313867"/>
              <a:gd name="connsiteY2" fmla="*/ 397669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29387"/>
              <a:gd name="connsiteY0" fmla="*/ 385851 h 1488454"/>
              <a:gd name="connsiteX1" fmla="*/ 647699 w 1329387"/>
              <a:gd name="connsiteY1" fmla="*/ 0 h 1488454"/>
              <a:gd name="connsiteX2" fmla="*/ 1313867 w 1329387"/>
              <a:gd name="connsiteY2" fmla="*/ 397669 h 1488454"/>
              <a:gd name="connsiteX3" fmla="*/ 1329387 w 1329387"/>
              <a:gd name="connsiteY3" fmla="*/ 1097844 h 1488454"/>
              <a:gd name="connsiteX4" fmla="*/ 656641 w 1329387"/>
              <a:gd name="connsiteY4" fmla="*/ 1488454 h 1488454"/>
              <a:gd name="connsiteX5" fmla="*/ 0 w 1329387"/>
              <a:gd name="connsiteY5" fmla="*/ 1086024 h 1488454"/>
              <a:gd name="connsiteX6" fmla="*/ 32104 w 1329387"/>
              <a:gd name="connsiteY6" fmla="*/ 385851 h 1488454"/>
              <a:gd name="connsiteX0" fmla="*/ 0 w 1297283"/>
              <a:gd name="connsiteY0" fmla="*/ 385851 h 1488454"/>
              <a:gd name="connsiteX1" fmla="*/ 615595 w 1297283"/>
              <a:gd name="connsiteY1" fmla="*/ 0 h 1488454"/>
              <a:gd name="connsiteX2" fmla="*/ 1281763 w 1297283"/>
              <a:gd name="connsiteY2" fmla="*/ 397669 h 1488454"/>
              <a:gd name="connsiteX3" fmla="*/ 1297283 w 1297283"/>
              <a:gd name="connsiteY3" fmla="*/ 1097844 h 1488454"/>
              <a:gd name="connsiteX4" fmla="*/ 624537 w 1297283"/>
              <a:gd name="connsiteY4" fmla="*/ 1488454 h 1488454"/>
              <a:gd name="connsiteX5" fmla="*/ 5996 w 1297283"/>
              <a:gd name="connsiteY5" fmla="*/ 1095549 h 1488454"/>
              <a:gd name="connsiteX6" fmla="*/ 0 w 1297283"/>
              <a:gd name="connsiteY6" fmla="*/ 385851 h 1488454"/>
              <a:gd name="connsiteX0" fmla="*/ 0 w 1281763"/>
              <a:gd name="connsiteY0" fmla="*/ 385851 h 1488454"/>
              <a:gd name="connsiteX1" fmla="*/ 615595 w 1281763"/>
              <a:gd name="connsiteY1" fmla="*/ 0 h 1488454"/>
              <a:gd name="connsiteX2" fmla="*/ 1281763 w 1281763"/>
              <a:gd name="connsiteY2" fmla="*/ 397669 h 1488454"/>
              <a:gd name="connsiteX3" fmla="*/ 1275851 w 1281763"/>
              <a:gd name="connsiteY3" fmla="*/ 1095463 h 1488454"/>
              <a:gd name="connsiteX4" fmla="*/ 624537 w 1281763"/>
              <a:gd name="connsiteY4" fmla="*/ 1488454 h 1488454"/>
              <a:gd name="connsiteX5" fmla="*/ 5996 w 1281763"/>
              <a:gd name="connsiteY5" fmla="*/ 1095549 h 1488454"/>
              <a:gd name="connsiteX6" fmla="*/ 0 w 1281763"/>
              <a:gd name="connsiteY6" fmla="*/ 385851 h 1488454"/>
              <a:gd name="connsiteX0" fmla="*/ 0 w 1281763"/>
              <a:gd name="connsiteY0" fmla="*/ 388233 h 1490836"/>
              <a:gd name="connsiteX1" fmla="*/ 622739 w 1281763"/>
              <a:gd name="connsiteY1" fmla="*/ 0 h 1490836"/>
              <a:gd name="connsiteX2" fmla="*/ 1281763 w 1281763"/>
              <a:gd name="connsiteY2" fmla="*/ 400051 h 1490836"/>
              <a:gd name="connsiteX3" fmla="*/ 1275851 w 1281763"/>
              <a:gd name="connsiteY3" fmla="*/ 1097845 h 1490836"/>
              <a:gd name="connsiteX4" fmla="*/ 624537 w 1281763"/>
              <a:gd name="connsiteY4" fmla="*/ 1490836 h 1490836"/>
              <a:gd name="connsiteX5" fmla="*/ 5996 w 1281763"/>
              <a:gd name="connsiteY5" fmla="*/ 1097931 h 1490836"/>
              <a:gd name="connsiteX6" fmla="*/ 0 w 1281763"/>
              <a:gd name="connsiteY6" fmla="*/ 388233 h 14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1763" h="1490836">
                <a:moveTo>
                  <a:pt x="0" y="388233"/>
                </a:moveTo>
                <a:lnTo>
                  <a:pt x="622739" y="0"/>
                </a:lnTo>
                <a:lnTo>
                  <a:pt x="1281763" y="400051"/>
                </a:lnTo>
                <a:cubicBezTo>
                  <a:pt x="1279792" y="632649"/>
                  <a:pt x="1277822" y="865247"/>
                  <a:pt x="1275851" y="1097845"/>
                </a:cubicBezTo>
                <a:lnTo>
                  <a:pt x="624537" y="1490836"/>
                </a:lnTo>
                <a:lnTo>
                  <a:pt x="5996" y="1097931"/>
                </a:lnTo>
                <a:cubicBezTo>
                  <a:pt x="3997" y="861365"/>
                  <a:pt x="1999" y="624799"/>
                  <a:pt x="0" y="388233"/>
                </a:cubicBezTo>
                <a:close/>
              </a:path>
            </a:pathLst>
          </a:cu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7" name="Picture Placeholder 2"/>
          <p:cNvSpPr>
            <a:spLocks noGrp="1"/>
          </p:cNvSpPr>
          <p:nvPr>
            <p:ph type="pic" idx="13" hasCustomPrompt="1"/>
          </p:nvPr>
        </p:nvSpPr>
        <p:spPr>
          <a:xfrm>
            <a:off x="330843" y="1276575"/>
            <a:ext cx="1548000" cy="1800000"/>
          </a:xfrm>
          <a:custGeom>
            <a:avLst/>
            <a:gdLst>
              <a:gd name="connsiteX0" fmla="*/ 0 w 1440160"/>
              <a:gd name="connsiteY0" fmla="*/ 626356 h 1252711"/>
              <a:gd name="connsiteX1" fmla="*/ 313178 w 1440160"/>
              <a:gd name="connsiteY1" fmla="*/ 0 h 1252711"/>
              <a:gd name="connsiteX2" fmla="*/ 1126982 w 1440160"/>
              <a:gd name="connsiteY2" fmla="*/ 0 h 1252711"/>
              <a:gd name="connsiteX3" fmla="*/ 1440160 w 1440160"/>
              <a:gd name="connsiteY3" fmla="*/ 626356 h 1252711"/>
              <a:gd name="connsiteX4" fmla="*/ 1126982 w 1440160"/>
              <a:gd name="connsiteY4" fmla="*/ 1252711 h 1252711"/>
              <a:gd name="connsiteX5" fmla="*/ 313178 w 1440160"/>
              <a:gd name="connsiteY5" fmla="*/ 1252711 h 1252711"/>
              <a:gd name="connsiteX6" fmla="*/ 0 w 1440160"/>
              <a:gd name="connsiteY6" fmla="*/ 626356 h 1252711"/>
              <a:gd name="connsiteX0" fmla="*/ 0 w 1440160"/>
              <a:gd name="connsiteY0" fmla="*/ 745419 h 1371774"/>
              <a:gd name="connsiteX1" fmla="*/ 679890 w 1440160"/>
              <a:gd name="connsiteY1" fmla="*/ 0 h 1371774"/>
              <a:gd name="connsiteX2" fmla="*/ 1126982 w 1440160"/>
              <a:gd name="connsiteY2" fmla="*/ 119063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440160"/>
              <a:gd name="connsiteY0" fmla="*/ 745419 h 1371774"/>
              <a:gd name="connsiteX1" fmla="*/ 679890 w 1440160"/>
              <a:gd name="connsiteY1" fmla="*/ 0 h 1371774"/>
              <a:gd name="connsiteX2" fmla="*/ 1379395 w 1440160"/>
              <a:gd name="connsiteY2" fmla="*/ 409576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379395"/>
              <a:gd name="connsiteY0" fmla="*/ 745419 h 1371774"/>
              <a:gd name="connsiteX1" fmla="*/ 679890 w 1379395"/>
              <a:gd name="connsiteY1" fmla="*/ 0 h 1371774"/>
              <a:gd name="connsiteX2" fmla="*/ 1379395 w 1379395"/>
              <a:gd name="connsiteY2" fmla="*/ 409576 h 1371774"/>
              <a:gd name="connsiteX3" fmla="*/ 1340147 w 1379395"/>
              <a:gd name="connsiteY3" fmla="*/ 1102607 h 1371774"/>
              <a:gd name="connsiteX4" fmla="*/ 1126982 w 1379395"/>
              <a:gd name="connsiteY4" fmla="*/ 1371774 h 1371774"/>
              <a:gd name="connsiteX5" fmla="*/ 313178 w 1379395"/>
              <a:gd name="connsiteY5" fmla="*/ 1371774 h 1371774"/>
              <a:gd name="connsiteX6" fmla="*/ 0 w 1379395"/>
              <a:gd name="connsiteY6" fmla="*/ 745419 h 1371774"/>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313178 w 1379395"/>
              <a:gd name="connsiteY5" fmla="*/ 1371774 h 1483692"/>
              <a:gd name="connsiteX6" fmla="*/ 0 w 1379395"/>
              <a:gd name="connsiteY6" fmla="*/ 745419 h 1483692"/>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65528 w 1379395"/>
              <a:gd name="connsiteY5" fmla="*/ 1086024 h 1483692"/>
              <a:gd name="connsiteX6" fmla="*/ 0 w 1379395"/>
              <a:gd name="connsiteY6" fmla="*/ 745419 h 1483692"/>
              <a:gd name="connsiteX0" fmla="*/ 32104 w 1313867"/>
              <a:gd name="connsiteY0" fmla="*/ 385851 h 1483692"/>
              <a:gd name="connsiteX1" fmla="*/ 614362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3692"/>
              <a:gd name="connsiteX1" fmla="*/ 647699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8454"/>
              <a:gd name="connsiteX1" fmla="*/ 647699 w 1313867"/>
              <a:gd name="connsiteY1" fmla="*/ 0 h 1488454"/>
              <a:gd name="connsiteX2" fmla="*/ 1313867 w 1313867"/>
              <a:gd name="connsiteY2" fmla="*/ 409576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13867"/>
              <a:gd name="connsiteY0" fmla="*/ 385851 h 1488454"/>
              <a:gd name="connsiteX1" fmla="*/ 647699 w 1313867"/>
              <a:gd name="connsiteY1" fmla="*/ 0 h 1488454"/>
              <a:gd name="connsiteX2" fmla="*/ 1313867 w 1313867"/>
              <a:gd name="connsiteY2" fmla="*/ 397669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29387"/>
              <a:gd name="connsiteY0" fmla="*/ 385851 h 1488454"/>
              <a:gd name="connsiteX1" fmla="*/ 647699 w 1329387"/>
              <a:gd name="connsiteY1" fmla="*/ 0 h 1488454"/>
              <a:gd name="connsiteX2" fmla="*/ 1313867 w 1329387"/>
              <a:gd name="connsiteY2" fmla="*/ 397669 h 1488454"/>
              <a:gd name="connsiteX3" fmla="*/ 1329387 w 1329387"/>
              <a:gd name="connsiteY3" fmla="*/ 1097844 h 1488454"/>
              <a:gd name="connsiteX4" fmla="*/ 656641 w 1329387"/>
              <a:gd name="connsiteY4" fmla="*/ 1488454 h 1488454"/>
              <a:gd name="connsiteX5" fmla="*/ 0 w 1329387"/>
              <a:gd name="connsiteY5" fmla="*/ 1086024 h 1488454"/>
              <a:gd name="connsiteX6" fmla="*/ 32104 w 1329387"/>
              <a:gd name="connsiteY6" fmla="*/ 385851 h 1488454"/>
              <a:gd name="connsiteX0" fmla="*/ 0 w 1297283"/>
              <a:gd name="connsiteY0" fmla="*/ 385851 h 1488454"/>
              <a:gd name="connsiteX1" fmla="*/ 615595 w 1297283"/>
              <a:gd name="connsiteY1" fmla="*/ 0 h 1488454"/>
              <a:gd name="connsiteX2" fmla="*/ 1281763 w 1297283"/>
              <a:gd name="connsiteY2" fmla="*/ 397669 h 1488454"/>
              <a:gd name="connsiteX3" fmla="*/ 1297283 w 1297283"/>
              <a:gd name="connsiteY3" fmla="*/ 1097844 h 1488454"/>
              <a:gd name="connsiteX4" fmla="*/ 624537 w 1297283"/>
              <a:gd name="connsiteY4" fmla="*/ 1488454 h 1488454"/>
              <a:gd name="connsiteX5" fmla="*/ 5996 w 1297283"/>
              <a:gd name="connsiteY5" fmla="*/ 1095549 h 1488454"/>
              <a:gd name="connsiteX6" fmla="*/ 0 w 1297283"/>
              <a:gd name="connsiteY6" fmla="*/ 385851 h 1488454"/>
              <a:gd name="connsiteX0" fmla="*/ 0 w 1281763"/>
              <a:gd name="connsiteY0" fmla="*/ 385851 h 1488454"/>
              <a:gd name="connsiteX1" fmla="*/ 615595 w 1281763"/>
              <a:gd name="connsiteY1" fmla="*/ 0 h 1488454"/>
              <a:gd name="connsiteX2" fmla="*/ 1281763 w 1281763"/>
              <a:gd name="connsiteY2" fmla="*/ 397669 h 1488454"/>
              <a:gd name="connsiteX3" fmla="*/ 1275851 w 1281763"/>
              <a:gd name="connsiteY3" fmla="*/ 1095463 h 1488454"/>
              <a:gd name="connsiteX4" fmla="*/ 624537 w 1281763"/>
              <a:gd name="connsiteY4" fmla="*/ 1488454 h 1488454"/>
              <a:gd name="connsiteX5" fmla="*/ 5996 w 1281763"/>
              <a:gd name="connsiteY5" fmla="*/ 1095549 h 1488454"/>
              <a:gd name="connsiteX6" fmla="*/ 0 w 1281763"/>
              <a:gd name="connsiteY6" fmla="*/ 385851 h 1488454"/>
              <a:gd name="connsiteX0" fmla="*/ 0 w 1281763"/>
              <a:gd name="connsiteY0" fmla="*/ 388233 h 1490836"/>
              <a:gd name="connsiteX1" fmla="*/ 622739 w 1281763"/>
              <a:gd name="connsiteY1" fmla="*/ 0 h 1490836"/>
              <a:gd name="connsiteX2" fmla="*/ 1281763 w 1281763"/>
              <a:gd name="connsiteY2" fmla="*/ 400051 h 1490836"/>
              <a:gd name="connsiteX3" fmla="*/ 1275851 w 1281763"/>
              <a:gd name="connsiteY3" fmla="*/ 1097845 h 1490836"/>
              <a:gd name="connsiteX4" fmla="*/ 624537 w 1281763"/>
              <a:gd name="connsiteY4" fmla="*/ 1490836 h 1490836"/>
              <a:gd name="connsiteX5" fmla="*/ 5996 w 1281763"/>
              <a:gd name="connsiteY5" fmla="*/ 1097931 h 1490836"/>
              <a:gd name="connsiteX6" fmla="*/ 0 w 1281763"/>
              <a:gd name="connsiteY6" fmla="*/ 388233 h 14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1763" h="1490836">
                <a:moveTo>
                  <a:pt x="0" y="388233"/>
                </a:moveTo>
                <a:lnTo>
                  <a:pt x="622739" y="0"/>
                </a:lnTo>
                <a:lnTo>
                  <a:pt x="1281763" y="400051"/>
                </a:lnTo>
                <a:cubicBezTo>
                  <a:pt x="1279792" y="632649"/>
                  <a:pt x="1277822" y="865247"/>
                  <a:pt x="1275851" y="1097845"/>
                </a:cubicBezTo>
                <a:lnTo>
                  <a:pt x="624537" y="1490836"/>
                </a:lnTo>
                <a:lnTo>
                  <a:pt x="5996" y="1097931"/>
                </a:lnTo>
                <a:cubicBezTo>
                  <a:pt x="3997" y="861365"/>
                  <a:pt x="1999" y="624799"/>
                  <a:pt x="0" y="388233"/>
                </a:cubicBezTo>
                <a:close/>
              </a:path>
            </a:pathLst>
          </a:cu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9" name="Picture Placeholder 2"/>
          <p:cNvSpPr>
            <a:spLocks noGrp="1"/>
          </p:cNvSpPr>
          <p:nvPr>
            <p:ph type="pic" idx="14" hasCustomPrompt="1"/>
          </p:nvPr>
        </p:nvSpPr>
        <p:spPr>
          <a:xfrm>
            <a:off x="7243611" y="1276575"/>
            <a:ext cx="1548000" cy="1800000"/>
          </a:xfrm>
          <a:custGeom>
            <a:avLst/>
            <a:gdLst>
              <a:gd name="connsiteX0" fmla="*/ 0 w 1440160"/>
              <a:gd name="connsiteY0" fmla="*/ 626356 h 1252711"/>
              <a:gd name="connsiteX1" fmla="*/ 313178 w 1440160"/>
              <a:gd name="connsiteY1" fmla="*/ 0 h 1252711"/>
              <a:gd name="connsiteX2" fmla="*/ 1126982 w 1440160"/>
              <a:gd name="connsiteY2" fmla="*/ 0 h 1252711"/>
              <a:gd name="connsiteX3" fmla="*/ 1440160 w 1440160"/>
              <a:gd name="connsiteY3" fmla="*/ 626356 h 1252711"/>
              <a:gd name="connsiteX4" fmla="*/ 1126982 w 1440160"/>
              <a:gd name="connsiteY4" fmla="*/ 1252711 h 1252711"/>
              <a:gd name="connsiteX5" fmla="*/ 313178 w 1440160"/>
              <a:gd name="connsiteY5" fmla="*/ 1252711 h 1252711"/>
              <a:gd name="connsiteX6" fmla="*/ 0 w 1440160"/>
              <a:gd name="connsiteY6" fmla="*/ 626356 h 1252711"/>
              <a:gd name="connsiteX0" fmla="*/ 0 w 1440160"/>
              <a:gd name="connsiteY0" fmla="*/ 745419 h 1371774"/>
              <a:gd name="connsiteX1" fmla="*/ 679890 w 1440160"/>
              <a:gd name="connsiteY1" fmla="*/ 0 h 1371774"/>
              <a:gd name="connsiteX2" fmla="*/ 1126982 w 1440160"/>
              <a:gd name="connsiteY2" fmla="*/ 119063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440160"/>
              <a:gd name="connsiteY0" fmla="*/ 745419 h 1371774"/>
              <a:gd name="connsiteX1" fmla="*/ 679890 w 1440160"/>
              <a:gd name="connsiteY1" fmla="*/ 0 h 1371774"/>
              <a:gd name="connsiteX2" fmla="*/ 1379395 w 1440160"/>
              <a:gd name="connsiteY2" fmla="*/ 409576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379395"/>
              <a:gd name="connsiteY0" fmla="*/ 745419 h 1371774"/>
              <a:gd name="connsiteX1" fmla="*/ 679890 w 1379395"/>
              <a:gd name="connsiteY1" fmla="*/ 0 h 1371774"/>
              <a:gd name="connsiteX2" fmla="*/ 1379395 w 1379395"/>
              <a:gd name="connsiteY2" fmla="*/ 409576 h 1371774"/>
              <a:gd name="connsiteX3" fmla="*/ 1340147 w 1379395"/>
              <a:gd name="connsiteY3" fmla="*/ 1102607 h 1371774"/>
              <a:gd name="connsiteX4" fmla="*/ 1126982 w 1379395"/>
              <a:gd name="connsiteY4" fmla="*/ 1371774 h 1371774"/>
              <a:gd name="connsiteX5" fmla="*/ 313178 w 1379395"/>
              <a:gd name="connsiteY5" fmla="*/ 1371774 h 1371774"/>
              <a:gd name="connsiteX6" fmla="*/ 0 w 1379395"/>
              <a:gd name="connsiteY6" fmla="*/ 745419 h 1371774"/>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313178 w 1379395"/>
              <a:gd name="connsiteY5" fmla="*/ 1371774 h 1483692"/>
              <a:gd name="connsiteX6" fmla="*/ 0 w 1379395"/>
              <a:gd name="connsiteY6" fmla="*/ 745419 h 1483692"/>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65528 w 1379395"/>
              <a:gd name="connsiteY5" fmla="*/ 1086024 h 1483692"/>
              <a:gd name="connsiteX6" fmla="*/ 0 w 1379395"/>
              <a:gd name="connsiteY6" fmla="*/ 745419 h 1483692"/>
              <a:gd name="connsiteX0" fmla="*/ 32104 w 1313867"/>
              <a:gd name="connsiteY0" fmla="*/ 385851 h 1483692"/>
              <a:gd name="connsiteX1" fmla="*/ 614362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3692"/>
              <a:gd name="connsiteX1" fmla="*/ 647699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8454"/>
              <a:gd name="connsiteX1" fmla="*/ 647699 w 1313867"/>
              <a:gd name="connsiteY1" fmla="*/ 0 h 1488454"/>
              <a:gd name="connsiteX2" fmla="*/ 1313867 w 1313867"/>
              <a:gd name="connsiteY2" fmla="*/ 409576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13867"/>
              <a:gd name="connsiteY0" fmla="*/ 385851 h 1488454"/>
              <a:gd name="connsiteX1" fmla="*/ 647699 w 1313867"/>
              <a:gd name="connsiteY1" fmla="*/ 0 h 1488454"/>
              <a:gd name="connsiteX2" fmla="*/ 1313867 w 1313867"/>
              <a:gd name="connsiteY2" fmla="*/ 397669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29387"/>
              <a:gd name="connsiteY0" fmla="*/ 385851 h 1488454"/>
              <a:gd name="connsiteX1" fmla="*/ 647699 w 1329387"/>
              <a:gd name="connsiteY1" fmla="*/ 0 h 1488454"/>
              <a:gd name="connsiteX2" fmla="*/ 1313867 w 1329387"/>
              <a:gd name="connsiteY2" fmla="*/ 397669 h 1488454"/>
              <a:gd name="connsiteX3" fmla="*/ 1329387 w 1329387"/>
              <a:gd name="connsiteY3" fmla="*/ 1097844 h 1488454"/>
              <a:gd name="connsiteX4" fmla="*/ 656641 w 1329387"/>
              <a:gd name="connsiteY4" fmla="*/ 1488454 h 1488454"/>
              <a:gd name="connsiteX5" fmla="*/ 0 w 1329387"/>
              <a:gd name="connsiteY5" fmla="*/ 1086024 h 1488454"/>
              <a:gd name="connsiteX6" fmla="*/ 32104 w 1329387"/>
              <a:gd name="connsiteY6" fmla="*/ 385851 h 1488454"/>
              <a:gd name="connsiteX0" fmla="*/ 0 w 1297283"/>
              <a:gd name="connsiteY0" fmla="*/ 385851 h 1488454"/>
              <a:gd name="connsiteX1" fmla="*/ 615595 w 1297283"/>
              <a:gd name="connsiteY1" fmla="*/ 0 h 1488454"/>
              <a:gd name="connsiteX2" fmla="*/ 1281763 w 1297283"/>
              <a:gd name="connsiteY2" fmla="*/ 397669 h 1488454"/>
              <a:gd name="connsiteX3" fmla="*/ 1297283 w 1297283"/>
              <a:gd name="connsiteY3" fmla="*/ 1097844 h 1488454"/>
              <a:gd name="connsiteX4" fmla="*/ 624537 w 1297283"/>
              <a:gd name="connsiteY4" fmla="*/ 1488454 h 1488454"/>
              <a:gd name="connsiteX5" fmla="*/ 5996 w 1297283"/>
              <a:gd name="connsiteY5" fmla="*/ 1095549 h 1488454"/>
              <a:gd name="connsiteX6" fmla="*/ 0 w 1297283"/>
              <a:gd name="connsiteY6" fmla="*/ 385851 h 1488454"/>
              <a:gd name="connsiteX0" fmla="*/ 0 w 1281763"/>
              <a:gd name="connsiteY0" fmla="*/ 385851 h 1488454"/>
              <a:gd name="connsiteX1" fmla="*/ 615595 w 1281763"/>
              <a:gd name="connsiteY1" fmla="*/ 0 h 1488454"/>
              <a:gd name="connsiteX2" fmla="*/ 1281763 w 1281763"/>
              <a:gd name="connsiteY2" fmla="*/ 397669 h 1488454"/>
              <a:gd name="connsiteX3" fmla="*/ 1275851 w 1281763"/>
              <a:gd name="connsiteY3" fmla="*/ 1095463 h 1488454"/>
              <a:gd name="connsiteX4" fmla="*/ 624537 w 1281763"/>
              <a:gd name="connsiteY4" fmla="*/ 1488454 h 1488454"/>
              <a:gd name="connsiteX5" fmla="*/ 5996 w 1281763"/>
              <a:gd name="connsiteY5" fmla="*/ 1095549 h 1488454"/>
              <a:gd name="connsiteX6" fmla="*/ 0 w 1281763"/>
              <a:gd name="connsiteY6" fmla="*/ 385851 h 1488454"/>
              <a:gd name="connsiteX0" fmla="*/ 0 w 1281763"/>
              <a:gd name="connsiteY0" fmla="*/ 388233 h 1490836"/>
              <a:gd name="connsiteX1" fmla="*/ 622739 w 1281763"/>
              <a:gd name="connsiteY1" fmla="*/ 0 h 1490836"/>
              <a:gd name="connsiteX2" fmla="*/ 1281763 w 1281763"/>
              <a:gd name="connsiteY2" fmla="*/ 400051 h 1490836"/>
              <a:gd name="connsiteX3" fmla="*/ 1275851 w 1281763"/>
              <a:gd name="connsiteY3" fmla="*/ 1097845 h 1490836"/>
              <a:gd name="connsiteX4" fmla="*/ 624537 w 1281763"/>
              <a:gd name="connsiteY4" fmla="*/ 1490836 h 1490836"/>
              <a:gd name="connsiteX5" fmla="*/ 5996 w 1281763"/>
              <a:gd name="connsiteY5" fmla="*/ 1097931 h 1490836"/>
              <a:gd name="connsiteX6" fmla="*/ 0 w 1281763"/>
              <a:gd name="connsiteY6" fmla="*/ 388233 h 14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1763" h="1490836">
                <a:moveTo>
                  <a:pt x="0" y="388233"/>
                </a:moveTo>
                <a:lnTo>
                  <a:pt x="622739" y="0"/>
                </a:lnTo>
                <a:lnTo>
                  <a:pt x="1281763" y="400051"/>
                </a:lnTo>
                <a:cubicBezTo>
                  <a:pt x="1279792" y="632649"/>
                  <a:pt x="1277822" y="865247"/>
                  <a:pt x="1275851" y="1097845"/>
                </a:cubicBezTo>
                <a:lnTo>
                  <a:pt x="624537" y="1490836"/>
                </a:lnTo>
                <a:lnTo>
                  <a:pt x="5996" y="1097931"/>
                </a:lnTo>
                <a:cubicBezTo>
                  <a:pt x="3997" y="861365"/>
                  <a:pt x="1999" y="624799"/>
                  <a:pt x="0" y="388233"/>
                </a:cubicBezTo>
                <a:close/>
              </a:path>
            </a:pathLst>
          </a:cu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0" name="Picture Placeholder 2"/>
          <p:cNvSpPr>
            <a:spLocks noGrp="1"/>
          </p:cNvSpPr>
          <p:nvPr>
            <p:ph type="pic" idx="15" hasCustomPrompt="1"/>
          </p:nvPr>
        </p:nvSpPr>
        <p:spPr>
          <a:xfrm>
            <a:off x="5515419" y="1276575"/>
            <a:ext cx="1548000" cy="1800000"/>
          </a:xfrm>
          <a:custGeom>
            <a:avLst/>
            <a:gdLst>
              <a:gd name="connsiteX0" fmla="*/ 0 w 1440160"/>
              <a:gd name="connsiteY0" fmla="*/ 626356 h 1252711"/>
              <a:gd name="connsiteX1" fmla="*/ 313178 w 1440160"/>
              <a:gd name="connsiteY1" fmla="*/ 0 h 1252711"/>
              <a:gd name="connsiteX2" fmla="*/ 1126982 w 1440160"/>
              <a:gd name="connsiteY2" fmla="*/ 0 h 1252711"/>
              <a:gd name="connsiteX3" fmla="*/ 1440160 w 1440160"/>
              <a:gd name="connsiteY3" fmla="*/ 626356 h 1252711"/>
              <a:gd name="connsiteX4" fmla="*/ 1126982 w 1440160"/>
              <a:gd name="connsiteY4" fmla="*/ 1252711 h 1252711"/>
              <a:gd name="connsiteX5" fmla="*/ 313178 w 1440160"/>
              <a:gd name="connsiteY5" fmla="*/ 1252711 h 1252711"/>
              <a:gd name="connsiteX6" fmla="*/ 0 w 1440160"/>
              <a:gd name="connsiteY6" fmla="*/ 626356 h 1252711"/>
              <a:gd name="connsiteX0" fmla="*/ 0 w 1440160"/>
              <a:gd name="connsiteY0" fmla="*/ 745419 h 1371774"/>
              <a:gd name="connsiteX1" fmla="*/ 679890 w 1440160"/>
              <a:gd name="connsiteY1" fmla="*/ 0 h 1371774"/>
              <a:gd name="connsiteX2" fmla="*/ 1126982 w 1440160"/>
              <a:gd name="connsiteY2" fmla="*/ 119063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440160"/>
              <a:gd name="connsiteY0" fmla="*/ 745419 h 1371774"/>
              <a:gd name="connsiteX1" fmla="*/ 679890 w 1440160"/>
              <a:gd name="connsiteY1" fmla="*/ 0 h 1371774"/>
              <a:gd name="connsiteX2" fmla="*/ 1379395 w 1440160"/>
              <a:gd name="connsiteY2" fmla="*/ 409576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379395"/>
              <a:gd name="connsiteY0" fmla="*/ 745419 h 1371774"/>
              <a:gd name="connsiteX1" fmla="*/ 679890 w 1379395"/>
              <a:gd name="connsiteY1" fmla="*/ 0 h 1371774"/>
              <a:gd name="connsiteX2" fmla="*/ 1379395 w 1379395"/>
              <a:gd name="connsiteY2" fmla="*/ 409576 h 1371774"/>
              <a:gd name="connsiteX3" fmla="*/ 1340147 w 1379395"/>
              <a:gd name="connsiteY3" fmla="*/ 1102607 h 1371774"/>
              <a:gd name="connsiteX4" fmla="*/ 1126982 w 1379395"/>
              <a:gd name="connsiteY4" fmla="*/ 1371774 h 1371774"/>
              <a:gd name="connsiteX5" fmla="*/ 313178 w 1379395"/>
              <a:gd name="connsiteY5" fmla="*/ 1371774 h 1371774"/>
              <a:gd name="connsiteX6" fmla="*/ 0 w 1379395"/>
              <a:gd name="connsiteY6" fmla="*/ 745419 h 1371774"/>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313178 w 1379395"/>
              <a:gd name="connsiteY5" fmla="*/ 1371774 h 1483692"/>
              <a:gd name="connsiteX6" fmla="*/ 0 w 1379395"/>
              <a:gd name="connsiteY6" fmla="*/ 745419 h 1483692"/>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65528 w 1379395"/>
              <a:gd name="connsiteY5" fmla="*/ 1086024 h 1483692"/>
              <a:gd name="connsiteX6" fmla="*/ 0 w 1379395"/>
              <a:gd name="connsiteY6" fmla="*/ 745419 h 1483692"/>
              <a:gd name="connsiteX0" fmla="*/ 32104 w 1313867"/>
              <a:gd name="connsiteY0" fmla="*/ 385851 h 1483692"/>
              <a:gd name="connsiteX1" fmla="*/ 614362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3692"/>
              <a:gd name="connsiteX1" fmla="*/ 647699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8454"/>
              <a:gd name="connsiteX1" fmla="*/ 647699 w 1313867"/>
              <a:gd name="connsiteY1" fmla="*/ 0 h 1488454"/>
              <a:gd name="connsiteX2" fmla="*/ 1313867 w 1313867"/>
              <a:gd name="connsiteY2" fmla="*/ 409576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13867"/>
              <a:gd name="connsiteY0" fmla="*/ 385851 h 1488454"/>
              <a:gd name="connsiteX1" fmla="*/ 647699 w 1313867"/>
              <a:gd name="connsiteY1" fmla="*/ 0 h 1488454"/>
              <a:gd name="connsiteX2" fmla="*/ 1313867 w 1313867"/>
              <a:gd name="connsiteY2" fmla="*/ 397669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29387"/>
              <a:gd name="connsiteY0" fmla="*/ 385851 h 1488454"/>
              <a:gd name="connsiteX1" fmla="*/ 647699 w 1329387"/>
              <a:gd name="connsiteY1" fmla="*/ 0 h 1488454"/>
              <a:gd name="connsiteX2" fmla="*/ 1313867 w 1329387"/>
              <a:gd name="connsiteY2" fmla="*/ 397669 h 1488454"/>
              <a:gd name="connsiteX3" fmla="*/ 1329387 w 1329387"/>
              <a:gd name="connsiteY3" fmla="*/ 1097844 h 1488454"/>
              <a:gd name="connsiteX4" fmla="*/ 656641 w 1329387"/>
              <a:gd name="connsiteY4" fmla="*/ 1488454 h 1488454"/>
              <a:gd name="connsiteX5" fmla="*/ 0 w 1329387"/>
              <a:gd name="connsiteY5" fmla="*/ 1086024 h 1488454"/>
              <a:gd name="connsiteX6" fmla="*/ 32104 w 1329387"/>
              <a:gd name="connsiteY6" fmla="*/ 385851 h 1488454"/>
              <a:gd name="connsiteX0" fmla="*/ 0 w 1297283"/>
              <a:gd name="connsiteY0" fmla="*/ 385851 h 1488454"/>
              <a:gd name="connsiteX1" fmla="*/ 615595 w 1297283"/>
              <a:gd name="connsiteY1" fmla="*/ 0 h 1488454"/>
              <a:gd name="connsiteX2" fmla="*/ 1281763 w 1297283"/>
              <a:gd name="connsiteY2" fmla="*/ 397669 h 1488454"/>
              <a:gd name="connsiteX3" fmla="*/ 1297283 w 1297283"/>
              <a:gd name="connsiteY3" fmla="*/ 1097844 h 1488454"/>
              <a:gd name="connsiteX4" fmla="*/ 624537 w 1297283"/>
              <a:gd name="connsiteY4" fmla="*/ 1488454 h 1488454"/>
              <a:gd name="connsiteX5" fmla="*/ 5996 w 1297283"/>
              <a:gd name="connsiteY5" fmla="*/ 1095549 h 1488454"/>
              <a:gd name="connsiteX6" fmla="*/ 0 w 1297283"/>
              <a:gd name="connsiteY6" fmla="*/ 385851 h 1488454"/>
              <a:gd name="connsiteX0" fmla="*/ 0 w 1281763"/>
              <a:gd name="connsiteY0" fmla="*/ 385851 h 1488454"/>
              <a:gd name="connsiteX1" fmla="*/ 615595 w 1281763"/>
              <a:gd name="connsiteY1" fmla="*/ 0 h 1488454"/>
              <a:gd name="connsiteX2" fmla="*/ 1281763 w 1281763"/>
              <a:gd name="connsiteY2" fmla="*/ 397669 h 1488454"/>
              <a:gd name="connsiteX3" fmla="*/ 1275851 w 1281763"/>
              <a:gd name="connsiteY3" fmla="*/ 1095463 h 1488454"/>
              <a:gd name="connsiteX4" fmla="*/ 624537 w 1281763"/>
              <a:gd name="connsiteY4" fmla="*/ 1488454 h 1488454"/>
              <a:gd name="connsiteX5" fmla="*/ 5996 w 1281763"/>
              <a:gd name="connsiteY5" fmla="*/ 1095549 h 1488454"/>
              <a:gd name="connsiteX6" fmla="*/ 0 w 1281763"/>
              <a:gd name="connsiteY6" fmla="*/ 385851 h 1488454"/>
              <a:gd name="connsiteX0" fmla="*/ 0 w 1281763"/>
              <a:gd name="connsiteY0" fmla="*/ 388233 h 1490836"/>
              <a:gd name="connsiteX1" fmla="*/ 622739 w 1281763"/>
              <a:gd name="connsiteY1" fmla="*/ 0 h 1490836"/>
              <a:gd name="connsiteX2" fmla="*/ 1281763 w 1281763"/>
              <a:gd name="connsiteY2" fmla="*/ 400051 h 1490836"/>
              <a:gd name="connsiteX3" fmla="*/ 1275851 w 1281763"/>
              <a:gd name="connsiteY3" fmla="*/ 1097845 h 1490836"/>
              <a:gd name="connsiteX4" fmla="*/ 624537 w 1281763"/>
              <a:gd name="connsiteY4" fmla="*/ 1490836 h 1490836"/>
              <a:gd name="connsiteX5" fmla="*/ 5996 w 1281763"/>
              <a:gd name="connsiteY5" fmla="*/ 1097931 h 1490836"/>
              <a:gd name="connsiteX6" fmla="*/ 0 w 1281763"/>
              <a:gd name="connsiteY6" fmla="*/ 388233 h 14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1763" h="1490836">
                <a:moveTo>
                  <a:pt x="0" y="388233"/>
                </a:moveTo>
                <a:lnTo>
                  <a:pt x="622739" y="0"/>
                </a:lnTo>
                <a:lnTo>
                  <a:pt x="1281763" y="400051"/>
                </a:lnTo>
                <a:cubicBezTo>
                  <a:pt x="1279792" y="632649"/>
                  <a:pt x="1277822" y="865247"/>
                  <a:pt x="1275851" y="1097845"/>
                </a:cubicBezTo>
                <a:lnTo>
                  <a:pt x="624537" y="1490836"/>
                </a:lnTo>
                <a:lnTo>
                  <a:pt x="5996" y="1097931"/>
                </a:lnTo>
                <a:cubicBezTo>
                  <a:pt x="3997" y="861365"/>
                  <a:pt x="1999" y="624799"/>
                  <a:pt x="0" y="388233"/>
                </a:cubicBezTo>
                <a:close/>
              </a:path>
            </a:pathLst>
          </a:cu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219330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Images and Contents Layout">
    <p:bg>
      <p:bgPr>
        <a:solidFill>
          <a:schemeClr val="accent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2" name="Rectangle 1"/>
          <p:cNvSpPr/>
          <p:nvPr userDrawn="1"/>
        </p:nvSpPr>
        <p:spPr>
          <a:xfrm>
            <a:off x="0" y="3507854"/>
            <a:ext cx="9144000" cy="163564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pic>
        <p:nvPicPr>
          <p:cNvPr id="6" name="Picture 2" descr="D:\Fullppt\PNG이미지\핸드폰2.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35225" y="1079005"/>
            <a:ext cx="3373328" cy="4085033"/>
          </a:xfrm>
          <a:prstGeom prst="rect">
            <a:avLst/>
          </a:prstGeom>
          <a:noFill/>
          <a:extLst>
            <a:ext uri="{909E8E84-426E-40DD-AFC4-6F175D3DCCD1}">
              <a14:hiddenFill xmlns:a14="http://schemas.microsoft.com/office/drawing/2010/main">
                <a:solidFill>
                  <a:srgbClr val="FFFFFF"/>
                </a:solidFill>
              </a14:hiddenFill>
            </a:ext>
          </a:extLst>
        </p:spPr>
      </p:pic>
      <p:sp>
        <p:nvSpPr>
          <p:cNvPr id="7" name="Picture Placeholder 2"/>
          <p:cNvSpPr>
            <a:spLocks noGrp="1"/>
          </p:cNvSpPr>
          <p:nvPr>
            <p:ph type="pic" idx="1" hasCustomPrompt="1"/>
          </p:nvPr>
        </p:nvSpPr>
        <p:spPr>
          <a:xfrm>
            <a:off x="3566328" y="1217153"/>
            <a:ext cx="1945465" cy="3005145"/>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252329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Images and Contents Layout">
    <p:bg>
      <p:bgPr>
        <a:solidFill>
          <a:schemeClr val="accent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pic>
        <p:nvPicPr>
          <p:cNvPr id="5123" name="Picture 3" descr="D:\Fullppt\005-PNG이미지\노트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28600" y="987574"/>
            <a:ext cx="6438182" cy="327456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userDrawn="1"/>
        </p:nvSpPr>
        <p:spPr>
          <a:xfrm>
            <a:off x="233772" y="4262137"/>
            <a:ext cx="8676456" cy="54186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7" name="Picture Placeholder 2"/>
          <p:cNvSpPr>
            <a:spLocks noGrp="1"/>
          </p:cNvSpPr>
          <p:nvPr>
            <p:ph type="pic" idx="1" hasCustomPrompt="1"/>
          </p:nvPr>
        </p:nvSpPr>
        <p:spPr>
          <a:xfrm>
            <a:off x="910339" y="1404993"/>
            <a:ext cx="3085597" cy="228186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309192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Images and Contents Layout">
    <p:bg>
      <p:bgPr>
        <a:solidFill>
          <a:schemeClr val="accent1"/>
        </a:solidFill>
        <a:effectLst/>
      </p:bgPr>
    </p:bg>
    <p:spTree>
      <p:nvGrpSpPr>
        <p:cNvPr id="1" name=""/>
        <p:cNvGrpSpPr/>
        <p:nvPr/>
      </p:nvGrpSpPr>
      <p:grpSpPr>
        <a:xfrm>
          <a:off x="0" y="0"/>
          <a:ext cx="0" cy="0"/>
          <a:chOff x="0" y="0"/>
          <a:chExt cx="0" cy="0"/>
        </a:xfrm>
      </p:grpSpPr>
      <p:sp>
        <p:nvSpPr>
          <p:cNvPr id="11" name="그림 개체 틀 10">
            <a:extLst>
              <a:ext uri="{FF2B5EF4-FFF2-40B4-BE49-F238E27FC236}">
                <a16:creationId xmlns:a16="http://schemas.microsoft.com/office/drawing/2014/main" id="{24943D91-C407-41C1-8574-76661B571395}"/>
              </a:ext>
            </a:extLst>
          </p:cNvPr>
          <p:cNvSpPr>
            <a:spLocks noGrp="1"/>
          </p:cNvSpPr>
          <p:nvPr>
            <p:ph type="pic" idx="1" hasCustomPrompt="1"/>
          </p:nvPr>
        </p:nvSpPr>
        <p:spPr>
          <a:xfrm>
            <a:off x="5148065" y="1431235"/>
            <a:ext cx="2568434" cy="2280270"/>
          </a:xfrm>
          <a:custGeom>
            <a:avLst/>
            <a:gdLst>
              <a:gd name="connsiteX0" fmla="*/ 125450 w 2568434"/>
              <a:gd name="connsiteY0" fmla="*/ 111684 h 2280270"/>
              <a:gd name="connsiteX1" fmla="*/ 2442984 w 2568434"/>
              <a:gd name="connsiteY1" fmla="*/ 111684 h 2280270"/>
              <a:gd name="connsiteX2" fmla="*/ 2442984 w 2568434"/>
              <a:gd name="connsiteY2" fmla="*/ 2168586 h 2280270"/>
              <a:gd name="connsiteX3" fmla="*/ 125450 w 2568434"/>
              <a:gd name="connsiteY3" fmla="*/ 2168586 h 2280270"/>
              <a:gd name="connsiteX4" fmla="*/ 96085 w 2568434"/>
              <a:gd name="connsiteY4" fmla="*/ 82319 h 2280270"/>
              <a:gd name="connsiteX5" fmla="*/ 96085 w 2568434"/>
              <a:gd name="connsiteY5" fmla="*/ 2197951 h 2280270"/>
              <a:gd name="connsiteX6" fmla="*/ 2472349 w 2568434"/>
              <a:gd name="connsiteY6" fmla="*/ 2197951 h 2280270"/>
              <a:gd name="connsiteX7" fmla="*/ 2472349 w 2568434"/>
              <a:gd name="connsiteY7" fmla="*/ 82319 h 2280270"/>
              <a:gd name="connsiteX8" fmla="*/ 0 w 2568434"/>
              <a:gd name="connsiteY8" fmla="*/ 0 h 2280270"/>
              <a:gd name="connsiteX9" fmla="*/ 2568434 w 2568434"/>
              <a:gd name="connsiteY9" fmla="*/ 0 h 2280270"/>
              <a:gd name="connsiteX10" fmla="*/ 2568434 w 2568434"/>
              <a:gd name="connsiteY10" fmla="*/ 2280270 h 2280270"/>
              <a:gd name="connsiteX11" fmla="*/ 0 w 2568434"/>
              <a:gd name="connsiteY11" fmla="*/ 2280270 h 2280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68434" h="2280270">
                <a:moveTo>
                  <a:pt x="125450" y="111684"/>
                </a:moveTo>
                <a:lnTo>
                  <a:pt x="2442984" y="111684"/>
                </a:lnTo>
                <a:lnTo>
                  <a:pt x="2442984" y="2168586"/>
                </a:lnTo>
                <a:lnTo>
                  <a:pt x="125450" y="2168586"/>
                </a:lnTo>
                <a:close/>
                <a:moveTo>
                  <a:pt x="96085" y="82319"/>
                </a:moveTo>
                <a:lnTo>
                  <a:pt x="96085" y="2197951"/>
                </a:lnTo>
                <a:lnTo>
                  <a:pt x="2472349" y="2197951"/>
                </a:lnTo>
                <a:lnTo>
                  <a:pt x="2472349" y="82319"/>
                </a:lnTo>
                <a:close/>
                <a:moveTo>
                  <a:pt x="0" y="0"/>
                </a:moveTo>
                <a:lnTo>
                  <a:pt x="2568434" y="0"/>
                </a:lnTo>
                <a:lnTo>
                  <a:pt x="2568434" y="2280270"/>
                </a:lnTo>
                <a:lnTo>
                  <a:pt x="0" y="2280270"/>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3" name="그림 개체 틀 12">
            <a:extLst>
              <a:ext uri="{FF2B5EF4-FFF2-40B4-BE49-F238E27FC236}">
                <a16:creationId xmlns:a16="http://schemas.microsoft.com/office/drawing/2014/main" id="{D19E2BEF-0357-4B60-8F97-1B4CBD18E02A}"/>
              </a:ext>
            </a:extLst>
          </p:cNvPr>
          <p:cNvSpPr>
            <a:spLocks noGrp="1"/>
          </p:cNvSpPr>
          <p:nvPr>
            <p:ph type="pic" idx="10" hasCustomPrompt="1"/>
          </p:nvPr>
        </p:nvSpPr>
        <p:spPr>
          <a:xfrm>
            <a:off x="7704000" y="3703500"/>
            <a:ext cx="1440000" cy="1440000"/>
          </a:xfrm>
          <a:custGeom>
            <a:avLst/>
            <a:gdLst>
              <a:gd name="connsiteX0" fmla="*/ 125363 w 1440000"/>
              <a:gd name="connsiteY0" fmla="*/ 124056 h 1440000"/>
              <a:gd name="connsiteX1" fmla="*/ 1314637 w 1440000"/>
              <a:gd name="connsiteY1" fmla="*/ 124056 h 1440000"/>
              <a:gd name="connsiteX2" fmla="*/ 1314637 w 1440000"/>
              <a:gd name="connsiteY2" fmla="*/ 1315945 h 1440000"/>
              <a:gd name="connsiteX3" fmla="*/ 125363 w 1440000"/>
              <a:gd name="connsiteY3" fmla="*/ 1315945 h 1440000"/>
              <a:gd name="connsiteX4" fmla="*/ 92030 w 1440000"/>
              <a:gd name="connsiteY4" fmla="*/ 90723 h 1440000"/>
              <a:gd name="connsiteX5" fmla="*/ 92030 w 1440000"/>
              <a:gd name="connsiteY5" fmla="*/ 1349278 h 1440000"/>
              <a:gd name="connsiteX6" fmla="*/ 1347970 w 1440000"/>
              <a:gd name="connsiteY6" fmla="*/ 1349278 h 1440000"/>
              <a:gd name="connsiteX7" fmla="*/ 1347970 w 1440000"/>
              <a:gd name="connsiteY7" fmla="*/ 90723 h 1440000"/>
              <a:gd name="connsiteX8" fmla="*/ 0 w 1440000"/>
              <a:gd name="connsiteY8" fmla="*/ 0 h 1440000"/>
              <a:gd name="connsiteX9" fmla="*/ 1440000 w 1440000"/>
              <a:gd name="connsiteY9" fmla="*/ 0 h 1440000"/>
              <a:gd name="connsiteX10" fmla="*/ 1440000 w 1440000"/>
              <a:gd name="connsiteY10" fmla="*/ 1440000 h 1440000"/>
              <a:gd name="connsiteX11" fmla="*/ 0 w 1440000"/>
              <a:gd name="connsiteY11" fmla="*/ 144000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40000" h="1440000">
                <a:moveTo>
                  <a:pt x="125363" y="124056"/>
                </a:moveTo>
                <a:lnTo>
                  <a:pt x="1314637" y="124056"/>
                </a:lnTo>
                <a:lnTo>
                  <a:pt x="1314637" y="1315945"/>
                </a:lnTo>
                <a:lnTo>
                  <a:pt x="125363" y="1315945"/>
                </a:lnTo>
                <a:close/>
                <a:moveTo>
                  <a:pt x="92030" y="90723"/>
                </a:moveTo>
                <a:lnTo>
                  <a:pt x="92030" y="1349278"/>
                </a:lnTo>
                <a:lnTo>
                  <a:pt x="1347970" y="1349278"/>
                </a:lnTo>
                <a:lnTo>
                  <a:pt x="1347970" y="90723"/>
                </a:lnTo>
                <a:close/>
                <a:moveTo>
                  <a:pt x="0" y="0"/>
                </a:moveTo>
                <a:lnTo>
                  <a:pt x="1440000" y="0"/>
                </a:lnTo>
                <a:lnTo>
                  <a:pt x="1440000" y="1440000"/>
                </a:lnTo>
                <a:lnTo>
                  <a:pt x="0" y="1440000"/>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2" name="그림 개체 틀 11">
            <a:extLst>
              <a:ext uri="{FF2B5EF4-FFF2-40B4-BE49-F238E27FC236}">
                <a16:creationId xmlns:a16="http://schemas.microsoft.com/office/drawing/2014/main" id="{C69723CC-367A-47C2-9C98-4E37F9539DBD}"/>
              </a:ext>
            </a:extLst>
          </p:cNvPr>
          <p:cNvSpPr>
            <a:spLocks noGrp="1"/>
          </p:cNvSpPr>
          <p:nvPr>
            <p:ph type="pic" idx="11" hasCustomPrompt="1"/>
          </p:nvPr>
        </p:nvSpPr>
        <p:spPr>
          <a:xfrm>
            <a:off x="3708064" y="0"/>
            <a:ext cx="1440000" cy="1440000"/>
          </a:xfrm>
          <a:custGeom>
            <a:avLst/>
            <a:gdLst>
              <a:gd name="connsiteX0" fmla="*/ 125363 w 1440000"/>
              <a:gd name="connsiteY0" fmla="*/ 124056 h 1440000"/>
              <a:gd name="connsiteX1" fmla="*/ 1314637 w 1440000"/>
              <a:gd name="connsiteY1" fmla="*/ 124056 h 1440000"/>
              <a:gd name="connsiteX2" fmla="*/ 1314637 w 1440000"/>
              <a:gd name="connsiteY2" fmla="*/ 1315945 h 1440000"/>
              <a:gd name="connsiteX3" fmla="*/ 125363 w 1440000"/>
              <a:gd name="connsiteY3" fmla="*/ 1315945 h 1440000"/>
              <a:gd name="connsiteX4" fmla="*/ 92030 w 1440000"/>
              <a:gd name="connsiteY4" fmla="*/ 90723 h 1440000"/>
              <a:gd name="connsiteX5" fmla="*/ 92030 w 1440000"/>
              <a:gd name="connsiteY5" fmla="*/ 1349278 h 1440000"/>
              <a:gd name="connsiteX6" fmla="*/ 1347970 w 1440000"/>
              <a:gd name="connsiteY6" fmla="*/ 1349278 h 1440000"/>
              <a:gd name="connsiteX7" fmla="*/ 1347970 w 1440000"/>
              <a:gd name="connsiteY7" fmla="*/ 90723 h 1440000"/>
              <a:gd name="connsiteX8" fmla="*/ 0 w 1440000"/>
              <a:gd name="connsiteY8" fmla="*/ 0 h 1440000"/>
              <a:gd name="connsiteX9" fmla="*/ 1440000 w 1440000"/>
              <a:gd name="connsiteY9" fmla="*/ 0 h 1440000"/>
              <a:gd name="connsiteX10" fmla="*/ 1440000 w 1440000"/>
              <a:gd name="connsiteY10" fmla="*/ 1440000 h 1440000"/>
              <a:gd name="connsiteX11" fmla="*/ 0 w 1440000"/>
              <a:gd name="connsiteY11" fmla="*/ 144000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40000" h="1440000">
                <a:moveTo>
                  <a:pt x="125363" y="124056"/>
                </a:moveTo>
                <a:lnTo>
                  <a:pt x="1314637" y="124056"/>
                </a:lnTo>
                <a:lnTo>
                  <a:pt x="1314637" y="1315945"/>
                </a:lnTo>
                <a:lnTo>
                  <a:pt x="125363" y="1315945"/>
                </a:lnTo>
                <a:close/>
                <a:moveTo>
                  <a:pt x="92030" y="90723"/>
                </a:moveTo>
                <a:lnTo>
                  <a:pt x="92030" y="1349278"/>
                </a:lnTo>
                <a:lnTo>
                  <a:pt x="1347970" y="1349278"/>
                </a:lnTo>
                <a:lnTo>
                  <a:pt x="1347970" y="90723"/>
                </a:lnTo>
                <a:close/>
                <a:moveTo>
                  <a:pt x="0" y="0"/>
                </a:moveTo>
                <a:lnTo>
                  <a:pt x="1440000" y="0"/>
                </a:lnTo>
                <a:lnTo>
                  <a:pt x="1440000" y="1440000"/>
                </a:lnTo>
                <a:lnTo>
                  <a:pt x="0" y="1440000"/>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545435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Images and Contents Layout">
    <p:bg>
      <p:bgPr>
        <a:solidFill>
          <a:schemeClr val="accent1"/>
        </a:solidFill>
        <a:effectLst/>
      </p:bgPr>
    </p:bg>
    <p:spTree>
      <p:nvGrpSpPr>
        <p:cNvPr id="1" name=""/>
        <p:cNvGrpSpPr/>
        <p:nvPr/>
      </p:nvGrpSpPr>
      <p:grpSpPr>
        <a:xfrm>
          <a:off x="0" y="0"/>
          <a:ext cx="0" cy="0"/>
          <a:chOff x="0" y="0"/>
          <a:chExt cx="0" cy="0"/>
        </a:xfrm>
      </p:grpSpPr>
      <p:sp>
        <p:nvSpPr>
          <p:cNvPr id="6" name="Picture Placeholder 2"/>
          <p:cNvSpPr>
            <a:spLocks noGrp="1"/>
          </p:cNvSpPr>
          <p:nvPr>
            <p:ph type="pic" idx="1" hasCustomPrompt="1"/>
          </p:nvPr>
        </p:nvSpPr>
        <p:spPr>
          <a:xfrm>
            <a:off x="0" y="-1"/>
            <a:ext cx="9144000" cy="3076575"/>
          </a:xfrm>
          <a:prstGeom prst="rect">
            <a:avLst/>
          </a:prstGeom>
          <a:solidFill>
            <a:schemeClr val="bg1">
              <a:lumMod val="8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578861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s and Contents Layout">
    <p:bg>
      <p:bgPr>
        <a:solidFill>
          <a:srgbClr val="FFCE29"/>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1"/>
            <a:ext cx="9144000" cy="5143501"/>
          </a:xfrm>
          <a:prstGeom prst="rect">
            <a:avLst/>
          </a:prstGeom>
          <a:solidFill>
            <a:schemeClr val="bg1">
              <a:lumMod val="8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2639597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s and Contents Layout">
    <p:bg>
      <p:bgPr>
        <a:solidFill>
          <a:schemeClr val="accent1"/>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1"/>
            <a:ext cx="4572000" cy="514350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5790489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s and Contents Layout">
    <p:bg>
      <p:bgPr>
        <a:solidFill>
          <a:schemeClr val="accent1"/>
        </a:solidFill>
        <a:effectLst/>
      </p:bgPr>
    </p:bg>
    <p:spTree>
      <p:nvGrpSpPr>
        <p:cNvPr id="1" name=""/>
        <p:cNvGrpSpPr/>
        <p:nvPr/>
      </p:nvGrpSpPr>
      <p:grpSpPr>
        <a:xfrm>
          <a:off x="0" y="0"/>
          <a:ext cx="0" cy="0"/>
          <a:chOff x="0" y="0"/>
          <a:chExt cx="0" cy="0"/>
        </a:xfrm>
      </p:grpSpPr>
      <p:sp>
        <p:nvSpPr>
          <p:cNvPr id="12" name="그림 개체 틀 11">
            <a:extLst>
              <a:ext uri="{FF2B5EF4-FFF2-40B4-BE49-F238E27FC236}">
                <a16:creationId xmlns:a16="http://schemas.microsoft.com/office/drawing/2014/main" id="{BC15B180-CBF0-499C-A764-95FA7614ACA6}"/>
              </a:ext>
            </a:extLst>
          </p:cNvPr>
          <p:cNvSpPr>
            <a:spLocks noGrp="1"/>
          </p:cNvSpPr>
          <p:nvPr>
            <p:ph type="pic" idx="1" hasCustomPrompt="1"/>
          </p:nvPr>
        </p:nvSpPr>
        <p:spPr>
          <a:xfrm>
            <a:off x="6984000" y="-1"/>
            <a:ext cx="2160000" cy="5143501"/>
          </a:xfrm>
          <a:custGeom>
            <a:avLst/>
            <a:gdLst>
              <a:gd name="connsiteX0" fmla="*/ 0 w 2160000"/>
              <a:gd name="connsiteY0" fmla="*/ 1425596 h 5143501"/>
              <a:gd name="connsiteX1" fmla="*/ 651889 w 2160000"/>
              <a:gd name="connsiteY1" fmla="*/ 2077485 h 5143501"/>
              <a:gd name="connsiteX2" fmla="*/ 0 w 2160000"/>
              <a:gd name="connsiteY2" fmla="*/ 2729373 h 5143501"/>
              <a:gd name="connsiteX3" fmla="*/ 0 w 2160000"/>
              <a:gd name="connsiteY3" fmla="*/ 0 h 5143501"/>
              <a:gd name="connsiteX4" fmla="*/ 2160000 w 2160000"/>
              <a:gd name="connsiteY4" fmla="*/ 0 h 5143501"/>
              <a:gd name="connsiteX5" fmla="*/ 2160000 w 2160000"/>
              <a:gd name="connsiteY5" fmla="*/ 5143501 h 5143501"/>
              <a:gd name="connsiteX6" fmla="*/ 0 w 2160000"/>
              <a:gd name="connsiteY6" fmla="*/ 5143501 h 5143501"/>
              <a:gd name="connsiteX7" fmla="*/ 0 w 2160000"/>
              <a:gd name="connsiteY7" fmla="*/ 2856759 h 5143501"/>
              <a:gd name="connsiteX8" fmla="*/ 779274 w 2160000"/>
              <a:gd name="connsiteY8" fmla="*/ 2077485 h 5143501"/>
              <a:gd name="connsiteX9" fmla="*/ 0 w 2160000"/>
              <a:gd name="connsiteY9" fmla="*/ 129821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0000" h="5143501">
                <a:moveTo>
                  <a:pt x="0" y="1425596"/>
                </a:moveTo>
                <a:lnTo>
                  <a:pt x="651889" y="2077485"/>
                </a:lnTo>
                <a:lnTo>
                  <a:pt x="0" y="2729373"/>
                </a:lnTo>
                <a:close/>
                <a:moveTo>
                  <a:pt x="0" y="0"/>
                </a:moveTo>
                <a:lnTo>
                  <a:pt x="2160000" y="0"/>
                </a:lnTo>
                <a:lnTo>
                  <a:pt x="2160000" y="5143501"/>
                </a:lnTo>
                <a:lnTo>
                  <a:pt x="0" y="5143501"/>
                </a:lnTo>
                <a:lnTo>
                  <a:pt x="0" y="2856759"/>
                </a:lnTo>
                <a:lnTo>
                  <a:pt x="779274" y="2077485"/>
                </a:lnTo>
                <a:lnTo>
                  <a:pt x="0" y="1298211"/>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4" name="그림 개체 틀 13">
            <a:extLst>
              <a:ext uri="{FF2B5EF4-FFF2-40B4-BE49-F238E27FC236}">
                <a16:creationId xmlns:a16="http://schemas.microsoft.com/office/drawing/2014/main" id="{1FA03D3A-E0EA-4B8F-B538-58CE5D4DB322}"/>
              </a:ext>
            </a:extLst>
          </p:cNvPr>
          <p:cNvSpPr>
            <a:spLocks noGrp="1"/>
          </p:cNvSpPr>
          <p:nvPr>
            <p:ph type="pic" idx="12" hasCustomPrompt="1"/>
          </p:nvPr>
        </p:nvSpPr>
        <p:spPr>
          <a:xfrm>
            <a:off x="4734004" y="2131318"/>
            <a:ext cx="2160000" cy="3012182"/>
          </a:xfrm>
          <a:custGeom>
            <a:avLst/>
            <a:gdLst>
              <a:gd name="connsiteX0" fmla="*/ 1563187 w 2160000"/>
              <a:gd name="connsiteY0" fmla="*/ 0 h 3012182"/>
              <a:gd name="connsiteX1" fmla="*/ 2160000 w 2160000"/>
              <a:gd name="connsiteY1" fmla="*/ 0 h 3012182"/>
              <a:gd name="connsiteX2" fmla="*/ 2160000 w 2160000"/>
              <a:gd name="connsiteY2" fmla="*/ 596813 h 3012182"/>
              <a:gd name="connsiteX3" fmla="*/ 0 w 2160000"/>
              <a:gd name="connsiteY3" fmla="*/ 0 h 3012182"/>
              <a:gd name="connsiteX4" fmla="*/ 1435802 w 2160000"/>
              <a:gd name="connsiteY4" fmla="*/ 0 h 3012182"/>
              <a:gd name="connsiteX5" fmla="*/ 2160000 w 2160000"/>
              <a:gd name="connsiteY5" fmla="*/ 724199 h 3012182"/>
              <a:gd name="connsiteX6" fmla="*/ 2160000 w 2160000"/>
              <a:gd name="connsiteY6" fmla="*/ 3012182 h 3012182"/>
              <a:gd name="connsiteX7" fmla="*/ 0 w 2160000"/>
              <a:gd name="connsiteY7" fmla="*/ 3012182 h 3012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60000" h="3012182">
                <a:moveTo>
                  <a:pt x="1563187" y="0"/>
                </a:moveTo>
                <a:lnTo>
                  <a:pt x="2160000" y="0"/>
                </a:lnTo>
                <a:lnTo>
                  <a:pt x="2160000" y="596813"/>
                </a:lnTo>
                <a:close/>
                <a:moveTo>
                  <a:pt x="0" y="0"/>
                </a:moveTo>
                <a:lnTo>
                  <a:pt x="1435802" y="0"/>
                </a:lnTo>
                <a:lnTo>
                  <a:pt x="2160000" y="724199"/>
                </a:lnTo>
                <a:lnTo>
                  <a:pt x="2160000" y="3012182"/>
                </a:lnTo>
                <a:lnTo>
                  <a:pt x="0" y="3012182"/>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3" hasCustomPrompt="1"/>
          </p:nvPr>
        </p:nvSpPr>
        <p:spPr>
          <a:xfrm>
            <a:off x="3492000" y="2131318"/>
            <a:ext cx="1152008" cy="301218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3" name="그림 개체 틀 12">
            <a:extLst>
              <a:ext uri="{FF2B5EF4-FFF2-40B4-BE49-F238E27FC236}">
                <a16:creationId xmlns:a16="http://schemas.microsoft.com/office/drawing/2014/main" id="{1EBCCB12-3AC7-4A57-8E11-5324E7CB7D04}"/>
              </a:ext>
            </a:extLst>
          </p:cNvPr>
          <p:cNvSpPr>
            <a:spLocks noGrp="1"/>
          </p:cNvSpPr>
          <p:nvPr>
            <p:ph type="pic" idx="14" hasCustomPrompt="1"/>
          </p:nvPr>
        </p:nvSpPr>
        <p:spPr>
          <a:xfrm>
            <a:off x="3492000" y="-1"/>
            <a:ext cx="3393830" cy="2043485"/>
          </a:xfrm>
          <a:custGeom>
            <a:avLst/>
            <a:gdLst>
              <a:gd name="connsiteX0" fmla="*/ 3393830 w 3393830"/>
              <a:gd name="connsiteY0" fmla="*/ 1435011 h 2043485"/>
              <a:gd name="connsiteX1" fmla="*/ 3393830 w 3393830"/>
              <a:gd name="connsiteY1" fmla="*/ 2043485 h 2043485"/>
              <a:gd name="connsiteX2" fmla="*/ 2785356 w 3393830"/>
              <a:gd name="connsiteY2" fmla="*/ 2043485 h 2043485"/>
              <a:gd name="connsiteX3" fmla="*/ 0 w 3393830"/>
              <a:gd name="connsiteY3" fmla="*/ 0 h 2043485"/>
              <a:gd name="connsiteX4" fmla="*/ 3393830 w 3393830"/>
              <a:gd name="connsiteY4" fmla="*/ 0 h 2043485"/>
              <a:gd name="connsiteX5" fmla="*/ 3393830 w 3393830"/>
              <a:gd name="connsiteY5" fmla="*/ 1307626 h 2043485"/>
              <a:gd name="connsiteX6" fmla="*/ 2657971 w 3393830"/>
              <a:gd name="connsiteY6" fmla="*/ 2043485 h 2043485"/>
              <a:gd name="connsiteX7" fmla="*/ 0 w 3393830"/>
              <a:gd name="connsiteY7" fmla="*/ 2043485 h 2043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3830" h="2043485">
                <a:moveTo>
                  <a:pt x="3393830" y="1435011"/>
                </a:moveTo>
                <a:lnTo>
                  <a:pt x="3393830" y="2043485"/>
                </a:lnTo>
                <a:lnTo>
                  <a:pt x="2785356" y="2043485"/>
                </a:lnTo>
                <a:close/>
                <a:moveTo>
                  <a:pt x="0" y="0"/>
                </a:moveTo>
                <a:lnTo>
                  <a:pt x="3393830" y="0"/>
                </a:lnTo>
                <a:lnTo>
                  <a:pt x="3393830" y="1307626"/>
                </a:lnTo>
                <a:lnTo>
                  <a:pt x="2657971" y="2043485"/>
                </a:lnTo>
                <a:lnTo>
                  <a:pt x="0" y="2043485"/>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558779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Images and Contents Layout">
    <p:bg>
      <p:bgPr>
        <a:solidFill>
          <a:schemeClr val="accent1"/>
        </a:solidFill>
        <a:effectLst/>
      </p:bgPr>
    </p:bg>
    <p:spTree>
      <p:nvGrpSpPr>
        <p:cNvPr id="1" name=""/>
        <p:cNvGrpSpPr/>
        <p:nvPr/>
      </p:nvGrpSpPr>
      <p:grpSpPr>
        <a:xfrm>
          <a:off x="0" y="0"/>
          <a:ext cx="0" cy="0"/>
          <a:chOff x="0" y="0"/>
          <a:chExt cx="0" cy="0"/>
        </a:xfrm>
      </p:grpSpPr>
      <p:sp>
        <p:nvSpPr>
          <p:cNvPr id="24" name="그림 개체 틀 23">
            <a:extLst>
              <a:ext uri="{FF2B5EF4-FFF2-40B4-BE49-F238E27FC236}">
                <a16:creationId xmlns:a16="http://schemas.microsoft.com/office/drawing/2014/main" id="{6F099B2E-9C61-4C91-AB24-AB7B70E2D2E0}"/>
              </a:ext>
            </a:extLst>
          </p:cNvPr>
          <p:cNvSpPr>
            <a:spLocks noGrp="1"/>
          </p:cNvSpPr>
          <p:nvPr>
            <p:ph type="pic" idx="18" hasCustomPrompt="1"/>
          </p:nvPr>
        </p:nvSpPr>
        <p:spPr>
          <a:xfrm>
            <a:off x="7301328" y="1495130"/>
            <a:ext cx="1840931" cy="3649326"/>
          </a:xfrm>
          <a:custGeom>
            <a:avLst/>
            <a:gdLst>
              <a:gd name="connsiteX0" fmla="*/ 540722 w 1840931"/>
              <a:gd name="connsiteY0" fmla="*/ 1288720 h 3649326"/>
              <a:gd name="connsiteX1" fmla="*/ 1084110 w 1840931"/>
              <a:gd name="connsiteY1" fmla="*/ 1832108 h 3649326"/>
              <a:gd name="connsiteX2" fmla="*/ 548200 w 1840931"/>
              <a:gd name="connsiteY2" fmla="*/ 2368018 h 3649326"/>
              <a:gd name="connsiteX3" fmla="*/ 0 w 1840931"/>
              <a:gd name="connsiteY3" fmla="*/ 1824663 h 3649326"/>
              <a:gd name="connsiteX4" fmla="*/ 1840931 w 1840931"/>
              <a:gd name="connsiteY4" fmla="*/ 0 h 3649326"/>
              <a:gd name="connsiteX5" fmla="*/ 1840931 w 1840931"/>
              <a:gd name="connsiteY5" fmla="*/ 3649326 h 3649326"/>
              <a:gd name="connsiteX6" fmla="*/ 609809 w 1840931"/>
              <a:gd name="connsiteY6" fmla="*/ 2429083 h 3649326"/>
              <a:gd name="connsiteX7" fmla="*/ 1206783 w 1840931"/>
              <a:gd name="connsiteY7" fmla="*/ 1832108 h 3649326"/>
              <a:gd name="connsiteX8" fmla="*/ 602331 w 1840931"/>
              <a:gd name="connsiteY8" fmla="*/ 1227655 h 364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0931" h="3649326">
                <a:moveTo>
                  <a:pt x="540722" y="1288720"/>
                </a:moveTo>
                <a:lnTo>
                  <a:pt x="1084110" y="1832108"/>
                </a:lnTo>
                <a:lnTo>
                  <a:pt x="548200" y="2368018"/>
                </a:lnTo>
                <a:lnTo>
                  <a:pt x="0" y="1824663"/>
                </a:lnTo>
                <a:close/>
                <a:moveTo>
                  <a:pt x="1840931" y="0"/>
                </a:moveTo>
                <a:lnTo>
                  <a:pt x="1840931" y="3649326"/>
                </a:lnTo>
                <a:lnTo>
                  <a:pt x="609809" y="2429083"/>
                </a:lnTo>
                <a:lnTo>
                  <a:pt x="1206783" y="1832108"/>
                </a:lnTo>
                <a:lnTo>
                  <a:pt x="602331" y="1227655"/>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3" name="그림 개체 틀 22">
            <a:extLst>
              <a:ext uri="{FF2B5EF4-FFF2-40B4-BE49-F238E27FC236}">
                <a16:creationId xmlns:a16="http://schemas.microsoft.com/office/drawing/2014/main" id="{02450FB2-6A00-42CF-B869-69B7A802C2C5}"/>
              </a:ext>
            </a:extLst>
          </p:cNvPr>
          <p:cNvSpPr>
            <a:spLocks noGrp="1"/>
          </p:cNvSpPr>
          <p:nvPr>
            <p:ph type="pic" idx="19" hasCustomPrompt="1"/>
          </p:nvPr>
        </p:nvSpPr>
        <p:spPr>
          <a:xfrm>
            <a:off x="5476381" y="3386021"/>
            <a:ext cx="3530788" cy="1769004"/>
          </a:xfrm>
          <a:custGeom>
            <a:avLst/>
            <a:gdLst>
              <a:gd name="connsiteX0" fmla="*/ 2368610 w 3530788"/>
              <a:gd name="connsiteY0" fmla="*/ 604337 h 1769004"/>
              <a:gd name="connsiteX1" fmla="*/ 3530788 w 3530788"/>
              <a:gd name="connsiteY1" fmla="*/ 1761052 h 1769004"/>
              <a:gd name="connsiteX2" fmla="*/ 0 w 3530788"/>
              <a:gd name="connsiteY2" fmla="*/ 1769004 h 1769004"/>
              <a:gd name="connsiteX3" fmla="*/ 1159186 w 3530788"/>
              <a:gd name="connsiteY3" fmla="*/ 604826 h 1769004"/>
              <a:gd name="connsiteX4" fmla="*/ 1763653 w 3530788"/>
              <a:gd name="connsiteY4" fmla="*/ 1209294 h 1769004"/>
              <a:gd name="connsiteX5" fmla="*/ 1761418 w 3530788"/>
              <a:gd name="connsiteY5" fmla="*/ 0 h 1769004"/>
              <a:gd name="connsiteX6" fmla="*/ 2307129 w 3530788"/>
              <a:gd name="connsiteY6" fmla="*/ 543145 h 1769004"/>
              <a:gd name="connsiteX7" fmla="*/ 1763653 w 3530788"/>
              <a:gd name="connsiteY7" fmla="*/ 1086621 h 1769004"/>
              <a:gd name="connsiteX8" fmla="*/ 1220390 w 3530788"/>
              <a:gd name="connsiteY8" fmla="*/ 543358 h 176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0788" h="1769004">
                <a:moveTo>
                  <a:pt x="2368610" y="604337"/>
                </a:moveTo>
                <a:lnTo>
                  <a:pt x="3530788" y="1761052"/>
                </a:lnTo>
                <a:lnTo>
                  <a:pt x="0" y="1769004"/>
                </a:lnTo>
                <a:lnTo>
                  <a:pt x="1159186" y="604826"/>
                </a:lnTo>
                <a:lnTo>
                  <a:pt x="1763653" y="1209294"/>
                </a:lnTo>
                <a:close/>
                <a:moveTo>
                  <a:pt x="1761418" y="0"/>
                </a:moveTo>
                <a:lnTo>
                  <a:pt x="2307129" y="543145"/>
                </a:lnTo>
                <a:lnTo>
                  <a:pt x="1763653" y="1086621"/>
                </a:lnTo>
                <a:lnTo>
                  <a:pt x="1220390" y="543358"/>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2" name="그림 개체 틀 21">
            <a:extLst>
              <a:ext uri="{FF2B5EF4-FFF2-40B4-BE49-F238E27FC236}">
                <a16:creationId xmlns:a16="http://schemas.microsoft.com/office/drawing/2014/main" id="{818F7804-9A99-482C-9BFA-8B2E895ADDDC}"/>
              </a:ext>
            </a:extLst>
          </p:cNvPr>
          <p:cNvSpPr>
            <a:spLocks noGrp="1"/>
          </p:cNvSpPr>
          <p:nvPr>
            <p:ph type="pic" idx="20" hasCustomPrompt="1"/>
          </p:nvPr>
        </p:nvSpPr>
        <p:spPr>
          <a:xfrm>
            <a:off x="3491431" y="1495130"/>
            <a:ext cx="3681862" cy="3649326"/>
          </a:xfrm>
          <a:custGeom>
            <a:avLst/>
            <a:gdLst>
              <a:gd name="connsiteX0" fmla="*/ 3143876 w 3681862"/>
              <a:gd name="connsiteY0" fmla="*/ 1291431 h 3649326"/>
              <a:gd name="connsiteX1" fmla="*/ 3681862 w 3681862"/>
              <a:gd name="connsiteY1" fmla="*/ 1824663 h 3649326"/>
              <a:gd name="connsiteX2" fmla="*/ 3136398 w 3681862"/>
              <a:gd name="connsiteY2" fmla="*/ 2365307 h 3649326"/>
              <a:gd name="connsiteX3" fmla="*/ 2603199 w 3681862"/>
              <a:gd name="connsiteY3" fmla="*/ 1832108 h 3649326"/>
              <a:gd name="connsiteX4" fmla="*/ 1840931 w 3681862"/>
              <a:gd name="connsiteY4" fmla="*/ 0 h 3649326"/>
              <a:gd name="connsiteX5" fmla="*/ 3082267 w 3681862"/>
              <a:gd name="connsiteY5" fmla="*/ 1230367 h 3649326"/>
              <a:gd name="connsiteX6" fmla="*/ 2480526 w 3681862"/>
              <a:gd name="connsiteY6" fmla="*/ 1832108 h 3649326"/>
              <a:gd name="connsiteX7" fmla="*/ 3074789 w 3681862"/>
              <a:gd name="connsiteY7" fmla="*/ 2426371 h 3649326"/>
              <a:gd name="connsiteX8" fmla="*/ 1840931 w 3681862"/>
              <a:gd name="connsiteY8" fmla="*/ 3649326 h 3649326"/>
              <a:gd name="connsiteX9" fmla="*/ 0 w 3681862"/>
              <a:gd name="connsiteY9" fmla="*/ 1824663 h 364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1862" h="3649326">
                <a:moveTo>
                  <a:pt x="3143876" y="1291431"/>
                </a:moveTo>
                <a:lnTo>
                  <a:pt x="3681862" y="1824663"/>
                </a:lnTo>
                <a:lnTo>
                  <a:pt x="3136398" y="2365307"/>
                </a:lnTo>
                <a:lnTo>
                  <a:pt x="2603199" y="1832108"/>
                </a:lnTo>
                <a:close/>
                <a:moveTo>
                  <a:pt x="1840931" y="0"/>
                </a:moveTo>
                <a:lnTo>
                  <a:pt x="3082267" y="1230367"/>
                </a:lnTo>
                <a:lnTo>
                  <a:pt x="2480526" y="1832108"/>
                </a:lnTo>
                <a:lnTo>
                  <a:pt x="3074789" y="2426371"/>
                </a:lnTo>
                <a:lnTo>
                  <a:pt x="1840931" y="3649326"/>
                </a:lnTo>
                <a:lnTo>
                  <a:pt x="0" y="1824663"/>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1" name="그림 개체 틀 20">
            <a:extLst>
              <a:ext uri="{FF2B5EF4-FFF2-40B4-BE49-F238E27FC236}">
                <a16:creationId xmlns:a16="http://schemas.microsoft.com/office/drawing/2014/main" id="{59353D25-D7C0-4FC1-88CF-A55DAFC5690D}"/>
              </a:ext>
            </a:extLst>
          </p:cNvPr>
          <p:cNvSpPr>
            <a:spLocks noGrp="1"/>
          </p:cNvSpPr>
          <p:nvPr>
            <p:ph type="pic" idx="21" hasCustomPrompt="1"/>
          </p:nvPr>
        </p:nvSpPr>
        <p:spPr>
          <a:xfrm>
            <a:off x="5396868" y="-11318"/>
            <a:ext cx="3681862" cy="3267664"/>
          </a:xfrm>
          <a:custGeom>
            <a:avLst/>
            <a:gdLst>
              <a:gd name="connsiteX0" fmla="*/ 1843166 w 3681862"/>
              <a:gd name="connsiteY0" fmla="*/ 2193152 h 3267664"/>
              <a:gd name="connsiteX1" fmla="*/ 2381694 w 3681862"/>
              <a:gd name="connsiteY1" fmla="*/ 2731680 h 3267664"/>
              <a:gd name="connsiteX2" fmla="*/ 1840931 w 3681862"/>
              <a:gd name="connsiteY2" fmla="*/ 3267664 h 3267664"/>
              <a:gd name="connsiteX3" fmla="*/ 1302413 w 3681862"/>
              <a:gd name="connsiteY3" fmla="*/ 2733905 h 3267664"/>
              <a:gd name="connsiteX4" fmla="*/ 1467221 w 3681862"/>
              <a:gd name="connsiteY4" fmla="*/ 0 h 3267664"/>
              <a:gd name="connsiteX5" fmla="*/ 2284092 w 3681862"/>
              <a:gd name="connsiteY5" fmla="*/ 19269 h 3267664"/>
              <a:gd name="connsiteX6" fmla="*/ 3681862 w 3681862"/>
              <a:gd name="connsiteY6" fmla="*/ 1443001 h 3267664"/>
              <a:gd name="connsiteX7" fmla="*/ 2443303 w 3681862"/>
              <a:gd name="connsiteY7" fmla="*/ 2670616 h 3267664"/>
              <a:gd name="connsiteX8" fmla="*/ 1843166 w 3681862"/>
              <a:gd name="connsiteY8" fmla="*/ 2070479 h 3267664"/>
              <a:gd name="connsiteX9" fmla="*/ 1240805 w 3681862"/>
              <a:gd name="connsiteY9" fmla="*/ 2672841 h 3267664"/>
              <a:gd name="connsiteX10" fmla="*/ 0 w 3681862"/>
              <a:gd name="connsiteY10" fmla="*/ 1443001 h 326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81862" h="3267664">
                <a:moveTo>
                  <a:pt x="1843166" y="2193152"/>
                </a:moveTo>
                <a:lnTo>
                  <a:pt x="2381694" y="2731680"/>
                </a:lnTo>
                <a:lnTo>
                  <a:pt x="1840931" y="3267664"/>
                </a:lnTo>
                <a:lnTo>
                  <a:pt x="1302413" y="2733905"/>
                </a:lnTo>
                <a:close/>
                <a:moveTo>
                  <a:pt x="1467221" y="0"/>
                </a:moveTo>
                <a:cubicBezTo>
                  <a:pt x="1832276" y="3773"/>
                  <a:pt x="1919036" y="-406"/>
                  <a:pt x="2284092" y="19269"/>
                </a:cubicBezTo>
                <a:lnTo>
                  <a:pt x="3681862" y="1443001"/>
                </a:lnTo>
                <a:lnTo>
                  <a:pt x="2443303" y="2670616"/>
                </a:lnTo>
                <a:lnTo>
                  <a:pt x="1843166" y="2070479"/>
                </a:lnTo>
                <a:lnTo>
                  <a:pt x="1240805" y="2672841"/>
                </a:lnTo>
                <a:lnTo>
                  <a:pt x="0" y="1443001"/>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313711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Images and Contents Layout">
    <p:bg>
      <p:bgPr>
        <a:solidFill>
          <a:schemeClr val="accent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5" name="Picture Placeholder 2"/>
          <p:cNvSpPr>
            <a:spLocks noGrp="1"/>
          </p:cNvSpPr>
          <p:nvPr>
            <p:ph type="pic" idx="14" hasCustomPrompt="1"/>
          </p:nvPr>
        </p:nvSpPr>
        <p:spPr>
          <a:xfrm>
            <a:off x="395536" y="12672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5" hasCustomPrompt="1"/>
          </p:nvPr>
        </p:nvSpPr>
        <p:spPr>
          <a:xfrm>
            <a:off x="395536" y="30758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6" hasCustomPrompt="1"/>
          </p:nvPr>
        </p:nvSpPr>
        <p:spPr>
          <a:xfrm>
            <a:off x="1911680" y="12672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7" hasCustomPrompt="1"/>
          </p:nvPr>
        </p:nvSpPr>
        <p:spPr>
          <a:xfrm>
            <a:off x="1911680" y="30758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5" name="Picture Placeholder 2"/>
          <p:cNvSpPr>
            <a:spLocks noGrp="1"/>
          </p:cNvSpPr>
          <p:nvPr>
            <p:ph type="pic" idx="18" hasCustomPrompt="1"/>
          </p:nvPr>
        </p:nvSpPr>
        <p:spPr>
          <a:xfrm>
            <a:off x="5736054" y="12672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6" name="Picture Placeholder 2"/>
          <p:cNvSpPr>
            <a:spLocks noGrp="1"/>
          </p:cNvSpPr>
          <p:nvPr>
            <p:ph type="pic" idx="19" hasCustomPrompt="1"/>
          </p:nvPr>
        </p:nvSpPr>
        <p:spPr>
          <a:xfrm>
            <a:off x="5736055" y="30758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7" name="Picture Placeholder 2"/>
          <p:cNvSpPr>
            <a:spLocks noGrp="1"/>
          </p:cNvSpPr>
          <p:nvPr>
            <p:ph type="pic" idx="20" hasCustomPrompt="1"/>
          </p:nvPr>
        </p:nvSpPr>
        <p:spPr>
          <a:xfrm>
            <a:off x="7252198" y="12672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8" name="Picture Placeholder 2"/>
          <p:cNvSpPr>
            <a:spLocks noGrp="1"/>
          </p:cNvSpPr>
          <p:nvPr>
            <p:ph type="pic" idx="21" hasCustomPrompt="1"/>
          </p:nvPr>
        </p:nvSpPr>
        <p:spPr>
          <a:xfrm>
            <a:off x="7252198" y="30758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 name="Rectangle 1"/>
          <p:cNvSpPr/>
          <p:nvPr userDrawn="1"/>
        </p:nvSpPr>
        <p:spPr>
          <a:xfrm>
            <a:off x="3427823" y="1275605"/>
            <a:ext cx="2232248" cy="352839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Tree>
    <p:extLst>
      <p:ext uri="{BB962C8B-B14F-4D97-AF65-F5344CB8AC3E}">
        <p14:creationId xmlns:p14="http://schemas.microsoft.com/office/powerpoint/2010/main" val="38336861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hapes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6" y="92609"/>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r>
              <a:rPr lang="en-US" altLang="ko-KR" dirty="0"/>
              <a:t>Fully Editable Shapes</a:t>
            </a:r>
          </a:p>
        </p:txBody>
      </p:sp>
    </p:spTree>
    <p:extLst>
      <p:ext uri="{BB962C8B-B14F-4D97-AF65-F5344CB8AC3E}">
        <p14:creationId xmlns:p14="http://schemas.microsoft.com/office/powerpoint/2010/main" val="12646762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con se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n-lt"/>
                <a:cs typeface="Arial" pitchFamily="34" charset="0"/>
              </a:defRPr>
            </a:lvl1pPr>
          </a:lstStyle>
          <a:p>
            <a:pPr lvl="0"/>
            <a:r>
              <a:rPr lang="en-US" altLang="ko-KR" dirty="0"/>
              <a:t>ICON SETS LAYOUT</a:t>
            </a:r>
          </a:p>
        </p:txBody>
      </p:sp>
      <p:sp>
        <p:nvSpPr>
          <p:cNvPr id="11" name="Rounded Rectangle 10"/>
          <p:cNvSpPr/>
          <p:nvPr userDrawn="1"/>
        </p:nvSpPr>
        <p:spPr>
          <a:xfrm>
            <a:off x="354008" y="1131589"/>
            <a:ext cx="2849840" cy="3649171"/>
          </a:xfrm>
          <a:prstGeom prst="roundRect">
            <a:avLst>
              <a:gd name="adj" fmla="val 39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Rounded Rectangle 16"/>
          <p:cNvSpPr/>
          <p:nvPr userDrawn="1"/>
        </p:nvSpPr>
        <p:spPr>
          <a:xfrm>
            <a:off x="531932" y="1347500"/>
            <a:ext cx="108520" cy="3240473"/>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sp>
        <p:nvSpPr>
          <p:cNvPr id="18" name="Half Frame 17"/>
          <p:cNvSpPr/>
          <p:nvPr userDrawn="1"/>
        </p:nvSpPr>
        <p:spPr>
          <a:xfrm rot="5400000">
            <a:off x="2592642" y="1238201"/>
            <a:ext cx="502331" cy="502331"/>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Tree>
    <p:extLst>
      <p:ext uri="{BB962C8B-B14F-4D97-AF65-F5344CB8AC3E}">
        <p14:creationId xmlns:p14="http://schemas.microsoft.com/office/powerpoint/2010/main" val="738182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ver Slide layout">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13476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F921D975-47B7-40FA-B919-8B79C77FC0F2}"/>
              </a:ext>
            </a:extLst>
          </p:cNvPr>
          <p:cNvGrpSpPr/>
          <p:nvPr userDrawn="1"/>
        </p:nvGrpSpPr>
        <p:grpSpPr>
          <a:xfrm>
            <a:off x="4572000" y="387072"/>
            <a:ext cx="4569687" cy="4756528"/>
            <a:chOff x="4572000" y="387072"/>
            <a:chExt cx="4569687" cy="4756528"/>
          </a:xfrm>
        </p:grpSpPr>
        <p:sp>
          <p:nvSpPr>
            <p:cNvPr id="38" name="자유형: 도형 37">
              <a:extLst>
                <a:ext uri="{FF2B5EF4-FFF2-40B4-BE49-F238E27FC236}">
                  <a16:creationId xmlns:a16="http://schemas.microsoft.com/office/drawing/2014/main" id="{3D941B2F-ACDE-44DC-AD51-21CFD90B9D89}"/>
                </a:ext>
              </a:extLst>
            </p:cNvPr>
            <p:cNvSpPr/>
            <p:nvPr userDrawn="1"/>
          </p:nvSpPr>
          <p:spPr>
            <a:xfrm>
              <a:off x="4572000" y="1408870"/>
              <a:ext cx="4569687" cy="3734730"/>
            </a:xfrm>
            <a:custGeom>
              <a:avLst/>
              <a:gdLst>
                <a:gd name="connsiteX0" fmla="*/ 2611712 w 4569687"/>
                <a:gd name="connsiteY0" fmla="*/ 0 h 3734631"/>
                <a:gd name="connsiteX1" fmla="*/ 2927539 w 4569687"/>
                <a:gd name="connsiteY1" fmla="*/ 0 h 3734631"/>
                <a:gd name="connsiteX2" fmla="*/ 3010471 w 4569687"/>
                <a:gd name="connsiteY2" fmla="*/ 662843 h 3734631"/>
                <a:gd name="connsiteX3" fmla="*/ 3062414 w 4569687"/>
                <a:gd name="connsiteY3" fmla="*/ 672782 h 3734631"/>
                <a:gd name="connsiteX4" fmla="*/ 3375104 w 4569687"/>
                <a:gd name="connsiteY4" fmla="*/ 893768 h 3734631"/>
                <a:gd name="connsiteX5" fmla="*/ 3401966 w 4569687"/>
                <a:gd name="connsiteY5" fmla="*/ 943258 h 3734631"/>
                <a:gd name="connsiteX6" fmla="*/ 3444529 w 4569687"/>
                <a:gd name="connsiteY6" fmla="*/ 938967 h 3734631"/>
                <a:gd name="connsiteX7" fmla="*/ 3941882 w 4569687"/>
                <a:gd name="connsiteY7" fmla="*/ 1268635 h 3734631"/>
                <a:gd name="connsiteX8" fmla="*/ 3950232 w 4569687"/>
                <a:gd name="connsiteY8" fmla="*/ 1295533 h 3734631"/>
                <a:gd name="connsiteX9" fmla="*/ 3968452 w 4569687"/>
                <a:gd name="connsiteY9" fmla="*/ 1289878 h 3734631"/>
                <a:gd name="connsiteX10" fmla="*/ 4041773 w 4569687"/>
                <a:gd name="connsiteY10" fmla="*/ 1282486 h 3734631"/>
                <a:gd name="connsiteX11" fmla="*/ 4398197 w 4569687"/>
                <a:gd name="connsiteY11" fmla="*/ 1572980 h 3734631"/>
                <a:gd name="connsiteX12" fmla="*/ 4401113 w 4569687"/>
                <a:gd name="connsiteY12" fmla="*/ 1601912 h 3734631"/>
                <a:gd name="connsiteX13" fmla="*/ 4509768 w 4569687"/>
                <a:gd name="connsiteY13" fmla="*/ 1612865 h 3734631"/>
                <a:gd name="connsiteX14" fmla="*/ 4569687 w 4569687"/>
                <a:gd name="connsiteY14" fmla="*/ 1630661 h 3734631"/>
                <a:gd name="connsiteX15" fmla="*/ 4569687 w 4569687"/>
                <a:gd name="connsiteY15" fmla="*/ 3685776 h 3734631"/>
                <a:gd name="connsiteX16" fmla="*/ 4479175 w 4569687"/>
                <a:gd name="connsiteY16" fmla="*/ 3694900 h 3734631"/>
                <a:gd name="connsiteX17" fmla="*/ 4083674 w 4569687"/>
                <a:gd name="connsiteY17" fmla="*/ 3574092 h 3734631"/>
                <a:gd name="connsiteX18" fmla="*/ 4051094 w 4569687"/>
                <a:gd name="connsiteY18" fmla="*/ 3547210 h 3734631"/>
                <a:gd name="connsiteX19" fmla="*/ 4009782 w 4569687"/>
                <a:gd name="connsiteY19" fmla="*/ 3581295 h 3734631"/>
                <a:gd name="connsiteX20" fmla="*/ 3782104 w 4569687"/>
                <a:gd name="connsiteY20" fmla="*/ 3650841 h 3734631"/>
                <a:gd name="connsiteX21" fmla="*/ 3494159 w 4569687"/>
                <a:gd name="connsiteY21" fmla="*/ 3531570 h 3734631"/>
                <a:gd name="connsiteX22" fmla="*/ 3452428 w 4569687"/>
                <a:gd name="connsiteY22" fmla="*/ 3480992 h 3734631"/>
                <a:gd name="connsiteX23" fmla="*/ 3441126 w 4569687"/>
                <a:gd name="connsiteY23" fmla="*/ 3501813 h 3734631"/>
                <a:gd name="connsiteX24" fmla="*/ 3103456 w 4569687"/>
                <a:gd name="connsiteY24" fmla="*/ 3681351 h 3734631"/>
                <a:gd name="connsiteX25" fmla="*/ 2815511 w 4569687"/>
                <a:gd name="connsiteY25" fmla="*/ 3562080 h 3734631"/>
                <a:gd name="connsiteX26" fmla="*/ 2772231 w 4569687"/>
                <a:gd name="connsiteY26" fmla="*/ 3509625 h 3734631"/>
                <a:gd name="connsiteX27" fmla="*/ 2697608 w 4569687"/>
                <a:gd name="connsiteY27" fmla="*/ 3571194 h 3734631"/>
                <a:gd name="connsiteX28" fmla="*/ 2162552 w 4569687"/>
                <a:gd name="connsiteY28" fmla="*/ 3734631 h 3734631"/>
                <a:gd name="connsiteX29" fmla="*/ 1369010 w 4569687"/>
                <a:gd name="connsiteY29" fmla="*/ 3312708 h 3734631"/>
                <a:gd name="connsiteX30" fmla="*/ 1363923 w 4569687"/>
                <a:gd name="connsiteY30" fmla="*/ 3304336 h 3734631"/>
                <a:gd name="connsiteX31" fmla="*/ 1334207 w 4569687"/>
                <a:gd name="connsiteY31" fmla="*/ 3340352 h 3734631"/>
                <a:gd name="connsiteX32" fmla="*/ 1046262 w 4569687"/>
                <a:gd name="connsiteY32" fmla="*/ 3459623 h 3734631"/>
                <a:gd name="connsiteX33" fmla="*/ 647319 w 4569687"/>
                <a:gd name="connsiteY33" fmla="*/ 3134475 h 3734631"/>
                <a:gd name="connsiteX34" fmla="*/ 642925 w 4569687"/>
                <a:gd name="connsiteY34" fmla="*/ 3090891 h 3734631"/>
                <a:gd name="connsiteX35" fmla="*/ 634894 w 4569687"/>
                <a:gd name="connsiteY35" fmla="*/ 3098188 h 3734631"/>
                <a:gd name="connsiteX36" fmla="*/ 407216 w 4569687"/>
                <a:gd name="connsiteY36" fmla="*/ 3167734 h 3734631"/>
                <a:gd name="connsiteX37" fmla="*/ 0 w 4569687"/>
                <a:gd name="connsiteY37" fmla="*/ 2760518 h 3734631"/>
                <a:gd name="connsiteX38" fmla="*/ 407216 w 4569687"/>
                <a:gd name="connsiteY38" fmla="*/ 2353302 h 3734631"/>
                <a:gd name="connsiteX39" fmla="*/ 489284 w 4569687"/>
                <a:gd name="connsiteY39" fmla="*/ 2361575 h 3734631"/>
                <a:gd name="connsiteX40" fmla="*/ 508084 w 4569687"/>
                <a:gd name="connsiteY40" fmla="*/ 2367411 h 3734631"/>
                <a:gd name="connsiteX41" fmla="*/ 503849 w 4569687"/>
                <a:gd name="connsiteY41" fmla="*/ 2325400 h 3734631"/>
                <a:gd name="connsiteX42" fmla="*/ 1121688 w 4569687"/>
                <a:gd name="connsiteY42" fmla="*/ 1707561 h 3734631"/>
                <a:gd name="connsiteX43" fmla="*/ 1246204 w 4569687"/>
                <a:gd name="connsiteY43" fmla="*/ 1720113 h 3734631"/>
                <a:gd name="connsiteX44" fmla="*/ 1284356 w 4569687"/>
                <a:gd name="connsiteY44" fmla="*/ 1731957 h 3734631"/>
                <a:gd name="connsiteX45" fmla="*/ 1305976 w 4569687"/>
                <a:gd name="connsiteY45" fmla="*/ 1705754 h 3734631"/>
                <a:gd name="connsiteX46" fmla="*/ 1742854 w 4569687"/>
                <a:gd name="connsiteY46" fmla="*/ 1524793 h 3734631"/>
                <a:gd name="connsiteX47" fmla="*/ 1760288 w 4569687"/>
                <a:gd name="connsiteY47" fmla="*/ 1526551 h 3734631"/>
                <a:gd name="connsiteX48" fmla="*/ 1748032 w 4569687"/>
                <a:gd name="connsiteY48" fmla="*/ 1487068 h 3734631"/>
                <a:gd name="connsiteX49" fmla="*/ 1742854 w 4569687"/>
                <a:gd name="connsiteY49" fmla="*/ 1435701 h 3734631"/>
                <a:gd name="connsiteX50" fmla="*/ 1946367 w 4569687"/>
                <a:gd name="connsiteY50" fmla="*/ 1185999 h 3734631"/>
                <a:gd name="connsiteX51" fmla="*/ 1956892 w 4569687"/>
                <a:gd name="connsiteY51" fmla="*/ 1184938 h 3734631"/>
                <a:gd name="connsiteX52" fmla="*/ 1963928 w 4569687"/>
                <a:gd name="connsiteY52" fmla="*/ 1115143 h 3734631"/>
                <a:gd name="connsiteX53" fmla="*/ 2450363 w 4569687"/>
                <a:gd name="connsiteY53" fmla="*/ 718687 h 3734631"/>
                <a:gd name="connsiteX54" fmla="*/ 2520904 w 4569687"/>
                <a:gd name="connsiteY54" fmla="*/ 725798 h 3734631"/>
                <a:gd name="connsiteX0" fmla="*/ 2611712 w 4569687"/>
                <a:gd name="connsiteY0" fmla="*/ 0 h 3734631"/>
                <a:gd name="connsiteX1" fmla="*/ 2927539 w 4569687"/>
                <a:gd name="connsiteY1" fmla="*/ 0 h 3734631"/>
                <a:gd name="connsiteX2" fmla="*/ 3010471 w 4569687"/>
                <a:gd name="connsiteY2" fmla="*/ 662843 h 3734631"/>
                <a:gd name="connsiteX3" fmla="*/ 3062414 w 4569687"/>
                <a:gd name="connsiteY3" fmla="*/ 672782 h 3734631"/>
                <a:gd name="connsiteX4" fmla="*/ 3375104 w 4569687"/>
                <a:gd name="connsiteY4" fmla="*/ 893768 h 3734631"/>
                <a:gd name="connsiteX5" fmla="*/ 3401966 w 4569687"/>
                <a:gd name="connsiteY5" fmla="*/ 943258 h 3734631"/>
                <a:gd name="connsiteX6" fmla="*/ 3444529 w 4569687"/>
                <a:gd name="connsiteY6" fmla="*/ 938967 h 3734631"/>
                <a:gd name="connsiteX7" fmla="*/ 3941882 w 4569687"/>
                <a:gd name="connsiteY7" fmla="*/ 1268635 h 3734631"/>
                <a:gd name="connsiteX8" fmla="*/ 3950232 w 4569687"/>
                <a:gd name="connsiteY8" fmla="*/ 1295533 h 3734631"/>
                <a:gd name="connsiteX9" fmla="*/ 3968452 w 4569687"/>
                <a:gd name="connsiteY9" fmla="*/ 1289878 h 3734631"/>
                <a:gd name="connsiteX10" fmla="*/ 4041773 w 4569687"/>
                <a:gd name="connsiteY10" fmla="*/ 1282486 h 3734631"/>
                <a:gd name="connsiteX11" fmla="*/ 4398197 w 4569687"/>
                <a:gd name="connsiteY11" fmla="*/ 1572980 h 3734631"/>
                <a:gd name="connsiteX12" fmla="*/ 4401113 w 4569687"/>
                <a:gd name="connsiteY12" fmla="*/ 1601912 h 3734631"/>
                <a:gd name="connsiteX13" fmla="*/ 4509768 w 4569687"/>
                <a:gd name="connsiteY13" fmla="*/ 1612865 h 3734631"/>
                <a:gd name="connsiteX14" fmla="*/ 4569687 w 4569687"/>
                <a:gd name="connsiteY14" fmla="*/ 1630661 h 3734631"/>
                <a:gd name="connsiteX15" fmla="*/ 4569687 w 4569687"/>
                <a:gd name="connsiteY15" fmla="*/ 3685776 h 3734631"/>
                <a:gd name="connsiteX16" fmla="*/ 4479175 w 4569687"/>
                <a:gd name="connsiteY16" fmla="*/ 3694900 h 3734631"/>
                <a:gd name="connsiteX17" fmla="*/ 4083674 w 4569687"/>
                <a:gd name="connsiteY17" fmla="*/ 3574092 h 3734631"/>
                <a:gd name="connsiteX18" fmla="*/ 4051094 w 4569687"/>
                <a:gd name="connsiteY18" fmla="*/ 3547210 h 3734631"/>
                <a:gd name="connsiteX19" fmla="*/ 4009782 w 4569687"/>
                <a:gd name="connsiteY19" fmla="*/ 3581295 h 3734631"/>
                <a:gd name="connsiteX20" fmla="*/ 3782104 w 4569687"/>
                <a:gd name="connsiteY20" fmla="*/ 3650841 h 3734631"/>
                <a:gd name="connsiteX21" fmla="*/ 3494159 w 4569687"/>
                <a:gd name="connsiteY21" fmla="*/ 3531570 h 3734631"/>
                <a:gd name="connsiteX22" fmla="*/ 3452428 w 4569687"/>
                <a:gd name="connsiteY22" fmla="*/ 3480992 h 3734631"/>
                <a:gd name="connsiteX23" fmla="*/ 3441126 w 4569687"/>
                <a:gd name="connsiteY23" fmla="*/ 3501813 h 3734631"/>
                <a:gd name="connsiteX24" fmla="*/ 3103456 w 4569687"/>
                <a:gd name="connsiteY24" fmla="*/ 3681351 h 3734631"/>
                <a:gd name="connsiteX25" fmla="*/ 2815511 w 4569687"/>
                <a:gd name="connsiteY25" fmla="*/ 3562080 h 3734631"/>
                <a:gd name="connsiteX26" fmla="*/ 2772231 w 4569687"/>
                <a:gd name="connsiteY26" fmla="*/ 3509625 h 3734631"/>
                <a:gd name="connsiteX27" fmla="*/ 2697608 w 4569687"/>
                <a:gd name="connsiteY27" fmla="*/ 3571194 h 3734631"/>
                <a:gd name="connsiteX28" fmla="*/ 2162552 w 4569687"/>
                <a:gd name="connsiteY28" fmla="*/ 3734631 h 3734631"/>
                <a:gd name="connsiteX29" fmla="*/ 1369010 w 4569687"/>
                <a:gd name="connsiteY29" fmla="*/ 3312708 h 3734631"/>
                <a:gd name="connsiteX30" fmla="*/ 1334207 w 4569687"/>
                <a:gd name="connsiteY30" fmla="*/ 3340352 h 3734631"/>
                <a:gd name="connsiteX31" fmla="*/ 1046262 w 4569687"/>
                <a:gd name="connsiteY31" fmla="*/ 3459623 h 3734631"/>
                <a:gd name="connsiteX32" fmla="*/ 647319 w 4569687"/>
                <a:gd name="connsiteY32" fmla="*/ 3134475 h 3734631"/>
                <a:gd name="connsiteX33" fmla="*/ 642925 w 4569687"/>
                <a:gd name="connsiteY33" fmla="*/ 3090891 h 3734631"/>
                <a:gd name="connsiteX34" fmla="*/ 634894 w 4569687"/>
                <a:gd name="connsiteY34" fmla="*/ 3098188 h 3734631"/>
                <a:gd name="connsiteX35" fmla="*/ 407216 w 4569687"/>
                <a:gd name="connsiteY35" fmla="*/ 3167734 h 3734631"/>
                <a:gd name="connsiteX36" fmla="*/ 0 w 4569687"/>
                <a:gd name="connsiteY36" fmla="*/ 2760518 h 3734631"/>
                <a:gd name="connsiteX37" fmla="*/ 407216 w 4569687"/>
                <a:gd name="connsiteY37" fmla="*/ 2353302 h 3734631"/>
                <a:gd name="connsiteX38" fmla="*/ 489284 w 4569687"/>
                <a:gd name="connsiteY38" fmla="*/ 2361575 h 3734631"/>
                <a:gd name="connsiteX39" fmla="*/ 508084 w 4569687"/>
                <a:gd name="connsiteY39" fmla="*/ 2367411 h 3734631"/>
                <a:gd name="connsiteX40" fmla="*/ 503849 w 4569687"/>
                <a:gd name="connsiteY40" fmla="*/ 2325400 h 3734631"/>
                <a:gd name="connsiteX41" fmla="*/ 1121688 w 4569687"/>
                <a:gd name="connsiteY41" fmla="*/ 1707561 h 3734631"/>
                <a:gd name="connsiteX42" fmla="*/ 1246204 w 4569687"/>
                <a:gd name="connsiteY42" fmla="*/ 1720113 h 3734631"/>
                <a:gd name="connsiteX43" fmla="*/ 1284356 w 4569687"/>
                <a:gd name="connsiteY43" fmla="*/ 1731957 h 3734631"/>
                <a:gd name="connsiteX44" fmla="*/ 1305976 w 4569687"/>
                <a:gd name="connsiteY44" fmla="*/ 1705754 h 3734631"/>
                <a:gd name="connsiteX45" fmla="*/ 1742854 w 4569687"/>
                <a:gd name="connsiteY45" fmla="*/ 1524793 h 3734631"/>
                <a:gd name="connsiteX46" fmla="*/ 1760288 w 4569687"/>
                <a:gd name="connsiteY46" fmla="*/ 1526551 h 3734631"/>
                <a:gd name="connsiteX47" fmla="*/ 1748032 w 4569687"/>
                <a:gd name="connsiteY47" fmla="*/ 1487068 h 3734631"/>
                <a:gd name="connsiteX48" fmla="*/ 1742854 w 4569687"/>
                <a:gd name="connsiteY48" fmla="*/ 1435701 h 3734631"/>
                <a:gd name="connsiteX49" fmla="*/ 1946367 w 4569687"/>
                <a:gd name="connsiteY49" fmla="*/ 1185999 h 3734631"/>
                <a:gd name="connsiteX50" fmla="*/ 1956892 w 4569687"/>
                <a:gd name="connsiteY50" fmla="*/ 1184938 h 3734631"/>
                <a:gd name="connsiteX51" fmla="*/ 1963928 w 4569687"/>
                <a:gd name="connsiteY51" fmla="*/ 1115143 h 3734631"/>
                <a:gd name="connsiteX52" fmla="*/ 2450363 w 4569687"/>
                <a:gd name="connsiteY52" fmla="*/ 718687 h 3734631"/>
                <a:gd name="connsiteX53" fmla="*/ 2520904 w 4569687"/>
                <a:gd name="connsiteY53" fmla="*/ 725798 h 3734631"/>
                <a:gd name="connsiteX54" fmla="*/ 2611712 w 4569687"/>
                <a:gd name="connsiteY54" fmla="*/ 0 h 3734631"/>
                <a:gd name="connsiteX0" fmla="*/ 2611712 w 4569687"/>
                <a:gd name="connsiteY0" fmla="*/ 0 h 3743131"/>
                <a:gd name="connsiteX1" fmla="*/ 2927539 w 4569687"/>
                <a:gd name="connsiteY1" fmla="*/ 0 h 3743131"/>
                <a:gd name="connsiteX2" fmla="*/ 3010471 w 4569687"/>
                <a:gd name="connsiteY2" fmla="*/ 662843 h 3743131"/>
                <a:gd name="connsiteX3" fmla="*/ 3062414 w 4569687"/>
                <a:gd name="connsiteY3" fmla="*/ 672782 h 3743131"/>
                <a:gd name="connsiteX4" fmla="*/ 3375104 w 4569687"/>
                <a:gd name="connsiteY4" fmla="*/ 893768 h 3743131"/>
                <a:gd name="connsiteX5" fmla="*/ 3401966 w 4569687"/>
                <a:gd name="connsiteY5" fmla="*/ 943258 h 3743131"/>
                <a:gd name="connsiteX6" fmla="*/ 3444529 w 4569687"/>
                <a:gd name="connsiteY6" fmla="*/ 938967 h 3743131"/>
                <a:gd name="connsiteX7" fmla="*/ 3941882 w 4569687"/>
                <a:gd name="connsiteY7" fmla="*/ 1268635 h 3743131"/>
                <a:gd name="connsiteX8" fmla="*/ 3950232 w 4569687"/>
                <a:gd name="connsiteY8" fmla="*/ 1295533 h 3743131"/>
                <a:gd name="connsiteX9" fmla="*/ 3968452 w 4569687"/>
                <a:gd name="connsiteY9" fmla="*/ 1289878 h 3743131"/>
                <a:gd name="connsiteX10" fmla="*/ 4041773 w 4569687"/>
                <a:gd name="connsiteY10" fmla="*/ 1282486 h 3743131"/>
                <a:gd name="connsiteX11" fmla="*/ 4398197 w 4569687"/>
                <a:gd name="connsiteY11" fmla="*/ 1572980 h 3743131"/>
                <a:gd name="connsiteX12" fmla="*/ 4401113 w 4569687"/>
                <a:gd name="connsiteY12" fmla="*/ 1601912 h 3743131"/>
                <a:gd name="connsiteX13" fmla="*/ 4509768 w 4569687"/>
                <a:gd name="connsiteY13" fmla="*/ 1612865 h 3743131"/>
                <a:gd name="connsiteX14" fmla="*/ 4569687 w 4569687"/>
                <a:gd name="connsiteY14" fmla="*/ 1630661 h 3743131"/>
                <a:gd name="connsiteX15" fmla="*/ 4569687 w 4569687"/>
                <a:gd name="connsiteY15" fmla="*/ 3685776 h 3743131"/>
                <a:gd name="connsiteX16" fmla="*/ 4479175 w 4569687"/>
                <a:gd name="connsiteY16" fmla="*/ 3694900 h 3743131"/>
                <a:gd name="connsiteX17" fmla="*/ 4083674 w 4569687"/>
                <a:gd name="connsiteY17" fmla="*/ 3574092 h 3743131"/>
                <a:gd name="connsiteX18" fmla="*/ 4051094 w 4569687"/>
                <a:gd name="connsiteY18" fmla="*/ 3547210 h 3743131"/>
                <a:gd name="connsiteX19" fmla="*/ 4009782 w 4569687"/>
                <a:gd name="connsiteY19" fmla="*/ 3581295 h 3743131"/>
                <a:gd name="connsiteX20" fmla="*/ 3782104 w 4569687"/>
                <a:gd name="connsiteY20" fmla="*/ 3650841 h 3743131"/>
                <a:gd name="connsiteX21" fmla="*/ 3494159 w 4569687"/>
                <a:gd name="connsiteY21" fmla="*/ 3531570 h 3743131"/>
                <a:gd name="connsiteX22" fmla="*/ 3452428 w 4569687"/>
                <a:gd name="connsiteY22" fmla="*/ 3480992 h 3743131"/>
                <a:gd name="connsiteX23" fmla="*/ 3441126 w 4569687"/>
                <a:gd name="connsiteY23" fmla="*/ 3501813 h 3743131"/>
                <a:gd name="connsiteX24" fmla="*/ 3103456 w 4569687"/>
                <a:gd name="connsiteY24" fmla="*/ 3681351 h 3743131"/>
                <a:gd name="connsiteX25" fmla="*/ 2815511 w 4569687"/>
                <a:gd name="connsiteY25" fmla="*/ 3562080 h 3743131"/>
                <a:gd name="connsiteX26" fmla="*/ 2772231 w 4569687"/>
                <a:gd name="connsiteY26" fmla="*/ 3509625 h 3743131"/>
                <a:gd name="connsiteX27" fmla="*/ 2697608 w 4569687"/>
                <a:gd name="connsiteY27" fmla="*/ 3571194 h 3743131"/>
                <a:gd name="connsiteX28" fmla="*/ 2162552 w 4569687"/>
                <a:gd name="connsiteY28" fmla="*/ 3734631 h 3743131"/>
                <a:gd name="connsiteX29" fmla="*/ 1334207 w 4569687"/>
                <a:gd name="connsiteY29" fmla="*/ 3340352 h 3743131"/>
                <a:gd name="connsiteX30" fmla="*/ 1046262 w 4569687"/>
                <a:gd name="connsiteY30" fmla="*/ 3459623 h 3743131"/>
                <a:gd name="connsiteX31" fmla="*/ 647319 w 4569687"/>
                <a:gd name="connsiteY31" fmla="*/ 3134475 h 3743131"/>
                <a:gd name="connsiteX32" fmla="*/ 642925 w 4569687"/>
                <a:gd name="connsiteY32" fmla="*/ 3090891 h 3743131"/>
                <a:gd name="connsiteX33" fmla="*/ 634894 w 4569687"/>
                <a:gd name="connsiteY33" fmla="*/ 3098188 h 3743131"/>
                <a:gd name="connsiteX34" fmla="*/ 407216 w 4569687"/>
                <a:gd name="connsiteY34" fmla="*/ 3167734 h 3743131"/>
                <a:gd name="connsiteX35" fmla="*/ 0 w 4569687"/>
                <a:gd name="connsiteY35" fmla="*/ 2760518 h 3743131"/>
                <a:gd name="connsiteX36" fmla="*/ 407216 w 4569687"/>
                <a:gd name="connsiteY36" fmla="*/ 2353302 h 3743131"/>
                <a:gd name="connsiteX37" fmla="*/ 489284 w 4569687"/>
                <a:gd name="connsiteY37" fmla="*/ 2361575 h 3743131"/>
                <a:gd name="connsiteX38" fmla="*/ 508084 w 4569687"/>
                <a:gd name="connsiteY38" fmla="*/ 2367411 h 3743131"/>
                <a:gd name="connsiteX39" fmla="*/ 503849 w 4569687"/>
                <a:gd name="connsiteY39" fmla="*/ 2325400 h 3743131"/>
                <a:gd name="connsiteX40" fmla="*/ 1121688 w 4569687"/>
                <a:gd name="connsiteY40" fmla="*/ 1707561 h 3743131"/>
                <a:gd name="connsiteX41" fmla="*/ 1246204 w 4569687"/>
                <a:gd name="connsiteY41" fmla="*/ 1720113 h 3743131"/>
                <a:gd name="connsiteX42" fmla="*/ 1284356 w 4569687"/>
                <a:gd name="connsiteY42" fmla="*/ 1731957 h 3743131"/>
                <a:gd name="connsiteX43" fmla="*/ 1305976 w 4569687"/>
                <a:gd name="connsiteY43" fmla="*/ 1705754 h 3743131"/>
                <a:gd name="connsiteX44" fmla="*/ 1742854 w 4569687"/>
                <a:gd name="connsiteY44" fmla="*/ 1524793 h 3743131"/>
                <a:gd name="connsiteX45" fmla="*/ 1760288 w 4569687"/>
                <a:gd name="connsiteY45" fmla="*/ 1526551 h 3743131"/>
                <a:gd name="connsiteX46" fmla="*/ 1748032 w 4569687"/>
                <a:gd name="connsiteY46" fmla="*/ 1487068 h 3743131"/>
                <a:gd name="connsiteX47" fmla="*/ 1742854 w 4569687"/>
                <a:gd name="connsiteY47" fmla="*/ 1435701 h 3743131"/>
                <a:gd name="connsiteX48" fmla="*/ 1946367 w 4569687"/>
                <a:gd name="connsiteY48" fmla="*/ 1185999 h 3743131"/>
                <a:gd name="connsiteX49" fmla="*/ 1956892 w 4569687"/>
                <a:gd name="connsiteY49" fmla="*/ 1184938 h 3743131"/>
                <a:gd name="connsiteX50" fmla="*/ 1963928 w 4569687"/>
                <a:gd name="connsiteY50" fmla="*/ 1115143 h 3743131"/>
                <a:gd name="connsiteX51" fmla="*/ 2450363 w 4569687"/>
                <a:gd name="connsiteY51" fmla="*/ 718687 h 3743131"/>
                <a:gd name="connsiteX52" fmla="*/ 2520904 w 4569687"/>
                <a:gd name="connsiteY52" fmla="*/ 725798 h 3743131"/>
                <a:gd name="connsiteX53" fmla="*/ 2611712 w 4569687"/>
                <a:gd name="connsiteY53" fmla="*/ 0 h 3743131"/>
                <a:gd name="connsiteX0" fmla="*/ 2611712 w 4569687"/>
                <a:gd name="connsiteY0" fmla="*/ 0 h 3741630"/>
                <a:gd name="connsiteX1" fmla="*/ 2927539 w 4569687"/>
                <a:gd name="connsiteY1" fmla="*/ 0 h 3741630"/>
                <a:gd name="connsiteX2" fmla="*/ 3010471 w 4569687"/>
                <a:gd name="connsiteY2" fmla="*/ 662843 h 3741630"/>
                <a:gd name="connsiteX3" fmla="*/ 3062414 w 4569687"/>
                <a:gd name="connsiteY3" fmla="*/ 672782 h 3741630"/>
                <a:gd name="connsiteX4" fmla="*/ 3375104 w 4569687"/>
                <a:gd name="connsiteY4" fmla="*/ 893768 h 3741630"/>
                <a:gd name="connsiteX5" fmla="*/ 3401966 w 4569687"/>
                <a:gd name="connsiteY5" fmla="*/ 943258 h 3741630"/>
                <a:gd name="connsiteX6" fmla="*/ 3444529 w 4569687"/>
                <a:gd name="connsiteY6" fmla="*/ 938967 h 3741630"/>
                <a:gd name="connsiteX7" fmla="*/ 3941882 w 4569687"/>
                <a:gd name="connsiteY7" fmla="*/ 1268635 h 3741630"/>
                <a:gd name="connsiteX8" fmla="*/ 3950232 w 4569687"/>
                <a:gd name="connsiteY8" fmla="*/ 1295533 h 3741630"/>
                <a:gd name="connsiteX9" fmla="*/ 3968452 w 4569687"/>
                <a:gd name="connsiteY9" fmla="*/ 1289878 h 3741630"/>
                <a:gd name="connsiteX10" fmla="*/ 4041773 w 4569687"/>
                <a:gd name="connsiteY10" fmla="*/ 1282486 h 3741630"/>
                <a:gd name="connsiteX11" fmla="*/ 4398197 w 4569687"/>
                <a:gd name="connsiteY11" fmla="*/ 1572980 h 3741630"/>
                <a:gd name="connsiteX12" fmla="*/ 4401113 w 4569687"/>
                <a:gd name="connsiteY12" fmla="*/ 1601912 h 3741630"/>
                <a:gd name="connsiteX13" fmla="*/ 4509768 w 4569687"/>
                <a:gd name="connsiteY13" fmla="*/ 1612865 h 3741630"/>
                <a:gd name="connsiteX14" fmla="*/ 4569687 w 4569687"/>
                <a:gd name="connsiteY14" fmla="*/ 1630661 h 3741630"/>
                <a:gd name="connsiteX15" fmla="*/ 4569687 w 4569687"/>
                <a:gd name="connsiteY15" fmla="*/ 3685776 h 3741630"/>
                <a:gd name="connsiteX16" fmla="*/ 4479175 w 4569687"/>
                <a:gd name="connsiteY16" fmla="*/ 3694900 h 3741630"/>
                <a:gd name="connsiteX17" fmla="*/ 4083674 w 4569687"/>
                <a:gd name="connsiteY17" fmla="*/ 3574092 h 3741630"/>
                <a:gd name="connsiteX18" fmla="*/ 4051094 w 4569687"/>
                <a:gd name="connsiteY18" fmla="*/ 3547210 h 3741630"/>
                <a:gd name="connsiteX19" fmla="*/ 4009782 w 4569687"/>
                <a:gd name="connsiteY19" fmla="*/ 3581295 h 3741630"/>
                <a:gd name="connsiteX20" fmla="*/ 3782104 w 4569687"/>
                <a:gd name="connsiteY20" fmla="*/ 3650841 h 3741630"/>
                <a:gd name="connsiteX21" fmla="*/ 3494159 w 4569687"/>
                <a:gd name="connsiteY21" fmla="*/ 3531570 h 3741630"/>
                <a:gd name="connsiteX22" fmla="*/ 3452428 w 4569687"/>
                <a:gd name="connsiteY22" fmla="*/ 3480992 h 3741630"/>
                <a:gd name="connsiteX23" fmla="*/ 3441126 w 4569687"/>
                <a:gd name="connsiteY23" fmla="*/ 3501813 h 3741630"/>
                <a:gd name="connsiteX24" fmla="*/ 3103456 w 4569687"/>
                <a:gd name="connsiteY24" fmla="*/ 3681351 h 3741630"/>
                <a:gd name="connsiteX25" fmla="*/ 2815511 w 4569687"/>
                <a:gd name="connsiteY25" fmla="*/ 3562080 h 3741630"/>
                <a:gd name="connsiteX26" fmla="*/ 2772231 w 4569687"/>
                <a:gd name="connsiteY26" fmla="*/ 3509625 h 3741630"/>
                <a:gd name="connsiteX27" fmla="*/ 2697608 w 4569687"/>
                <a:gd name="connsiteY27" fmla="*/ 3571194 h 3741630"/>
                <a:gd name="connsiteX28" fmla="*/ 2162552 w 4569687"/>
                <a:gd name="connsiteY28" fmla="*/ 3734631 h 3741630"/>
                <a:gd name="connsiteX29" fmla="*/ 1390478 w 4569687"/>
                <a:gd name="connsiteY29" fmla="*/ 3368488 h 3741630"/>
                <a:gd name="connsiteX30" fmla="*/ 1046262 w 4569687"/>
                <a:gd name="connsiteY30" fmla="*/ 3459623 h 3741630"/>
                <a:gd name="connsiteX31" fmla="*/ 647319 w 4569687"/>
                <a:gd name="connsiteY31" fmla="*/ 3134475 h 3741630"/>
                <a:gd name="connsiteX32" fmla="*/ 642925 w 4569687"/>
                <a:gd name="connsiteY32" fmla="*/ 3090891 h 3741630"/>
                <a:gd name="connsiteX33" fmla="*/ 634894 w 4569687"/>
                <a:gd name="connsiteY33" fmla="*/ 3098188 h 3741630"/>
                <a:gd name="connsiteX34" fmla="*/ 407216 w 4569687"/>
                <a:gd name="connsiteY34" fmla="*/ 3167734 h 3741630"/>
                <a:gd name="connsiteX35" fmla="*/ 0 w 4569687"/>
                <a:gd name="connsiteY35" fmla="*/ 2760518 h 3741630"/>
                <a:gd name="connsiteX36" fmla="*/ 407216 w 4569687"/>
                <a:gd name="connsiteY36" fmla="*/ 2353302 h 3741630"/>
                <a:gd name="connsiteX37" fmla="*/ 489284 w 4569687"/>
                <a:gd name="connsiteY37" fmla="*/ 2361575 h 3741630"/>
                <a:gd name="connsiteX38" fmla="*/ 508084 w 4569687"/>
                <a:gd name="connsiteY38" fmla="*/ 2367411 h 3741630"/>
                <a:gd name="connsiteX39" fmla="*/ 503849 w 4569687"/>
                <a:gd name="connsiteY39" fmla="*/ 2325400 h 3741630"/>
                <a:gd name="connsiteX40" fmla="*/ 1121688 w 4569687"/>
                <a:gd name="connsiteY40" fmla="*/ 1707561 h 3741630"/>
                <a:gd name="connsiteX41" fmla="*/ 1246204 w 4569687"/>
                <a:gd name="connsiteY41" fmla="*/ 1720113 h 3741630"/>
                <a:gd name="connsiteX42" fmla="*/ 1284356 w 4569687"/>
                <a:gd name="connsiteY42" fmla="*/ 1731957 h 3741630"/>
                <a:gd name="connsiteX43" fmla="*/ 1305976 w 4569687"/>
                <a:gd name="connsiteY43" fmla="*/ 1705754 h 3741630"/>
                <a:gd name="connsiteX44" fmla="*/ 1742854 w 4569687"/>
                <a:gd name="connsiteY44" fmla="*/ 1524793 h 3741630"/>
                <a:gd name="connsiteX45" fmla="*/ 1760288 w 4569687"/>
                <a:gd name="connsiteY45" fmla="*/ 1526551 h 3741630"/>
                <a:gd name="connsiteX46" fmla="*/ 1748032 w 4569687"/>
                <a:gd name="connsiteY46" fmla="*/ 1487068 h 3741630"/>
                <a:gd name="connsiteX47" fmla="*/ 1742854 w 4569687"/>
                <a:gd name="connsiteY47" fmla="*/ 1435701 h 3741630"/>
                <a:gd name="connsiteX48" fmla="*/ 1946367 w 4569687"/>
                <a:gd name="connsiteY48" fmla="*/ 1185999 h 3741630"/>
                <a:gd name="connsiteX49" fmla="*/ 1956892 w 4569687"/>
                <a:gd name="connsiteY49" fmla="*/ 1184938 h 3741630"/>
                <a:gd name="connsiteX50" fmla="*/ 1963928 w 4569687"/>
                <a:gd name="connsiteY50" fmla="*/ 1115143 h 3741630"/>
                <a:gd name="connsiteX51" fmla="*/ 2450363 w 4569687"/>
                <a:gd name="connsiteY51" fmla="*/ 718687 h 3741630"/>
                <a:gd name="connsiteX52" fmla="*/ 2520904 w 4569687"/>
                <a:gd name="connsiteY52" fmla="*/ 725798 h 3741630"/>
                <a:gd name="connsiteX53" fmla="*/ 2611712 w 4569687"/>
                <a:gd name="connsiteY53" fmla="*/ 0 h 3741630"/>
                <a:gd name="connsiteX0" fmla="*/ 2611712 w 4569687"/>
                <a:gd name="connsiteY0" fmla="*/ 0 h 3734730"/>
                <a:gd name="connsiteX1" fmla="*/ 2927539 w 4569687"/>
                <a:gd name="connsiteY1" fmla="*/ 0 h 3734730"/>
                <a:gd name="connsiteX2" fmla="*/ 3010471 w 4569687"/>
                <a:gd name="connsiteY2" fmla="*/ 662843 h 3734730"/>
                <a:gd name="connsiteX3" fmla="*/ 3062414 w 4569687"/>
                <a:gd name="connsiteY3" fmla="*/ 672782 h 3734730"/>
                <a:gd name="connsiteX4" fmla="*/ 3375104 w 4569687"/>
                <a:gd name="connsiteY4" fmla="*/ 893768 h 3734730"/>
                <a:gd name="connsiteX5" fmla="*/ 3401966 w 4569687"/>
                <a:gd name="connsiteY5" fmla="*/ 943258 h 3734730"/>
                <a:gd name="connsiteX6" fmla="*/ 3444529 w 4569687"/>
                <a:gd name="connsiteY6" fmla="*/ 938967 h 3734730"/>
                <a:gd name="connsiteX7" fmla="*/ 3941882 w 4569687"/>
                <a:gd name="connsiteY7" fmla="*/ 1268635 h 3734730"/>
                <a:gd name="connsiteX8" fmla="*/ 3950232 w 4569687"/>
                <a:gd name="connsiteY8" fmla="*/ 1295533 h 3734730"/>
                <a:gd name="connsiteX9" fmla="*/ 3968452 w 4569687"/>
                <a:gd name="connsiteY9" fmla="*/ 1289878 h 3734730"/>
                <a:gd name="connsiteX10" fmla="*/ 4041773 w 4569687"/>
                <a:gd name="connsiteY10" fmla="*/ 1282486 h 3734730"/>
                <a:gd name="connsiteX11" fmla="*/ 4398197 w 4569687"/>
                <a:gd name="connsiteY11" fmla="*/ 1572980 h 3734730"/>
                <a:gd name="connsiteX12" fmla="*/ 4401113 w 4569687"/>
                <a:gd name="connsiteY12" fmla="*/ 1601912 h 3734730"/>
                <a:gd name="connsiteX13" fmla="*/ 4509768 w 4569687"/>
                <a:gd name="connsiteY13" fmla="*/ 1612865 h 3734730"/>
                <a:gd name="connsiteX14" fmla="*/ 4569687 w 4569687"/>
                <a:gd name="connsiteY14" fmla="*/ 1630661 h 3734730"/>
                <a:gd name="connsiteX15" fmla="*/ 4569687 w 4569687"/>
                <a:gd name="connsiteY15" fmla="*/ 3685776 h 3734730"/>
                <a:gd name="connsiteX16" fmla="*/ 4479175 w 4569687"/>
                <a:gd name="connsiteY16" fmla="*/ 3694900 h 3734730"/>
                <a:gd name="connsiteX17" fmla="*/ 4083674 w 4569687"/>
                <a:gd name="connsiteY17" fmla="*/ 3574092 h 3734730"/>
                <a:gd name="connsiteX18" fmla="*/ 4051094 w 4569687"/>
                <a:gd name="connsiteY18" fmla="*/ 3547210 h 3734730"/>
                <a:gd name="connsiteX19" fmla="*/ 4009782 w 4569687"/>
                <a:gd name="connsiteY19" fmla="*/ 3581295 h 3734730"/>
                <a:gd name="connsiteX20" fmla="*/ 3782104 w 4569687"/>
                <a:gd name="connsiteY20" fmla="*/ 3650841 h 3734730"/>
                <a:gd name="connsiteX21" fmla="*/ 3494159 w 4569687"/>
                <a:gd name="connsiteY21" fmla="*/ 3531570 h 3734730"/>
                <a:gd name="connsiteX22" fmla="*/ 3452428 w 4569687"/>
                <a:gd name="connsiteY22" fmla="*/ 3480992 h 3734730"/>
                <a:gd name="connsiteX23" fmla="*/ 3441126 w 4569687"/>
                <a:gd name="connsiteY23" fmla="*/ 3501813 h 3734730"/>
                <a:gd name="connsiteX24" fmla="*/ 3103456 w 4569687"/>
                <a:gd name="connsiteY24" fmla="*/ 3681351 h 3734730"/>
                <a:gd name="connsiteX25" fmla="*/ 2815511 w 4569687"/>
                <a:gd name="connsiteY25" fmla="*/ 3562080 h 3734730"/>
                <a:gd name="connsiteX26" fmla="*/ 2772231 w 4569687"/>
                <a:gd name="connsiteY26" fmla="*/ 3509625 h 3734730"/>
                <a:gd name="connsiteX27" fmla="*/ 2697608 w 4569687"/>
                <a:gd name="connsiteY27" fmla="*/ 3571194 h 3734730"/>
                <a:gd name="connsiteX28" fmla="*/ 2162552 w 4569687"/>
                <a:gd name="connsiteY28" fmla="*/ 3734631 h 3734730"/>
                <a:gd name="connsiteX29" fmla="*/ 1390478 w 4569687"/>
                <a:gd name="connsiteY29" fmla="*/ 3368488 h 3734730"/>
                <a:gd name="connsiteX30" fmla="*/ 1046262 w 4569687"/>
                <a:gd name="connsiteY30" fmla="*/ 3459623 h 3734730"/>
                <a:gd name="connsiteX31" fmla="*/ 647319 w 4569687"/>
                <a:gd name="connsiteY31" fmla="*/ 3134475 h 3734730"/>
                <a:gd name="connsiteX32" fmla="*/ 642925 w 4569687"/>
                <a:gd name="connsiteY32" fmla="*/ 3090891 h 3734730"/>
                <a:gd name="connsiteX33" fmla="*/ 634894 w 4569687"/>
                <a:gd name="connsiteY33" fmla="*/ 3098188 h 3734730"/>
                <a:gd name="connsiteX34" fmla="*/ 407216 w 4569687"/>
                <a:gd name="connsiteY34" fmla="*/ 3167734 h 3734730"/>
                <a:gd name="connsiteX35" fmla="*/ 0 w 4569687"/>
                <a:gd name="connsiteY35" fmla="*/ 2760518 h 3734730"/>
                <a:gd name="connsiteX36" fmla="*/ 407216 w 4569687"/>
                <a:gd name="connsiteY36" fmla="*/ 2353302 h 3734730"/>
                <a:gd name="connsiteX37" fmla="*/ 489284 w 4569687"/>
                <a:gd name="connsiteY37" fmla="*/ 2361575 h 3734730"/>
                <a:gd name="connsiteX38" fmla="*/ 508084 w 4569687"/>
                <a:gd name="connsiteY38" fmla="*/ 2367411 h 3734730"/>
                <a:gd name="connsiteX39" fmla="*/ 503849 w 4569687"/>
                <a:gd name="connsiteY39" fmla="*/ 2325400 h 3734730"/>
                <a:gd name="connsiteX40" fmla="*/ 1121688 w 4569687"/>
                <a:gd name="connsiteY40" fmla="*/ 1707561 h 3734730"/>
                <a:gd name="connsiteX41" fmla="*/ 1246204 w 4569687"/>
                <a:gd name="connsiteY41" fmla="*/ 1720113 h 3734730"/>
                <a:gd name="connsiteX42" fmla="*/ 1284356 w 4569687"/>
                <a:gd name="connsiteY42" fmla="*/ 1731957 h 3734730"/>
                <a:gd name="connsiteX43" fmla="*/ 1305976 w 4569687"/>
                <a:gd name="connsiteY43" fmla="*/ 1705754 h 3734730"/>
                <a:gd name="connsiteX44" fmla="*/ 1742854 w 4569687"/>
                <a:gd name="connsiteY44" fmla="*/ 1524793 h 3734730"/>
                <a:gd name="connsiteX45" fmla="*/ 1760288 w 4569687"/>
                <a:gd name="connsiteY45" fmla="*/ 1526551 h 3734730"/>
                <a:gd name="connsiteX46" fmla="*/ 1748032 w 4569687"/>
                <a:gd name="connsiteY46" fmla="*/ 1487068 h 3734730"/>
                <a:gd name="connsiteX47" fmla="*/ 1742854 w 4569687"/>
                <a:gd name="connsiteY47" fmla="*/ 1435701 h 3734730"/>
                <a:gd name="connsiteX48" fmla="*/ 1946367 w 4569687"/>
                <a:gd name="connsiteY48" fmla="*/ 1185999 h 3734730"/>
                <a:gd name="connsiteX49" fmla="*/ 1956892 w 4569687"/>
                <a:gd name="connsiteY49" fmla="*/ 1184938 h 3734730"/>
                <a:gd name="connsiteX50" fmla="*/ 1963928 w 4569687"/>
                <a:gd name="connsiteY50" fmla="*/ 1115143 h 3734730"/>
                <a:gd name="connsiteX51" fmla="*/ 2450363 w 4569687"/>
                <a:gd name="connsiteY51" fmla="*/ 718687 h 3734730"/>
                <a:gd name="connsiteX52" fmla="*/ 2520904 w 4569687"/>
                <a:gd name="connsiteY52" fmla="*/ 725798 h 3734730"/>
                <a:gd name="connsiteX53" fmla="*/ 2611712 w 4569687"/>
                <a:gd name="connsiteY53" fmla="*/ 0 h 3734730"/>
                <a:gd name="connsiteX0" fmla="*/ 2611712 w 4569687"/>
                <a:gd name="connsiteY0" fmla="*/ 0 h 3734730"/>
                <a:gd name="connsiteX1" fmla="*/ 2927539 w 4569687"/>
                <a:gd name="connsiteY1" fmla="*/ 0 h 3734730"/>
                <a:gd name="connsiteX2" fmla="*/ 3010471 w 4569687"/>
                <a:gd name="connsiteY2" fmla="*/ 662843 h 3734730"/>
                <a:gd name="connsiteX3" fmla="*/ 3062414 w 4569687"/>
                <a:gd name="connsiteY3" fmla="*/ 672782 h 3734730"/>
                <a:gd name="connsiteX4" fmla="*/ 3375104 w 4569687"/>
                <a:gd name="connsiteY4" fmla="*/ 893768 h 3734730"/>
                <a:gd name="connsiteX5" fmla="*/ 3401966 w 4569687"/>
                <a:gd name="connsiteY5" fmla="*/ 943258 h 3734730"/>
                <a:gd name="connsiteX6" fmla="*/ 3444529 w 4569687"/>
                <a:gd name="connsiteY6" fmla="*/ 938967 h 3734730"/>
                <a:gd name="connsiteX7" fmla="*/ 3941882 w 4569687"/>
                <a:gd name="connsiteY7" fmla="*/ 1268635 h 3734730"/>
                <a:gd name="connsiteX8" fmla="*/ 3950232 w 4569687"/>
                <a:gd name="connsiteY8" fmla="*/ 1295533 h 3734730"/>
                <a:gd name="connsiteX9" fmla="*/ 3968452 w 4569687"/>
                <a:gd name="connsiteY9" fmla="*/ 1289878 h 3734730"/>
                <a:gd name="connsiteX10" fmla="*/ 4041773 w 4569687"/>
                <a:gd name="connsiteY10" fmla="*/ 1282486 h 3734730"/>
                <a:gd name="connsiteX11" fmla="*/ 4398197 w 4569687"/>
                <a:gd name="connsiteY11" fmla="*/ 1572980 h 3734730"/>
                <a:gd name="connsiteX12" fmla="*/ 4401113 w 4569687"/>
                <a:gd name="connsiteY12" fmla="*/ 1601912 h 3734730"/>
                <a:gd name="connsiteX13" fmla="*/ 4509768 w 4569687"/>
                <a:gd name="connsiteY13" fmla="*/ 1612865 h 3734730"/>
                <a:gd name="connsiteX14" fmla="*/ 4569687 w 4569687"/>
                <a:gd name="connsiteY14" fmla="*/ 1630661 h 3734730"/>
                <a:gd name="connsiteX15" fmla="*/ 4569687 w 4569687"/>
                <a:gd name="connsiteY15" fmla="*/ 3685776 h 3734730"/>
                <a:gd name="connsiteX16" fmla="*/ 4479175 w 4569687"/>
                <a:gd name="connsiteY16" fmla="*/ 3694900 h 3734730"/>
                <a:gd name="connsiteX17" fmla="*/ 4083674 w 4569687"/>
                <a:gd name="connsiteY17" fmla="*/ 3574092 h 3734730"/>
                <a:gd name="connsiteX18" fmla="*/ 4051094 w 4569687"/>
                <a:gd name="connsiteY18" fmla="*/ 3547210 h 3734730"/>
                <a:gd name="connsiteX19" fmla="*/ 4009782 w 4569687"/>
                <a:gd name="connsiteY19" fmla="*/ 3581295 h 3734730"/>
                <a:gd name="connsiteX20" fmla="*/ 3782104 w 4569687"/>
                <a:gd name="connsiteY20" fmla="*/ 3650841 h 3734730"/>
                <a:gd name="connsiteX21" fmla="*/ 3494159 w 4569687"/>
                <a:gd name="connsiteY21" fmla="*/ 3531570 h 3734730"/>
                <a:gd name="connsiteX22" fmla="*/ 3452428 w 4569687"/>
                <a:gd name="connsiteY22" fmla="*/ 3480992 h 3734730"/>
                <a:gd name="connsiteX23" fmla="*/ 3441126 w 4569687"/>
                <a:gd name="connsiteY23" fmla="*/ 3501813 h 3734730"/>
                <a:gd name="connsiteX24" fmla="*/ 3103456 w 4569687"/>
                <a:gd name="connsiteY24" fmla="*/ 3681351 h 3734730"/>
                <a:gd name="connsiteX25" fmla="*/ 2815511 w 4569687"/>
                <a:gd name="connsiteY25" fmla="*/ 3562080 h 3734730"/>
                <a:gd name="connsiteX26" fmla="*/ 2772231 w 4569687"/>
                <a:gd name="connsiteY26" fmla="*/ 3509625 h 3734730"/>
                <a:gd name="connsiteX27" fmla="*/ 2697608 w 4569687"/>
                <a:gd name="connsiteY27" fmla="*/ 3571194 h 3734730"/>
                <a:gd name="connsiteX28" fmla="*/ 2162552 w 4569687"/>
                <a:gd name="connsiteY28" fmla="*/ 3734631 h 3734730"/>
                <a:gd name="connsiteX29" fmla="*/ 1390478 w 4569687"/>
                <a:gd name="connsiteY29" fmla="*/ 3368488 h 3734730"/>
                <a:gd name="connsiteX30" fmla="*/ 1046262 w 4569687"/>
                <a:gd name="connsiteY30" fmla="*/ 3459623 h 3734730"/>
                <a:gd name="connsiteX31" fmla="*/ 647319 w 4569687"/>
                <a:gd name="connsiteY31" fmla="*/ 3134475 h 3734730"/>
                <a:gd name="connsiteX32" fmla="*/ 642925 w 4569687"/>
                <a:gd name="connsiteY32" fmla="*/ 3090891 h 3734730"/>
                <a:gd name="connsiteX33" fmla="*/ 634894 w 4569687"/>
                <a:gd name="connsiteY33" fmla="*/ 3098188 h 3734730"/>
                <a:gd name="connsiteX34" fmla="*/ 407216 w 4569687"/>
                <a:gd name="connsiteY34" fmla="*/ 3167734 h 3734730"/>
                <a:gd name="connsiteX35" fmla="*/ 0 w 4569687"/>
                <a:gd name="connsiteY35" fmla="*/ 2760518 h 3734730"/>
                <a:gd name="connsiteX36" fmla="*/ 407216 w 4569687"/>
                <a:gd name="connsiteY36" fmla="*/ 2353302 h 3734730"/>
                <a:gd name="connsiteX37" fmla="*/ 489284 w 4569687"/>
                <a:gd name="connsiteY37" fmla="*/ 2361575 h 3734730"/>
                <a:gd name="connsiteX38" fmla="*/ 508084 w 4569687"/>
                <a:gd name="connsiteY38" fmla="*/ 2367411 h 3734730"/>
                <a:gd name="connsiteX39" fmla="*/ 503849 w 4569687"/>
                <a:gd name="connsiteY39" fmla="*/ 2325400 h 3734730"/>
                <a:gd name="connsiteX40" fmla="*/ 1121688 w 4569687"/>
                <a:gd name="connsiteY40" fmla="*/ 1707561 h 3734730"/>
                <a:gd name="connsiteX41" fmla="*/ 1246204 w 4569687"/>
                <a:gd name="connsiteY41" fmla="*/ 1720113 h 3734730"/>
                <a:gd name="connsiteX42" fmla="*/ 1284356 w 4569687"/>
                <a:gd name="connsiteY42" fmla="*/ 1731957 h 3734730"/>
                <a:gd name="connsiteX43" fmla="*/ 1305976 w 4569687"/>
                <a:gd name="connsiteY43" fmla="*/ 1705754 h 3734730"/>
                <a:gd name="connsiteX44" fmla="*/ 1742854 w 4569687"/>
                <a:gd name="connsiteY44" fmla="*/ 1524793 h 3734730"/>
                <a:gd name="connsiteX45" fmla="*/ 1760288 w 4569687"/>
                <a:gd name="connsiteY45" fmla="*/ 1526551 h 3734730"/>
                <a:gd name="connsiteX46" fmla="*/ 1748032 w 4569687"/>
                <a:gd name="connsiteY46" fmla="*/ 1487068 h 3734730"/>
                <a:gd name="connsiteX47" fmla="*/ 1742854 w 4569687"/>
                <a:gd name="connsiteY47" fmla="*/ 1435701 h 3734730"/>
                <a:gd name="connsiteX48" fmla="*/ 1946367 w 4569687"/>
                <a:gd name="connsiteY48" fmla="*/ 1185999 h 3734730"/>
                <a:gd name="connsiteX49" fmla="*/ 1956892 w 4569687"/>
                <a:gd name="connsiteY49" fmla="*/ 1184938 h 3734730"/>
                <a:gd name="connsiteX50" fmla="*/ 1963928 w 4569687"/>
                <a:gd name="connsiteY50" fmla="*/ 1115143 h 3734730"/>
                <a:gd name="connsiteX51" fmla="*/ 2450363 w 4569687"/>
                <a:gd name="connsiteY51" fmla="*/ 718687 h 3734730"/>
                <a:gd name="connsiteX52" fmla="*/ 2520904 w 4569687"/>
                <a:gd name="connsiteY52" fmla="*/ 725798 h 3734730"/>
                <a:gd name="connsiteX53" fmla="*/ 2611712 w 4569687"/>
                <a:gd name="connsiteY53" fmla="*/ 0 h 373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69687" h="3734730">
                  <a:moveTo>
                    <a:pt x="2611712" y="0"/>
                  </a:moveTo>
                  <a:lnTo>
                    <a:pt x="2927539" y="0"/>
                  </a:lnTo>
                  <a:lnTo>
                    <a:pt x="3010471" y="662843"/>
                  </a:lnTo>
                  <a:lnTo>
                    <a:pt x="3062414" y="672782"/>
                  </a:lnTo>
                  <a:cubicBezTo>
                    <a:pt x="3191764" y="706062"/>
                    <a:pt x="3302353" y="786083"/>
                    <a:pt x="3375104" y="893768"/>
                  </a:cubicBezTo>
                  <a:lnTo>
                    <a:pt x="3401966" y="943258"/>
                  </a:lnTo>
                  <a:lnTo>
                    <a:pt x="3444529" y="938967"/>
                  </a:lnTo>
                  <a:cubicBezTo>
                    <a:pt x="3668109" y="938967"/>
                    <a:pt x="3859940" y="1074903"/>
                    <a:pt x="3941882" y="1268635"/>
                  </a:cubicBezTo>
                  <a:lnTo>
                    <a:pt x="3950232" y="1295533"/>
                  </a:lnTo>
                  <a:lnTo>
                    <a:pt x="3968452" y="1289878"/>
                  </a:lnTo>
                  <a:cubicBezTo>
                    <a:pt x="3992135" y="1285031"/>
                    <a:pt x="4016657" y="1282486"/>
                    <a:pt x="4041773" y="1282486"/>
                  </a:cubicBezTo>
                  <a:cubicBezTo>
                    <a:pt x="4217586" y="1282486"/>
                    <a:pt x="4364272" y="1407196"/>
                    <a:pt x="4398197" y="1572980"/>
                  </a:cubicBezTo>
                  <a:lnTo>
                    <a:pt x="4401113" y="1601912"/>
                  </a:lnTo>
                  <a:lnTo>
                    <a:pt x="4509768" y="1612865"/>
                  </a:lnTo>
                  <a:lnTo>
                    <a:pt x="4569687" y="1630661"/>
                  </a:lnTo>
                  <a:lnTo>
                    <a:pt x="4569687" y="3685776"/>
                  </a:lnTo>
                  <a:lnTo>
                    <a:pt x="4479175" y="3694900"/>
                  </a:lnTo>
                  <a:cubicBezTo>
                    <a:pt x="4332673" y="3694900"/>
                    <a:pt x="4196572" y="3650364"/>
                    <a:pt x="4083674" y="3574092"/>
                  </a:cubicBezTo>
                  <a:lnTo>
                    <a:pt x="4051094" y="3547210"/>
                  </a:lnTo>
                  <a:lnTo>
                    <a:pt x="4009782" y="3581295"/>
                  </a:lnTo>
                  <a:cubicBezTo>
                    <a:pt x="3944790" y="3625203"/>
                    <a:pt x="3866441" y="3650841"/>
                    <a:pt x="3782104" y="3650841"/>
                  </a:cubicBezTo>
                  <a:cubicBezTo>
                    <a:pt x="3669655" y="3650841"/>
                    <a:pt x="3567851" y="3605262"/>
                    <a:pt x="3494159" y="3531570"/>
                  </a:cubicBezTo>
                  <a:lnTo>
                    <a:pt x="3452428" y="3480992"/>
                  </a:lnTo>
                  <a:lnTo>
                    <a:pt x="3441126" y="3501813"/>
                  </a:lnTo>
                  <a:cubicBezTo>
                    <a:pt x="3367946" y="3610134"/>
                    <a:pt x="3244018" y="3681351"/>
                    <a:pt x="3103456" y="3681351"/>
                  </a:cubicBezTo>
                  <a:cubicBezTo>
                    <a:pt x="2991007" y="3681351"/>
                    <a:pt x="2889203" y="3635772"/>
                    <a:pt x="2815511" y="3562080"/>
                  </a:cubicBezTo>
                  <a:lnTo>
                    <a:pt x="2772231" y="3509625"/>
                  </a:lnTo>
                  <a:lnTo>
                    <a:pt x="2697608" y="3571194"/>
                  </a:lnTo>
                  <a:cubicBezTo>
                    <a:pt x="2544873" y="3674380"/>
                    <a:pt x="2382991" y="3737583"/>
                    <a:pt x="2162552" y="3734631"/>
                  </a:cubicBezTo>
                  <a:cubicBezTo>
                    <a:pt x="1740716" y="3728982"/>
                    <a:pt x="1534323" y="3547967"/>
                    <a:pt x="1390478" y="3368488"/>
                  </a:cubicBezTo>
                  <a:cubicBezTo>
                    <a:pt x="1316786" y="3442180"/>
                    <a:pt x="1170122" y="3498625"/>
                    <a:pt x="1046262" y="3459623"/>
                  </a:cubicBezTo>
                  <a:cubicBezTo>
                    <a:pt x="922402" y="3420621"/>
                    <a:pt x="685290" y="3320037"/>
                    <a:pt x="647319" y="3134475"/>
                  </a:cubicBezTo>
                  <a:lnTo>
                    <a:pt x="642925" y="3090891"/>
                  </a:lnTo>
                  <a:lnTo>
                    <a:pt x="634894" y="3098188"/>
                  </a:lnTo>
                  <a:cubicBezTo>
                    <a:pt x="569902" y="3142096"/>
                    <a:pt x="491553" y="3167734"/>
                    <a:pt x="407216" y="3167734"/>
                  </a:cubicBezTo>
                  <a:cubicBezTo>
                    <a:pt x="182317" y="3167734"/>
                    <a:pt x="0" y="2985417"/>
                    <a:pt x="0" y="2760518"/>
                  </a:cubicBezTo>
                  <a:cubicBezTo>
                    <a:pt x="0" y="2535619"/>
                    <a:pt x="182317" y="2353302"/>
                    <a:pt x="407216" y="2353302"/>
                  </a:cubicBezTo>
                  <a:cubicBezTo>
                    <a:pt x="435328" y="2353302"/>
                    <a:pt x="462775" y="2356151"/>
                    <a:pt x="489284" y="2361575"/>
                  </a:cubicBezTo>
                  <a:lnTo>
                    <a:pt x="508084" y="2367411"/>
                  </a:lnTo>
                  <a:lnTo>
                    <a:pt x="503849" y="2325400"/>
                  </a:lnTo>
                  <a:cubicBezTo>
                    <a:pt x="503849" y="1984177"/>
                    <a:pt x="780465" y="1707561"/>
                    <a:pt x="1121688" y="1707561"/>
                  </a:cubicBezTo>
                  <a:cubicBezTo>
                    <a:pt x="1164341" y="1707561"/>
                    <a:pt x="1205984" y="1711883"/>
                    <a:pt x="1246204" y="1720113"/>
                  </a:cubicBezTo>
                  <a:lnTo>
                    <a:pt x="1284356" y="1731957"/>
                  </a:lnTo>
                  <a:lnTo>
                    <a:pt x="1305976" y="1705754"/>
                  </a:lnTo>
                  <a:cubicBezTo>
                    <a:pt x="1417783" y="1593947"/>
                    <a:pt x="1572242" y="1524793"/>
                    <a:pt x="1742854" y="1524793"/>
                  </a:cubicBezTo>
                  <a:lnTo>
                    <a:pt x="1760288" y="1526551"/>
                  </a:lnTo>
                  <a:lnTo>
                    <a:pt x="1748032" y="1487068"/>
                  </a:lnTo>
                  <a:cubicBezTo>
                    <a:pt x="1744637" y="1470476"/>
                    <a:pt x="1742854" y="1453297"/>
                    <a:pt x="1742854" y="1435701"/>
                  </a:cubicBezTo>
                  <a:cubicBezTo>
                    <a:pt x="1742854" y="1312531"/>
                    <a:pt x="1830222" y="1209766"/>
                    <a:pt x="1946367" y="1185999"/>
                  </a:cubicBezTo>
                  <a:lnTo>
                    <a:pt x="1956892" y="1184938"/>
                  </a:lnTo>
                  <a:lnTo>
                    <a:pt x="1963928" y="1115143"/>
                  </a:lnTo>
                  <a:cubicBezTo>
                    <a:pt x="2010227" y="888886"/>
                    <a:pt x="2210419" y="718687"/>
                    <a:pt x="2450363" y="718687"/>
                  </a:cubicBezTo>
                  <a:lnTo>
                    <a:pt x="2520904" y="725798"/>
                  </a:lnTo>
                  <a:lnTo>
                    <a:pt x="261171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nvGrpSpPr>
            <p:cNvPr id="28" name="그룹 27">
              <a:extLst>
                <a:ext uri="{FF2B5EF4-FFF2-40B4-BE49-F238E27FC236}">
                  <a16:creationId xmlns:a16="http://schemas.microsoft.com/office/drawing/2014/main" id="{F6BA73B4-BC5C-4378-A083-948505655B7B}"/>
                </a:ext>
              </a:extLst>
            </p:cNvPr>
            <p:cNvGrpSpPr/>
            <p:nvPr userDrawn="1"/>
          </p:nvGrpSpPr>
          <p:grpSpPr>
            <a:xfrm>
              <a:off x="6992136" y="387072"/>
              <a:ext cx="704897" cy="1355021"/>
              <a:chOff x="5304862" y="-789923"/>
              <a:chExt cx="645890" cy="1241591"/>
            </a:xfrm>
          </p:grpSpPr>
          <p:grpSp>
            <p:nvGrpSpPr>
              <p:cNvPr id="29" name="그룹 28">
                <a:extLst>
                  <a:ext uri="{FF2B5EF4-FFF2-40B4-BE49-F238E27FC236}">
                    <a16:creationId xmlns:a16="http://schemas.microsoft.com/office/drawing/2014/main" id="{269974D1-7996-4667-BA09-83671B53C878}"/>
                  </a:ext>
                </a:extLst>
              </p:cNvPr>
              <p:cNvGrpSpPr/>
              <p:nvPr userDrawn="1"/>
            </p:nvGrpSpPr>
            <p:grpSpPr>
              <a:xfrm>
                <a:off x="5377232" y="-789923"/>
                <a:ext cx="495969" cy="1052585"/>
                <a:chOff x="5868144" y="-857099"/>
                <a:chExt cx="495969" cy="1052585"/>
              </a:xfrm>
            </p:grpSpPr>
            <p:sp>
              <p:nvSpPr>
                <p:cNvPr id="34" name="이등변 삼각형 49">
                  <a:extLst>
                    <a:ext uri="{FF2B5EF4-FFF2-40B4-BE49-F238E27FC236}">
                      <a16:creationId xmlns:a16="http://schemas.microsoft.com/office/drawing/2014/main" id="{28E40F27-2EBF-4762-A766-35C37FBBB4FC}"/>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5" name="자유형: 도형 34">
                  <a:extLst>
                    <a:ext uri="{FF2B5EF4-FFF2-40B4-BE49-F238E27FC236}">
                      <a16:creationId xmlns:a16="http://schemas.microsoft.com/office/drawing/2014/main" id="{8F48F4F8-139B-4033-8A10-8F6699C3926C}"/>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자유형: 도형 35">
                  <a:extLst>
                    <a:ext uri="{FF2B5EF4-FFF2-40B4-BE49-F238E27FC236}">
                      <a16:creationId xmlns:a16="http://schemas.microsoft.com/office/drawing/2014/main" id="{1B13B33C-E953-4CCE-A9B0-8BAF1A14BCD1}"/>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0" name="타원 29">
                <a:extLst>
                  <a:ext uri="{FF2B5EF4-FFF2-40B4-BE49-F238E27FC236}">
                    <a16:creationId xmlns:a16="http://schemas.microsoft.com/office/drawing/2014/main" id="{C8CF60D7-5C5A-451E-BE72-BA888208BAF2}"/>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직사각형 30">
                <a:extLst>
                  <a:ext uri="{FF2B5EF4-FFF2-40B4-BE49-F238E27FC236}">
                    <a16:creationId xmlns:a16="http://schemas.microsoft.com/office/drawing/2014/main" id="{47DE17EC-22E7-4731-8B49-B51235A1DF1F}"/>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자유형: 도형 31">
                <a:extLst>
                  <a:ext uri="{FF2B5EF4-FFF2-40B4-BE49-F238E27FC236}">
                    <a16:creationId xmlns:a16="http://schemas.microsoft.com/office/drawing/2014/main" id="{548997DE-64C7-44A9-A88E-2031BD44F473}"/>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자유형: 도형 32">
                <a:extLst>
                  <a:ext uri="{FF2B5EF4-FFF2-40B4-BE49-F238E27FC236}">
                    <a16:creationId xmlns:a16="http://schemas.microsoft.com/office/drawing/2014/main" id="{4E2EBBBA-5F6E-4A7C-B230-6E02F5B0DE65}"/>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10" name="Text Placeholder 9"/>
          <p:cNvSpPr>
            <a:spLocks noGrp="1"/>
          </p:cNvSpPr>
          <p:nvPr userDrawn="1">
            <p:ph type="body" sz="quarter" idx="10" hasCustomPrompt="1"/>
          </p:nvPr>
        </p:nvSpPr>
        <p:spPr>
          <a:xfrm>
            <a:off x="323528" y="2787774"/>
            <a:ext cx="3816424" cy="1080121"/>
          </a:xfrm>
          <a:prstGeom prst="rect">
            <a:avLst/>
          </a:prstGeom>
        </p:spPr>
        <p:txBody>
          <a:bodyPr anchor="ctr"/>
          <a:lstStyle>
            <a:lvl1pPr marL="0" indent="0" algn="l">
              <a:lnSpc>
                <a:spcPct val="80000"/>
              </a:lnSpc>
              <a:buNone/>
              <a:defRPr sz="3600" b="1" baseline="0">
                <a:solidFill>
                  <a:schemeClr val="tx1">
                    <a:lumMod val="75000"/>
                    <a:lumOff val="25000"/>
                  </a:schemeClr>
                </a:solidFill>
                <a:latin typeface="+mj-lt"/>
                <a:cs typeface="Arial" pitchFamily="34" charset="0"/>
              </a:defRPr>
            </a:lvl1pPr>
          </a:lstStyle>
          <a:p>
            <a:pPr fontAlgn="auto">
              <a:lnSpc>
                <a:spcPct val="100000"/>
              </a:lnSpc>
              <a:spcBef>
                <a:spcPts val="0"/>
              </a:spcBef>
              <a:spcAft>
                <a:spcPts val="0"/>
              </a:spcAft>
              <a:defRPr/>
            </a:pPr>
            <a:r>
              <a:rPr lang="en-US" altLang="ko-KR" dirty="0">
                <a:ea typeface="맑은 고딕" pitchFamily="50" charset="-127"/>
              </a:rPr>
              <a:t>FREE PPT </a:t>
            </a:r>
          </a:p>
          <a:p>
            <a:pPr fontAlgn="auto">
              <a:lnSpc>
                <a:spcPct val="100000"/>
              </a:lnSpc>
              <a:spcBef>
                <a:spcPts val="0"/>
              </a:spcBef>
              <a:spcAft>
                <a:spcPts val="0"/>
              </a:spcAft>
              <a:defRPr/>
            </a:pPr>
            <a:r>
              <a:rPr lang="en-US" altLang="ko-KR" dirty="0">
                <a:ea typeface="맑은 고딕" pitchFamily="50" charset="-127"/>
              </a:rPr>
              <a:t>TEMPLATES</a:t>
            </a:r>
            <a:endParaRPr lang="en-US" altLang="ko-KR" b="1" dirty="0">
              <a:solidFill>
                <a:schemeClr val="tx1">
                  <a:lumMod val="75000"/>
                  <a:lumOff val="25000"/>
                </a:schemeClr>
              </a:solidFill>
            </a:endParaRPr>
          </a:p>
        </p:txBody>
      </p:sp>
      <p:sp>
        <p:nvSpPr>
          <p:cNvPr id="11" name="Text Placeholder 9"/>
          <p:cNvSpPr>
            <a:spLocks noGrp="1"/>
          </p:cNvSpPr>
          <p:nvPr userDrawn="1">
            <p:ph type="body" sz="quarter" idx="11" hasCustomPrompt="1"/>
          </p:nvPr>
        </p:nvSpPr>
        <p:spPr>
          <a:xfrm>
            <a:off x="323380" y="3867894"/>
            <a:ext cx="3816424" cy="504056"/>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fontAlgn="auto">
              <a:spcBef>
                <a:spcPts val="0"/>
              </a:spcBef>
              <a:spcAft>
                <a:spcPts val="0"/>
              </a:spcAft>
              <a:defRPr/>
            </a:pPr>
            <a:r>
              <a:rPr lang="en-US" altLang="ko-KR" b="1" dirty="0"/>
              <a:t>INSERT THE TITLE </a:t>
            </a:r>
          </a:p>
          <a:p>
            <a:pPr fontAlgn="auto">
              <a:spcBef>
                <a:spcPts val="0"/>
              </a:spcBef>
              <a:spcAft>
                <a:spcPts val="0"/>
              </a:spcAft>
              <a:defRPr/>
            </a:pPr>
            <a:r>
              <a:rPr lang="en-US" altLang="ko-KR" b="1" dirty="0"/>
              <a:t>OF YOUR PRESENTATION HERE    </a:t>
            </a:r>
          </a:p>
        </p:txBody>
      </p:sp>
      <p:sp>
        <p:nvSpPr>
          <p:cNvPr id="6" name="Rectangle 5"/>
          <p:cNvSpPr/>
          <p:nvPr userDrawn="1"/>
        </p:nvSpPr>
        <p:spPr>
          <a:xfrm>
            <a:off x="0" y="4731990"/>
            <a:ext cx="9144000" cy="411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ko-KR" altLang="en-US"/>
          </a:p>
        </p:txBody>
      </p:sp>
    </p:spTree>
    <p:extLst>
      <p:ext uri="{BB962C8B-B14F-4D97-AF65-F5344CB8AC3E}">
        <p14:creationId xmlns:p14="http://schemas.microsoft.com/office/powerpoint/2010/main" val="26817670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ection Break Layout">
    <p:bg>
      <p:bgPr>
        <a:solidFill>
          <a:schemeClr val="accent1"/>
        </a:solidFill>
        <a:effectLst/>
      </p:bgPr>
    </p:bg>
    <p:spTree>
      <p:nvGrpSpPr>
        <p:cNvPr id="1" name=""/>
        <p:cNvGrpSpPr/>
        <p:nvPr/>
      </p:nvGrpSpPr>
      <p:grpSpPr>
        <a:xfrm>
          <a:off x="0" y="0"/>
          <a:ext cx="0" cy="0"/>
          <a:chOff x="0" y="0"/>
          <a:chExt cx="0" cy="0"/>
        </a:xfrm>
      </p:grpSpPr>
      <p:grpSp>
        <p:nvGrpSpPr>
          <p:cNvPr id="4" name="그룹 3">
            <a:extLst>
              <a:ext uri="{FF2B5EF4-FFF2-40B4-BE49-F238E27FC236}">
                <a16:creationId xmlns:a16="http://schemas.microsoft.com/office/drawing/2014/main" id="{46628553-F51C-4CE7-A3A6-AB374655DC97}"/>
              </a:ext>
            </a:extLst>
          </p:cNvPr>
          <p:cNvGrpSpPr/>
          <p:nvPr userDrawn="1"/>
        </p:nvGrpSpPr>
        <p:grpSpPr>
          <a:xfrm>
            <a:off x="786525" y="1114965"/>
            <a:ext cx="2320819" cy="2728174"/>
            <a:chOff x="5364088" y="1450891"/>
            <a:chExt cx="2320819" cy="2728174"/>
          </a:xfrm>
        </p:grpSpPr>
        <p:sp>
          <p:nvSpPr>
            <p:cNvPr id="22" name="자유형: 도형 21">
              <a:extLst>
                <a:ext uri="{FF2B5EF4-FFF2-40B4-BE49-F238E27FC236}">
                  <a16:creationId xmlns:a16="http://schemas.microsoft.com/office/drawing/2014/main" id="{B5880087-04C4-411C-AEAA-74B23548761F}"/>
                </a:ext>
              </a:extLst>
            </p:cNvPr>
            <p:cNvSpPr/>
            <p:nvPr userDrawn="1"/>
          </p:nvSpPr>
          <p:spPr>
            <a:xfrm>
              <a:off x="5399290" y="2150906"/>
              <a:ext cx="2261257" cy="2028159"/>
            </a:xfrm>
            <a:custGeom>
              <a:avLst/>
              <a:gdLst>
                <a:gd name="connsiteX0" fmla="*/ 1012851 w 2261257"/>
                <a:gd name="connsiteY0" fmla="*/ 0 h 2028159"/>
                <a:gd name="connsiteX1" fmla="*/ 1226850 w 2261257"/>
                <a:gd name="connsiteY1" fmla="*/ 0 h 2028159"/>
                <a:gd name="connsiteX2" fmla="*/ 1283043 w 2261257"/>
                <a:gd name="connsiteY2" fmla="*/ 449131 h 2028159"/>
                <a:gd name="connsiteX3" fmla="*/ 1318239 w 2261257"/>
                <a:gd name="connsiteY3" fmla="*/ 455866 h 2028159"/>
                <a:gd name="connsiteX4" fmla="*/ 1530113 w 2261257"/>
                <a:gd name="connsiteY4" fmla="*/ 605602 h 2028159"/>
                <a:gd name="connsiteX5" fmla="*/ 1548314 w 2261257"/>
                <a:gd name="connsiteY5" fmla="*/ 639136 h 2028159"/>
                <a:gd name="connsiteX6" fmla="*/ 1577154 w 2261257"/>
                <a:gd name="connsiteY6" fmla="*/ 636229 h 2028159"/>
                <a:gd name="connsiteX7" fmla="*/ 1914152 w 2261257"/>
                <a:gd name="connsiteY7" fmla="*/ 859606 h 2028159"/>
                <a:gd name="connsiteX8" fmla="*/ 1919810 w 2261257"/>
                <a:gd name="connsiteY8" fmla="*/ 877832 h 2028159"/>
                <a:gd name="connsiteX9" fmla="*/ 1932155 w 2261257"/>
                <a:gd name="connsiteY9" fmla="*/ 874000 h 2028159"/>
                <a:gd name="connsiteX10" fmla="*/ 1981836 w 2261257"/>
                <a:gd name="connsiteY10" fmla="*/ 868991 h 2028159"/>
                <a:gd name="connsiteX11" fmla="*/ 2223343 w 2261257"/>
                <a:gd name="connsiteY11" fmla="*/ 1065825 h 2028159"/>
                <a:gd name="connsiteX12" fmla="*/ 2225319 w 2261257"/>
                <a:gd name="connsiteY12" fmla="*/ 1085429 h 2028159"/>
                <a:gd name="connsiteX13" fmla="*/ 2261257 w 2261257"/>
                <a:gd name="connsiteY13" fmla="*/ 1089052 h 2028159"/>
                <a:gd name="connsiteX14" fmla="*/ 2259340 w 2261257"/>
                <a:gd name="connsiteY14" fmla="*/ 1101612 h 2028159"/>
                <a:gd name="connsiteX15" fmla="*/ 1122505 w 2261257"/>
                <a:gd name="connsiteY15" fmla="*/ 2028159 h 2028159"/>
                <a:gd name="connsiteX16" fmla="*/ 14265 w 2261257"/>
                <a:gd name="connsiteY16" fmla="*/ 1212820 h 2028159"/>
                <a:gd name="connsiteX17" fmla="*/ 0 w 2261257"/>
                <a:gd name="connsiteY17" fmla="*/ 1157341 h 2028159"/>
                <a:gd name="connsiteX18" fmla="*/ 3235 w 2261257"/>
                <a:gd name="connsiteY18" fmla="*/ 1157015 h 2028159"/>
                <a:gd name="connsiteX19" fmla="*/ 87605 w 2261257"/>
                <a:gd name="connsiteY19" fmla="*/ 1165520 h 2028159"/>
                <a:gd name="connsiteX20" fmla="*/ 113456 w 2261257"/>
                <a:gd name="connsiteY20" fmla="*/ 1173545 h 2028159"/>
                <a:gd name="connsiteX21" fmla="*/ 128106 w 2261257"/>
                <a:gd name="connsiteY21" fmla="*/ 1155791 h 2028159"/>
                <a:gd name="connsiteX22" fmla="*/ 424127 w 2261257"/>
                <a:gd name="connsiteY22" fmla="*/ 1033175 h 2028159"/>
                <a:gd name="connsiteX23" fmla="*/ 435940 w 2261257"/>
                <a:gd name="connsiteY23" fmla="*/ 1034366 h 2028159"/>
                <a:gd name="connsiteX24" fmla="*/ 427636 w 2261257"/>
                <a:gd name="connsiteY24" fmla="*/ 1007613 h 2028159"/>
                <a:gd name="connsiteX25" fmla="*/ 424127 w 2261257"/>
                <a:gd name="connsiteY25" fmla="*/ 972807 h 2028159"/>
                <a:gd name="connsiteX26" fmla="*/ 562024 w 2261257"/>
                <a:gd name="connsiteY26" fmla="*/ 803613 h 2028159"/>
                <a:gd name="connsiteX27" fmla="*/ 569156 w 2261257"/>
                <a:gd name="connsiteY27" fmla="*/ 802894 h 2028159"/>
                <a:gd name="connsiteX28" fmla="*/ 573923 w 2261257"/>
                <a:gd name="connsiteY28" fmla="*/ 755602 h 2028159"/>
                <a:gd name="connsiteX29" fmla="*/ 903523 w 2261257"/>
                <a:gd name="connsiteY29" fmla="*/ 486970 h 2028159"/>
                <a:gd name="connsiteX30" fmla="*/ 951321 w 2261257"/>
                <a:gd name="connsiteY30" fmla="*/ 491789 h 202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257" h="2028159">
                  <a:moveTo>
                    <a:pt x="1012851" y="0"/>
                  </a:moveTo>
                  <a:lnTo>
                    <a:pt x="1226850" y="0"/>
                  </a:lnTo>
                  <a:lnTo>
                    <a:pt x="1283043" y="449131"/>
                  </a:lnTo>
                  <a:lnTo>
                    <a:pt x="1318239" y="455866"/>
                  </a:lnTo>
                  <a:cubicBezTo>
                    <a:pt x="1405884" y="478416"/>
                    <a:pt x="1480818" y="532637"/>
                    <a:pt x="1530113" y="605602"/>
                  </a:cubicBezTo>
                  <a:lnTo>
                    <a:pt x="1548314" y="639136"/>
                  </a:lnTo>
                  <a:lnTo>
                    <a:pt x="1577154" y="636229"/>
                  </a:lnTo>
                  <a:cubicBezTo>
                    <a:pt x="1728648" y="636229"/>
                    <a:pt x="1858629" y="728337"/>
                    <a:pt x="1914152" y="859606"/>
                  </a:cubicBezTo>
                  <a:lnTo>
                    <a:pt x="1919810" y="877832"/>
                  </a:lnTo>
                  <a:lnTo>
                    <a:pt x="1932155" y="874000"/>
                  </a:lnTo>
                  <a:cubicBezTo>
                    <a:pt x="1948202" y="870716"/>
                    <a:pt x="1964818" y="868991"/>
                    <a:pt x="1981836" y="868991"/>
                  </a:cubicBezTo>
                  <a:cubicBezTo>
                    <a:pt x="2100964" y="868991"/>
                    <a:pt x="2200356" y="953493"/>
                    <a:pt x="2223343" y="1065825"/>
                  </a:cubicBezTo>
                  <a:lnTo>
                    <a:pt x="2225319" y="1085429"/>
                  </a:lnTo>
                  <a:lnTo>
                    <a:pt x="2261257" y="1089052"/>
                  </a:lnTo>
                  <a:lnTo>
                    <a:pt x="2259340" y="1101612"/>
                  </a:lnTo>
                  <a:cubicBezTo>
                    <a:pt x="2151136" y="1630392"/>
                    <a:pt x="1683273" y="2028159"/>
                    <a:pt x="1122505" y="2028159"/>
                  </a:cubicBezTo>
                  <a:cubicBezTo>
                    <a:pt x="601793" y="2028159"/>
                    <a:pt x="161186" y="1685186"/>
                    <a:pt x="14265" y="1212820"/>
                  </a:cubicBezTo>
                  <a:lnTo>
                    <a:pt x="0" y="1157341"/>
                  </a:lnTo>
                  <a:lnTo>
                    <a:pt x="3235" y="1157015"/>
                  </a:lnTo>
                  <a:cubicBezTo>
                    <a:pt x="32136" y="1157015"/>
                    <a:pt x="60353" y="1159944"/>
                    <a:pt x="87605" y="1165520"/>
                  </a:cubicBezTo>
                  <a:lnTo>
                    <a:pt x="113456" y="1173545"/>
                  </a:lnTo>
                  <a:lnTo>
                    <a:pt x="128106" y="1155791"/>
                  </a:lnTo>
                  <a:cubicBezTo>
                    <a:pt x="203864" y="1080032"/>
                    <a:pt x="308523" y="1033175"/>
                    <a:pt x="424127" y="1033175"/>
                  </a:cubicBezTo>
                  <a:lnTo>
                    <a:pt x="435940" y="1034366"/>
                  </a:lnTo>
                  <a:lnTo>
                    <a:pt x="427636" y="1007613"/>
                  </a:lnTo>
                  <a:cubicBezTo>
                    <a:pt x="425335" y="996370"/>
                    <a:pt x="424127" y="984730"/>
                    <a:pt x="424127" y="972807"/>
                  </a:cubicBezTo>
                  <a:cubicBezTo>
                    <a:pt x="424127" y="889349"/>
                    <a:pt x="483326" y="819717"/>
                    <a:pt x="562024" y="803613"/>
                  </a:cubicBezTo>
                  <a:lnTo>
                    <a:pt x="569156" y="802894"/>
                  </a:lnTo>
                  <a:lnTo>
                    <a:pt x="573923" y="755602"/>
                  </a:lnTo>
                  <a:cubicBezTo>
                    <a:pt x="605295" y="602294"/>
                    <a:pt x="740941" y="486970"/>
                    <a:pt x="903523" y="486970"/>
                  </a:cubicBezTo>
                  <a:lnTo>
                    <a:pt x="951321" y="49178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sp>
          <p:nvSpPr>
            <p:cNvPr id="3" name="타원 2">
              <a:extLst>
                <a:ext uri="{FF2B5EF4-FFF2-40B4-BE49-F238E27FC236}">
                  <a16:creationId xmlns:a16="http://schemas.microsoft.com/office/drawing/2014/main" id="{7EF498E6-9850-42A0-8643-E6250BB46DE0}"/>
                </a:ext>
              </a:extLst>
            </p:cNvPr>
            <p:cNvSpPr/>
            <p:nvPr userDrawn="1"/>
          </p:nvSpPr>
          <p:spPr>
            <a:xfrm>
              <a:off x="5364088" y="1858246"/>
              <a:ext cx="2320819" cy="2320819"/>
            </a:xfrm>
            <a:prstGeom prst="ellipse">
              <a:avLst/>
            </a:prstGeom>
            <a:no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 name="그룹 7">
              <a:extLst>
                <a:ext uri="{FF2B5EF4-FFF2-40B4-BE49-F238E27FC236}">
                  <a16:creationId xmlns:a16="http://schemas.microsoft.com/office/drawing/2014/main" id="{AF789A84-B899-484F-ADA6-1B784064DB8A}"/>
                </a:ext>
              </a:extLst>
            </p:cNvPr>
            <p:cNvGrpSpPr/>
            <p:nvPr userDrawn="1"/>
          </p:nvGrpSpPr>
          <p:grpSpPr>
            <a:xfrm>
              <a:off x="6280305" y="1450891"/>
              <a:ext cx="477626" cy="918140"/>
              <a:chOff x="5304862" y="-789923"/>
              <a:chExt cx="645890" cy="1241591"/>
            </a:xfrm>
          </p:grpSpPr>
          <p:grpSp>
            <p:nvGrpSpPr>
              <p:cNvPr id="9" name="그룹 8">
                <a:extLst>
                  <a:ext uri="{FF2B5EF4-FFF2-40B4-BE49-F238E27FC236}">
                    <a16:creationId xmlns:a16="http://schemas.microsoft.com/office/drawing/2014/main" id="{6DDA03B1-B885-4EB8-9AC5-617A33E28AA0}"/>
                  </a:ext>
                </a:extLst>
              </p:cNvPr>
              <p:cNvGrpSpPr/>
              <p:nvPr userDrawn="1"/>
            </p:nvGrpSpPr>
            <p:grpSpPr>
              <a:xfrm>
                <a:off x="5377232" y="-789923"/>
                <a:ext cx="495969" cy="1052585"/>
                <a:chOff x="5868144" y="-857099"/>
                <a:chExt cx="495969" cy="1052585"/>
              </a:xfrm>
            </p:grpSpPr>
            <p:sp>
              <p:nvSpPr>
                <p:cNvPr id="16" name="이등변 삼각형 49">
                  <a:extLst>
                    <a:ext uri="{FF2B5EF4-FFF2-40B4-BE49-F238E27FC236}">
                      <a16:creationId xmlns:a16="http://schemas.microsoft.com/office/drawing/2014/main" id="{50824863-8B90-4264-9AEB-19AE04C9A70D}"/>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7" name="자유형: 도형 16">
                  <a:extLst>
                    <a:ext uri="{FF2B5EF4-FFF2-40B4-BE49-F238E27FC236}">
                      <a16:creationId xmlns:a16="http://schemas.microsoft.com/office/drawing/2014/main" id="{3B003EFC-13D2-4BB4-8625-D6DD1D26689C}"/>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자유형: 도형 17">
                  <a:extLst>
                    <a:ext uri="{FF2B5EF4-FFF2-40B4-BE49-F238E27FC236}">
                      <a16:creationId xmlns:a16="http://schemas.microsoft.com/office/drawing/2014/main" id="{639551A5-A416-4935-A4CA-A8FCF74BAE6A}"/>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 name="타원 11">
                <a:extLst>
                  <a:ext uri="{FF2B5EF4-FFF2-40B4-BE49-F238E27FC236}">
                    <a16:creationId xmlns:a16="http://schemas.microsoft.com/office/drawing/2014/main" id="{A0F64586-2454-49D0-905D-B01E2B155554}"/>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직사각형 12">
                <a:extLst>
                  <a:ext uri="{FF2B5EF4-FFF2-40B4-BE49-F238E27FC236}">
                    <a16:creationId xmlns:a16="http://schemas.microsoft.com/office/drawing/2014/main" id="{90010C14-1AD7-40EC-9EFB-091EB548BC40}"/>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자유형: 도형 13">
                <a:extLst>
                  <a:ext uri="{FF2B5EF4-FFF2-40B4-BE49-F238E27FC236}">
                    <a16:creationId xmlns:a16="http://schemas.microsoft.com/office/drawing/2014/main" id="{54B0A336-7C2F-4F98-ABF5-299D91E12C13}"/>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자유형: 도형 14">
                <a:extLst>
                  <a:ext uri="{FF2B5EF4-FFF2-40B4-BE49-F238E27FC236}">
                    <a16:creationId xmlns:a16="http://schemas.microsoft.com/office/drawing/2014/main" id="{2528A48D-D724-4DF8-B31C-D26E111E5960}"/>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2" name="Rectangle 1"/>
          <p:cNvSpPr/>
          <p:nvPr userDrawn="1"/>
        </p:nvSpPr>
        <p:spPr>
          <a:xfrm>
            <a:off x="3851920" y="1895103"/>
            <a:ext cx="5292080" cy="13681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 Placeholder 9"/>
          <p:cNvSpPr>
            <a:spLocks noGrp="1"/>
          </p:cNvSpPr>
          <p:nvPr>
            <p:ph type="body" sz="quarter" idx="10" hasCustomPrompt="1"/>
          </p:nvPr>
        </p:nvSpPr>
        <p:spPr>
          <a:xfrm>
            <a:off x="4125084" y="2154560"/>
            <a:ext cx="5018916" cy="576064"/>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SECTION BREAK</a:t>
            </a:r>
          </a:p>
        </p:txBody>
      </p:sp>
      <p:sp>
        <p:nvSpPr>
          <p:cNvPr id="11" name="Text Placeholder 9"/>
          <p:cNvSpPr>
            <a:spLocks noGrp="1"/>
          </p:cNvSpPr>
          <p:nvPr>
            <p:ph type="body" sz="quarter" idx="11" hasCustomPrompt="1"/>
          </p:nvPr>
        </p:nvSpPr>
        <p:spPr>
          <a:xfrm>
            <a:off x="4125084" y="2730624"/>
            <a:ext cx="5018916" cy="288032"/>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2556832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End Slide Layout">
    <p:bg>
      <p:bgPr>
        <a:solidFill>
          <a:schemeClr val="accent1"/>
        </a:solidFill>
        <a:effectLst/>
      </p:bgPr>
    </p:bg>
    <p:spTree>
      <p:nvGrpSpPr>
        <p:cNvPr id="1" name=""/>
        <p:cNvGrpSpPr/>
        <p:nvPr/>
      </p:nvGrpSpPr>
      <p:grpSpPr>
        <a:xfrm>
          <a:off x="0" y="0"/>
          <a:ext cx="0" cy="0"/>
          <a:chOff x="0" y="0"/>
          <a:chExt cx="0" cy="0"/>
        </a:xfrm>
      </p:grpSpPr>
      <p:grpSp>
        <p:nvGrpSpPr>
          <p:cNvPr id="3077" name="그룹 3076">
            <a:extLst>
              <a:ext uri="{FF2B5EF4-FFF2-40B4-BE49-F238E27FC236}">
                <a16:creationId xmlns:a16="http://schemas.microsoft.com/office/drawing/2014/main" id="{98E1F27A-257B-4D1A-B672-BC3E23A06118}"/>
              </a:ext>
            </a:extLst>
          </p:cNvPr>
          <p:cNvGrpSpPr/>
          <p:nvPr userDrawn="1"/>
        </p:nvGrpSpPr>
        <p:grpSpPr>
          <a:xfrm>
            <a:off x="1902711" y="1537517"/>
            <a:ext cx="5620059" cy="3598510"/>
            <a:chOff x="2401342" y="248706"/>
            <a:chExt cx="5620059" cy="3598510"/>
          </a:xfrm>
          <a:solidFill>
            <a:schemeClr val="bg1"/>
          </a:solidFill>
        </p:grpSpPr>
        <p:sp>
          <p:nvSpPr>
            <p:cNvPr id="26" name="Oval 11">
              <a:extLst>
                <a:ext uri="{FF2B5EF4-FFF2-40B4-BE49-F238E27FC236}">
                  <a16:creationId xmlns:a16="http://schemas.microsoft.com/office/drawing/2014/main" id="{AFA52AFD-A09C-4B39-B8D1-31F5FF21F177}"/>
                </a:ext>
              </a:extLst>
            </p:cNvPr>
            <p:cNvSpPr/>
            <p:nvPr userDrawn="1"/>
          </p:nvSpPr>
          <p:spPr>
            <a:xfrm>
              <a:off x="4283968" y="941198"/>
              <a:ext cx="956850" cy="956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Oval 11">
              <a:extLst>
                <a:ext uri="{FF2B5EF4-FFF2-40B4-BE49-F238E27FC236}">
                  <a16:creationId xmlns:a16="http://schemas.microsoft.com/office/drawing/2014/main" id="{28048BEE-7C53-42D0-A506-848E3F17217E}"/>
                </a:ext>
              </a:extLst>
            </p:cNvPr>
            <p:cNvSpPr/>
            <p:nvPr userDrawn="1"/>
          </p:nvSpPr>
          <p:spPr>
            <a:xfrm>
              <a:off x="4080672" y="1386488"/>
              <a:ext cx="491180" cy="4911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Oval 11">
              <a:extLst>
                <a:ext uri="{FF2B5EF4-FFF2-40B4-BE49-F238E27FC236}">
                  <a16:creationId xmlns:a16="http://schemas.microsoft.com/office/drawing/2014/main" id="{55B93957-A57C-44E0-A336-699EE6B4F6CC}"/>
                </a:ext>
              </a:extLst>
            </p:cNvPr>
            <p:cNvSpPr/>
            <p:nvPr userDrawn="1"/>
          </p:nvSpPr>
          <p:spPr>
            <a:xfrm>
              <a:off x="3485352" y="1717923"/>
              <a:ext cx="1190640" cy="11906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Oval 11">
              <a:extLst>
                <a:ext uri="{FF2B5EF4-FFF2-40B4-BE49-F238E27FC236}">
                  <a16:creationId xmlns:a16="http://schemas.microsoft.com/office/drawing/2014/main" id="{0C21273E-B44A-44F4-BED0-FE6BE1C84CED}"/>
                </a:ext>
              </a:extLst>
            </p:cNvPr>
            <p:cNvSpPr/>
            <p:nvPr userDrawn="1"/>
          </p:nvSpPr>
          <p:spPr>
            <a:xfrm>
              <a:off x="2886827" y="1894030"/>
              <a:ext cx="1190640" cy="11906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Oval 11">
              <a:extLst>
                <a:ext uri="{FF2B5EF4-FFF2-40B4-BE49-F238E27FC236}">
                  <a16:creationId xmlns:a16="http://schemas.microsoft.com/office/drawing/2014/main" id="{C9498B36-2DEE-4230-ADEC-8236BBAE4F80}"/>
                </a:ext>
              </a:extLst>
            </p:cNvPr>
            <p:cNvSpPr/>
            <p:nvPr userDrawn="1"/>
          </p:nvSpPr>
          <p:spPr>
            <a:xfrm>
              <a:off x="2401342" y="2516235"/>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Oval 11">
              <a:extLst>
                <a:ext uri="{FF2B5EF4-FFF2-40B4-BE49-F238E27FC236}">
                  <a16:creationId xmlns:a16="http://schemas.microsoft.com/office/drawing/2014/main" id="{EEE0F05A-0627-4B21-8C58-1FF2AFA50934}"/>
                </a:ext>
              </a:extLst>
            </p:cNvPr>
            <p:cNvSpPr/>
            <p:nvPr userDrawn="1"/>
          </p:nvSpPr>
          <p:spPr>
            <a:xfrm>
              <a:off x="3017096" y="2797485"/>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Oval 11">
              <a:extLst>
                <a:ext uri="{FF2B5EF4-FFF2-40B4-BE49-F238E27FC236}">
                  <a16:creationId xmlns:a16="http://schemas.microsoft.com/office/drawing/2014/main" id="{5AC876EE-8F1E-42E3-85E8-F082493EA4B2}"/>
                </a:ext>
              </a:extLst>
            </p:cNvPr>
            <p:cNvSpPr/>
            <p:nvPr userDrawn="1"/>
          </p:nvSpPr>
          <p:spPr>
            <a:xfrm>
              <a:off x="3562974" y="2003019"/>
              <a:ext cx="1844197" cy="184419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Oval 11">
              <a:extLst>
                <a:ext uri="{FF2B5EF4-FFF2-40B4-BE49-F238E27FC236}">
                  <a16:creationId xmlns:a16="http://schemas.microsoft.com/office/drawing/2014/main" id="{AE727798-AF92-4B1B-B34B-6A0B5F01364D}"/>
                </a:ext>
              </a:extLst>
            </p:cNvPr>
            <p:cNvSpPr/>
            <p:nvPr userDrawn="1"/>
          </p:nvSpPr>
          <p:spPr>
            <a:xfrm>
              <a:off x="4999309" y="3011131"/>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Oval 11">
              <a:extLst>
                <a:ext uri="{FF2B5EF4-FFF2-40B4-BE49-F238E27FC236}">
                  <a16:creationId xmlns:a16="http://schemas.microsoft.com/office/drawing/2014/main" id="{0A1A70B0-8EC9-4232-A569-700F9CB90D86}"/>
                </a:ext>
              </a:extLst>
            </p:cNvPr>
            <p:cNvSpPr/>
            <p:nvPr userDrawn="1"/>
          </p:nvSpPr>
          <p:spPr>
            <a:xfrm>
              <a:off x="5653222" y="2981733"/>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Oval 11">
              <a:extLst>
                <a:ext uri="{FF2B5EF4-FFF2-40B4-BE49-F238E27FC236}">
                  <a16:creationId xmlns:a16="http://schemas.microsoft.com/office/drawing/2014/main" id="{8468AA9A-5D52-41E9-AE95-D453CCCDE517}"/>
                </a:ext>
              </a:extLst>
            </p:cNvPr>
            <p:cNvSpPr/>
            <p:nvPr userDrawn="1"/>
          </p:nvSpPr>
          <p:spPr>
            <a:xfrm>
              <a:off x="6035666" y="2445747"/>
              <a:ext cx="1363186" cy="1363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Oval 11">
              <a:extLst>
                <a:ext uri="{FF2B5EF4-FFF2-40B4-BE49-F238E27FC236}">
                  <a16:creationId xmlns:a16="http://schemas.microsoft.com/office/drawing/2014/main" id="{F238635E-ADE2-4689-B906-BFA3780205D3}"/>
                </a:ext>
              </a:extLst>
            </p:cNvPr>
            <p:cNvSpPr/>
            <p:nvPr userDrawn="1"/>
          </p:nvSpPr>
          <p:spPr>
            <a:xfrm>
              <a:off x="7037784" y="2729409"/>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Oval 11">
              <a:extLst>
                <a:ext uri="{FF2B5EF4-FFF2-40B4-BE49-F238E27FC236}">
                  <a16:creationId xmlns:a16="http://schemas.microsoft.com/office/drawing/2014/main" id="{4A66CCF7-4F34-4CEF-A93F-D4C3FBBC31C8}"/>
                </a:ext>
              </a:extLst>
            </p:cNvPr>
            <p:cNvSpPr/>
            <p:nvPr userDrawn="1"/>
          </p:nvSpPr>
          <p:spPr>
            <a:xfrm>
              <a:off x="6658215" y="1725625"/>
              <a:ext cx="1363186" cy="1363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Oval 11">
              <a:extLst>
                <a:ext uri="{FF2B5EF4-FFF2-40B4-BE49-F238E27FC236}">
                  <a16:creationId xmlns:a16="http://schemas.microsoft.com/office/drawing/2014/main" id="{ED5842E9-7C7B-4145-8777-A72EAA033919}"/>
                </a:ext>
              </a:extLst>
            </p:cNvPr>
            <p:cNvSpPr/>
            <p:nvPr userDrawn="1"/>
          </p:nvSpPr>
          <p:spPr>
            <a:xfrm>
              <a:off x="4702059" y="880592"/>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Oval 11">
              <a:extLst>
                <a:ext uri="{FF2B5EF4-FFF2-40B4-BE49-F238E27FC236}">
                  <a16:creationId xmlns:a16="http://schemas.microsoft.com/office/drawing/2014/main" id="{FE795315-79B9-4ACC-A173-0FF1208985F1}"/>
                </a:ext>
              </a:extLst>
            </p:cNvPr>
            <p:cNvSpPr/>
            <p:nvPr userDrawn="1"/>
          </p:nvSpPr>
          <p:spPr>
            <a:xfrm>
              <a:off x="5200227" y="1153449"/>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Oval 11">
              <a:extLst>
                <a:ext uri="{FF2B5EF4-FFF2-40B4-BE49-F238E27FC236}">
                  <a16:creationId xmlns:a16="http://schemas.microsoft.com/office/drawing/2014/main" id="{3C261F52-1234-4DC3-A2FF-D2EDCDFBD59B}"/>
                </a:ext>
              </a:extLst>
            </p:cNvPr>
            <p:cNvSpPr/>
            <p:nvPr userDrawn="1"/>
          </p:nvSpPr>
          <p:spPr>
            <a:xfrm>
              <a:off x="5945245" y="1484448"/>
              <a:ext cx="701108" cy="701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Oval 11">
              <a:extLst>
                <a:ext uri="{FF2B5EF4-FFF2-40B4-BE49-F238E27FC236}">
                  <a16:creationId xmlns:a16="http://schemas.microsoft.com/office/drawing/2014/main" id="{8898D16D-0930-4BB5-A3BE-871D589D05A2}"/>
                </a:ext>
              </a:extLst>
            </p:cNvPr>
            <p:cNvSpPr/>
            <p:nvPr userDrawn="1"/>
          </p:nvSpPr>
          <p:spPr>
            <a:xfrm>
              <a:off x="6121822" y="1792219"/>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Oval 11">
              <a:extLst>
                <a:ext uri="{FF2B5EF4-FFF2-40B4-BE49-F238E27FC236}">
                  <a16:creationId xmlns:a16="http://schemas.microsoft.com/office/drawing/2014/main" id="{7BD6D6B7-F491-44FF-BEFA-1D7F73C5CB3B}"/>
                </a:ext>
              </a:extLst>
            </p:cNvPr>
            <p:cNvSpPr/>
            <p:nvPr userDrawn="1"/>
          </p:nvSpPr>
          <p:spPr>
            <a:xfrm>
              <a:off x="4251327" y="1369850"/>
              <a:ext cx="2136016" cy="2136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사다리꼴 6">
              <a:extLst>
                <a:ext uri="{FF2B5EF4-FFF2-40B4-BE49-F238E27FC236}">
                  <a16:creationId xmlns:a16="http://schemas.microsoft.com/office/drawing/2014/main" id="{A3711D92-0D82-4A0C-98E5-DF2B26ADA064}"/>
                </a:ext>
              </a:extLst>
            </p:cNvPr>
            <p:cNvSpPr/>
            <p:nvPr userDrawn="1"/>
          </p:nvSpPr>
          <p:spPr>
            <a:xfrm>
              <a:off x="4765704" y="248706"/>
              <a:ext cx="608632" cy="1216152"/>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4" name="Rectangle 3"/>
          <p:cNvSpPr/>
          <p:nvPr userDrawn="1"/>
        </p:nvSpPr>
        <p:spPr>
          <a:xfrm>
            <a:off x="0" y="0"/>
            <a:ext cx="9144000" cy="13476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 name="Group 4"/>
          <p:cNvGrpSpPr/>
          <p:nvPr userDrawn="1"/>
        </p:nvGrpSpPr>
        <p:grpSpPr>
          <a:xfrm>
            <a:off x="0" y="3798740"/>
            <a:ext cx="9144000" cy="1344760"/>
            <a:chOff x="0" y="3798740"/>
            <a:chExt cx="9144000" cy="1344760"/>
          </a:xfrm>
        </p:grpSpPr>
        <p:sp>
          <p:nvSpPr>
            <p:cNvPr id="6" name="Rectangle 5"/>
            <p:cNvSpPr/>
            <p:nvPr userDrawn="1"/>
          </p:nvSpPr>
          <p:spPr>
            <a:xfrm>
              <a:off x="0" y="4731990"/>
              <a:ext cx="9144000" cy="411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ko-KR" altLang="en-US"/>
            </a:p>
          </p:txBody>
        </p:sp>
        <p:sp>
          <p:nvSpPr>
            <p:cNvPr id="2" name="Oval 1"/>
            <p:cNvSpPr/>
            <p:nvPr userDrawn="1"/>
          </p:nvSpPr>
          <p:spPr>
            <a:xfrm>
              <a:off x="2195736" y="4299942"/>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Oval 7"/>
            <p:cNvSpPr/>
            <p:nvPr userDrawn="1"/>
          </p:nvSpPr>
          <p:spPr>
            <a:xfrm>
              <a:off x="1772072" y="4361681"/>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Oval 8"/>
            <p:cNvSpPr/>
            <p:nvPr userDrawn="1"/>
          </p:nvSpPr>
          <p:spPr>
            <a:xfrm>
              <a:off x="1330152" y="4539308"/>
              <a:ext cx="596602" cy="5966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Oval 11"/>
            <p:cNvSpPr/>
            <p:nvPr userDrawn="1"/>
          </p:nvSpPr>
          <p:spPr>
            <a:xfrm>
              <a:off x="7092280" y="3798740"/>
              <a:ext cx="596602" cy="5966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Oval 12"/>
            <p:cNvSpPr/>
            <p:nvPr userDrawn="1"/>
          </p:nvSpPr>
          <p:spPr>
            <a:xfrm>
              <a:off x="6495678" y="4341143"/>
              <a:ext cx="596602" cy="5966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Oval 13"/>
            <p:cNvSpPr/>
            <p:nvPr userDrawn="1"/>
          </p:nvSpPr>
          <p:spPr>
            <a:xfrm>
              <a:off x="6991200" y="4240063"/>
              <a:ext cx="697682" cy="6976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Oval 14"/>
            <p:cNvSpPr/>
            <p:nvPr userDrawn="1"/>
          </p:nvSpPr>
          <p:spPr>
            <a:xfrm>
              <a:off x="7392378" y="4244602"/>
              <a:ext cx="593007" cy="59300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Oval 15"/>
            <p:cNvSpPr/>
            <p:nvPr userDrawn="1"/>
          </p:nvSpPr>
          <p:spPr>
            <a:xfrm>
              <a:off x="7812360" y="4435486"/>
              <a:ext cx="593007" cy="59300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0" name="Text Placeholder 9"/>
          <p:cNvSpPr>
            <a:spLocks noGrp="1"/>
          </p:cNvSpPr>
          <p:nvPr>
            <p:ph type="body" sz="quarter" idx="10" hasCustomPrompt="1"/>
          </p:nvPr>
        </p:nvSpPr>
        <p:spPr>
          <a:xfrm>
            <a:off x="0" y="3075806"/>
            <a:ext cx="9144000" cy="576063"/>
          </a:xfrm>
          <a:prstGeom prst="rect">
            <a:avLst/>
          </a:prstGeom>
        </p:spPr>
        <p:txBody>
          <a:bodyPr anchor="ctr"/>
          <a:lstStyle>
            <a:lvl1pPr marL="0" indent="0" algn="ctr">
              <a:buNone/>
              <a:defRPr sz="3600" b="1" baseline="0">
                <a:solidFill>
                  <a:schemeClr val="tx1">
                    <a:lumMod val="75000"/>
                    <a:lumOff val="25000"/>
                  </a:schemeClr>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148" y="3723878"/>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grpSp>
        <p:nvGrpSpPr>
          <p:cNvPr id="3" name="Group 2"/>
          <p:cNvGrpSpPr/>
          <p:nvPr userDrawn="1"/>
        </p:nvGrpSpPr>
        <p:grpSpPr>
          <a:xfrm>
            <a:off x="6535596" y="1104508"/>
            <a:ext cx="672848" cy="486211"/>
            <a:chOff x="6495678" y="1779663"/>
            <a:chExt cx="672848" cy="486211"/>
          </a:xfrm>
        </p:grpSpPr>
        <p:sp>
          <p:nvSpPr>
            <p:cNvPr id="17" name="Oval 16"/>
            <p:cNvSpPr/>
            <p:nvPr userDrawn="1"/>
          </p:nvSpPr>
          <p:spPr>
            <a:xfrm>
              <a:off x="6588225" y="1779663"/>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Oval 17"/>
            <p:cNvSpPr/>
            <p:nvPr userDrawn="1"/>
          </p:nvSpPr>
          <p:spPr>
            <a:xfrm>
              <a:off x="6872020" y="1913390"/>
              <a:ext cx="296506" cy="296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Oval 18"/>
            <p:cNvSpPr/>
            <p:nvPr userDrawn="1"/>
          </p:nvSpPr>
          <p:spPr>
            <a:xfrm>
              <a:off x="6495678"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Oval 19"/>
            <p:cNvSpPr/>
            <p:nvPr userDrawn="1"/>
          </p:nvSpPr>
          <p:spPr>
            <a:xfrm>
              <a:off x="6698826"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1" name="Group 20"/>
          <p:cNvGrpSpPr/>
          <p:nvPr userDrawn="1"/>
        </p:nvGrpSpPr>
        <p:grpSpPr>
          <a:xfrm>
            <a:off x="2098952" y="2183144"/>
            <a:ext cx="524595" cy="379081"/>
            <a:chOff x="6495678" y="1779663"/>
            <a:chExt cx="672848" cy="486211"/>
          </a:xfrm>
        </p:grpSpPr>
        <p:sp>
          <p:nvSpPr>
            <p:cNvPr id="22" name="Oval 21"/>
            <p:cNvSpPr/>
            <p:nvPr userDrawn="1"/>
          </p:nvSpPr>
          <p:spPr>
            <a:xfrm>
              <a:off x="6588225" y="1779663"/>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Oval 22"/>
            <p:cNvSpPr/>
            <p:nvPr userDrawn="1"/>
          </p:nvSpPr>
          <p:spPr>
            <a:xfrm>
              <a:off x="6872020" y="1913390"/>
              <a:ext cx="296506" cy="296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Oval 23"/>
            <p:cNvSpPr/>
            <p:nvPr userDrawn="1"/>
          </p:nvSpPr>
          <p:spPr>
            <a:xfrm>
              <a:off x="6495678"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Oval 24"/>
            <p:cNvSpPr/>
            <p:nvPr userDrawn="1"/>
          </p:nvSpPr>
          <p:spPr>
            <a:xfrm>
              <a:off x="6698826"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076" name="그룹 3075">
            <a:extLst>
              <a:ext uri="{FF2B5EF4-FFF2-40B4-BE49-F238E27FC236}">
                <a16:creationId xmlns:a16="http://schemas.microsoft.com/office/drawing/2014/main" id="{D94CBEB5-5417-46B1-88F6-CC8EAFA04538}"/>
              </a:ext>
            </a:extLst>
          </p:cNvPr>
          <p:cNvGrpSpPr/>
          <p:nvPr userDrawn="1"/>
        </p:nvGrpSpPr>
        <p:grpSpPr>
          <a:xfrm>
            <a:off x="4249055" y="497586"/>
            <a:ext cx="645890" cy="1241591"/>
            <a:chOff x="5304862" y="-789923"/>
            <a:chExt cx="645890" cy="1241591"/>
          </a:xfrm>
        </p:grpSpPr>
        <p:grpSp>
          <p:nvGrpSpPr>
            <p:cNvPr id="3072" name="그룹 3071">
              <a:extLst>
                <a:ext uri="{FF2B5EF4-FFF2-40B4-BE49-F238E27FC236}">
                  <a16:creationId xmlns:a16="http://schemas.microsoft.com/office/drawing/2014/main" id="{1EDC8D9B-3ACF-4259-97AD-31C89A94208E}"/>
                </a:ext>
              </a:extLst>
            </p:cNvPr>
            <p:cNvGrpSpPr/>
            <p:nvPr userDrawn="1"/>
          </p:nvGrpSpPr>
          <p:grpSpPr>
            <a:xfrm>
              <a:off x="5377232" y="-789923"/>
              <a:ext cx="495969" cy="1052585"/>
              <a:chOff x="5868144" y="-857099"/>
              <a:chExt cx="495969" cy="1052585"/>
            </a:xfrm>
          </p:grpSpPr>
          <p:sp>
            <p:nvSpPr>
              <p:cNvPr id="50" name="이등변 삼각형 49">
                <a:extLst>
                  <a:ext uri="{FF2B5EF4-FFF2-40B4-BE49-F238E27FC236}">
                    <a16:creationId xmlns:a16="http://schemas.microsoft.com/office/drawing/2014/main" id="{91D8E74F-74D1-42AF-878A-87DB5086DFB8}"/>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3" name="자유형: 도형 62">
                <a:extLst>
                  <a:ext uri="{FF2B5EF4-FFF2-40B4-BE49-F238E27FC236}">
                    <a16:creationId xmlns:a16="http://schemas.microsoft.com/office/drawing/2014/main" id="{AE1386C1-5A88-4DFD-B9C6-1BD9FD99E884}"/>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자유형: 도형 61">
                <a:extLst>
                  <a:ext uri="{FF2B5EF4-FFF2-40B4-BE49-F238E27FC236}">
                    <a16:creationId xmlns:a16="http://schemas.microsoft.com/office/drawing/2014/main" id="{54B26653-6B23-4EFE-8B06-375137532FD8}"/>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0" name="타원 59">
              <a:extLst>
                <a:ext uri="{FF2B5EF4-FFF2-40B4-BE49-F238E27FC236}">
                  <a16:creationId xmlns:a16="http://schemas.microsoft.com/office/drawing/2014/main" id="{12D3E034-244B-447C-9103-515EC73ED955}"/>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73" name="직사각형 3072">
              <a:extLst>
                <a:ext uri="{FF2B5EF4-FFF2-40B4-BE49-F238E27FC236}">
                  <a16:creationId xmlns:a16="http://schemas.microsoft.com/office/drawing/2014/main" id="{B8AC1995-F1DB-45F4-BAD9-8612F17EC7CF}"/>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75" name="자유형: 도형 3074">
              <a:extLst>
                <a:ext uri="{FF2B5EF4-FFF2-40B4-BE49-F238E27FC236}">
                  <a16:creationId xmlns:a16="http://schemas.microsoft.com/office/drawing/2014/main" id="{1B2C1A3C-1B19-4A94-822F-AE9B5A703575}"/>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 name="자유형: 도형 67">
              <a:extLst>
                <a:ext uri="{FF2B5EF4-FFF2-40B4-BE49-F238E27FC236}">
                  <a16:creationId xmlns:a16="http://schemas.microsoft.com/office/drawing/2014/main" id="{DA97839E-8AFB-4B9F-9CA8-740B072EF2C1}"/>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25284127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Layout">
    <p:bg>
      <p:bgPr>
        <a:solidFill>
          <a:schemeClr val="accent1"/>
        </a:solidFill>
        <a:effectLst/>
      </p:bgPr>
    </p:bg>
    <p:spTree>
      <p:nvGrpSpPr>
        <p:cNvPr id="1" name=""/>
        <p:cNvGrpSpPr/>
        <p:nvPr/>
      </p:nvGrpSpPr>
      <p:grpSpPr>
        <a:xfrm>
          <a:off x="0" y="0"/>
          <a:ext cx="0" cy="0"/>
          <a:chOff x="0" y="0"/>
          <a:chExt cx="0" cy="0"/>
        </a:xfrm>
      </p:grpSpPr>
      <p:grpSp>
        <p:nvGrpSpPr>
          <p:cNvPr id="4" name="그룹 3">
            <a:extLst>
              <a:ext uri="{FF2B5EF4-FFF2-40B4-BE49-F238E27FC236}">
                <a16:creationId xmlns:a16="http://schemas.microsoft.com/office/drawing/2014/main" id="{46628553-F51C-4CE7-A3A6-AB374655DC97}"/>
              </a:ext>
            </a:extLst>
          </p:cNvPr>
          <p:cNvGrpSpPr/>
          <p:nvPr userDrawn="1"/>
        </p:nvGrpSpPr>
        <p:grpSpPr>
          <a:xfrm>
            <a:off x="786525" y="1114965"/>
            <a:ext cx="2320819" cy="2728174"/>
            <a:chOff x="5364088" y="1450891"/>
            <a:chExt cx="2320819" cy="2728174"/>
          </a:xfrm>
        </p:grpSpPr>
        <p:sp>
          <p:nvSpPr>
            <p:cNvPr id="22" name="자유형: 도형 21">
              <a:extLst>
                <a:ext uri="{FF2B5EF4-FFF2-40B4-BE49-F238E27FC236}">
                  <a16:creationId xmlns:a16="http://schemas.microsoft.com/office/drawing/2014/main" id="{B5880087-04C4-411C-AEAA-74B23548761F}"/>
                </a:ext>
              </a:extLst>
            </p:cNvPr>
            <p:cNvSpPr/>
            <p:nvPr userDrawn="1"/>
          </p:nvSpPr>
          <p:spPr>
            <a:xfrm>
              <a:off x="5399290" y="2150906"/>
              <a:ext cx="2261257" cy="2028159"/>
            </a:xfrm>
            <a:custGeom>
              <a:avLst/>
              <a:gdLst>
                <a:gd name="connsiteX0" fmla="*/ 1012851 w 2261257"/>
                <a:gd name="connsiteY0" fmla="*/ 0 h 2028159"/>
                <a:gd name="connsiteX1" fmla="*/ 1226850 w 2261257"/>
                <a:gd name="connsiteY1" fmla="*/ 0 h 2028159"/>
                <a:gd name="connsiteX2" fmla="*/ 1283043 w 2261257"/>
                <a:gd name="connsiteY2" fmla="*/ 449131 h 2028159"/>
                <a:gd name="connsiteX3" fmla="*/ 1318239 w 2261257"/>
                <a:gd name="connsiteY3" fmla="*/ 455866 h 2028159"/>
                <a:gd name="connsiteX4" fmla="*/ 1530113 w 2261257"/>
                <a:gd name="connsiteY4" fmla="*/ 605602 h 2028159"/>
                <a:gd name="connsiteX5" fmla="*/ 1548314 w 2261257"/>
                <a:gd name="connsiteY5" fmla="*/ 639136 h 2028159"/>
                <a:gd name="connsiteX6" fmla="*/ 1577154 w 2261257"/>
                <a:gd name="connsiteY6" fmla="*/ 636229 h 2028159"/>
                <a:gd name="connsiteX7" fmla="*/ 1914152 w 2261257"/>
                <a:gd name="connsiteY7" fmla="*/ 859606 h 2028159"/>
                <a:gd name="connsiteX8" fmla="*/ 1919810 w 2261257"/>
                <a:gd name="connsiteY8" fmla="*/ 877832 h 2028159"/>
                <a:gd name="connsiteX9" fmla="*/ 1932155 w 2261257"/>
                <a:gd name="connsiteY9" fmla="*/ 874000 h 2028159"/>
                <a:gd name="connsiteX10" fmla="*/ 1981836 w 2261257"/>
                <a:gd name="connsiteY10" fmla="*/ 868991 h 2028159"/>
                <a:gd name="connsiteX11" fmla="*/ 2223343 w 2261257"/>
                <a:gd name="connsiteY11" fmla="*/ 1065825 h 2028159"/>
                <a:gd name="connsiteX12" fmla="*/ 2225319 w 2261257"/>
                <a:gd name="connsiteY12" fmla="*/ 1085429 h 2028159"/>
                <a:gd name="connsiteX13" fmla="*/ 2261257 w 2261257"/>
                <a:gd name="connsiteY13" fmla="*/ 1089052 h 2028159"/>
                <a:gd name="connsiteX14" fmla="*/ 2259340 w 2261257"/>
                <a:gd name="connsiteY14" fmla="*/ 1101612 h 2028159"/>
                <a:gd name="connsiteX15" fmla="*/ 1122505 w 2261257"/>
                <a:gd name="connsiteY15" fmla="*/ 2028159 h 2028159"/>
                <a:gd name="connsiteX16" fmla="*/ 14265 w 2261257"/>
                <a:gd name="connsiteY16" fmla="*/ 1212820 h 2028159"/>
                <a:gd name="connsiteX17" fmla="*/ 0 w 2261257"/>
                <a:gd name="connsiteY17" fmla="*/ 1157341 h 2028159"/>
                <a:gd name="connsiteX18" fmla="*/ 3235 w 2261257"/>
                <a:gd name="connsiteY18" fmla="*/ 1157015 h 2028159"/>
                <a:gd name="connsiteX19" fmla="*/ 87605 w 2261257"/>
                <a:gd name="connsiteY19" fmla="*/ 1165520 h 2028159"/>
                <a:gd name="connsiteX20" fmla="*/ 113456 w 2261257"/>
                <a:gd name="connsiteY20" fmla="*/ 1173545 h 2028159"/>
                <a:gd name="connsiteX21" fmla="*/ 128106 w 2261257"/>
                <a:gd name="connsiteY21" fmla="*/ 1155791 h 2028159"/>
                <a:gd name="connsiteX22" fmla="*/ 424127 w 2261257"/>
                <a:gd name="connsiteY22" fmla="*/ 1033175 h 2028159"/>
                <a:gd name="connsiteX23" fmla="*/ 435940 w 2261257"/>
                <a:gd name="connsiteY23" fmla="*/ 1034366 h 2028159"/>
                <a:gd name="connsiteX24" fmla="*/ 427636 w 2261257"/>
                <a:gd name="connsiteY24" fmla="*/ 1007613 h 2028159"/>
                <a:gd name="connsiteX25" fmla="*/ 424127 w 2261257"/>
                <a:gd name="connsiteY25" fmla="*/ 972807 h 2028159"/>
                <a:gd name="connsiteX26" fmla="*/ 562024 w 2261257"/>
                <a:gd name="connsiteY26" fmla="*/ 803613 h 2028159"/>
                <a:gd name="connsiteX27" fmla="*/ 569156 w 2261257"/>
                <a:gd name="connsiteY27" fmla="*/ 802894 h 2028159"/>
                <a:gd name="connsiteX28" fmla="*/ 573923 w 2261257"/>
                <a:gd name="connsiteY28" fmla="*/ 755602 h 2028159"/>
                <a:gd name="connsiteX29" fmla="*/ 903523 w 2261257"/>
                <a:gd name="connsiteY29" fmla="*/ 486970 h 2028159"/>
                <a:gd name="connsiteX30" fmla="*/ 951321 w 2261257"/>
                <a:gd name="connsiteY30" fmla="*/ 491789 h 202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257" h="2028159">
                  <a:moveTo>
                    <a:pt x="1012851" y="0"/>
                  </a:moveTo>
                  <a:lnTo>
                    <a:pt x="1226850" y="0"/>
                  </a:lnTo>
                  <a:lnTo>
                    <a:pt x="1283043" y="449131"/>
                  </a:lnTo>
                  <a:lnTo>
                    <a:pt x="1318239" y="455866"/>
                  </a:lnTo>
                  <a:cubicBezTo>
                    <a:pt x="1405884" y="478416"/>
                    <a:pt x="1480818" y="532637"/>
                    <a:pt x="1530113" y="605602"/>
                  </a:cubicBezTo>
                  <a:lnTo>
                    <a:pt x="1548314" y="639136"/>
                  </a:lnTo>
                  <a:lnTo>
                    <a:pt x="1577154" y="636229"/>
                  </a:lnTo>
                  <a:cubicBezTo>
                    <a:pt x="1728648" y="636229"/>
                    <a:pt x="1858629" y="728337"/>
                    <a:pt x="1914152" y="859606"/>
                  </a:cubicBezTo>
                  <a:lnTo>
                    <a:pt x="1919810" y="877832"/>
                  </a:lnTo>
                  <a:lnTo>
                    <a:pt x="1932155" y="874000"/>
                  </a:lnTo>
                  <a:cubicBezTo>
                    <a:pt x="1948202" y="870716"/>
                    <a:pt x="1964818" y="868991"/>
                    <a:pt x="1981836" y="868991"/>
                  </a:cubicBezTo>
                  <a:cubicBezTo>
                    <a:pt x="2100964" y="868991"/>
                    <a:pt x="2200356" y="953493"/>
                    <a:pt x="2223343" y="1065825"/>
                  </a:cubicBezTo>
                  <a:lnTo>
                    <a:pt x="2225319" y="1085429"/>
                  </a:lnTo>
                  <a:lnTo>
                    <a:pt x="2261257" y="1089052"/>
                  </a:lnTo>
                  <a:lnTo>
                    <a:pt x="2259340" y="1101612"/>
                  </a:lnTo>
                  <a:cubicBezTo>
                    <a:pt x="2151136" y="1630392"/>
                    <a:pt x="1683273" y="2028159"/>
                    <a:pt x="1122505" y="2028159"/>
                  </a:cubicBezTo>
                  <a:cubicBezTo>
                    <a:pt x="601793" y="2028159"/>
                    <a:pt x="161186" y="1685186"/>
                    <a:pt x="14265" y="1212820"/>
                  </a:cubicBezTo>
                  <a:lnTo>
                    <a:pt x="0" y="1157341"/>
                  </a:lnTo>
                  <a:lnTo>
                    <a:pt x="3235" y="1157015"/>
                  </a:lnTo>
                  <a:cubicBezTo>
                    <a:pt x="32136" y="1157015"/>
                    <a:pt x="60353" y="1159944"/>
                    <a:pt x="87605" y="1165520"/>
                  </a:cubicBezTo>
                  <a:lnTo>
                    <a:pt x="113456" y="1173545"/>
                  </a:lnTo>
                  <a:lnTo>
                    <a:pt x="128106" y="1155791"/>
                  </a:lnTo>
                  <a:cubicBezTo>
                    <a:pt x="203864" y="1080032"/>
                    <a:pt x="308523" y="1033175"/>
                    <a:pt x="424127" y="1033175"/>
                  </a:cubicBezTo>
                  <a:lnTo>
                    <a:pt x="435940" y="1034366"/>
                  </a:lnTo>
                  <a:lnTo>
                    <a:pt x="427636" y="1007613"/>
                  </a:lnTo>
                  <a:cubicBezTo>
                    <a:pt x="425335" y="996370"/>
                    <a:pt x="424127" y="984730"/>
                    <a:pt x="424127" y="972807"/>
                  </a:cubicBezTo>
                  <a:cubicBezTo>
                    <a:pt x="424127" y="889349"/>
                    <a:pt x="483326" y="819717"/>
                    <a:pt x="562024" y="803613"/>
                  </a:cubicBezTo>
                  <a:lnTo>
                    <a:pt x="569156" y="802894"/>
                  </a:lnTo>
                  <a:lnTo>
                    <a:pt x="573923" y="755602"/>
                  </a:lnTo>
                  <a:cubicBezTo>
                    <a:pt x="605295" y="602294"/>
                    <a:pt x="740941" y="486970"/>
                    <a:pt x="903523" y="486970"/>
                  </a:cubicBezTo>
                  <a:lnTo>
                    <a:pt x="951321" y="49178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sp>
          <p:nvSpPr>
            <p:cNvPr id="3" name="타원 2">
              <a:extLst>
                <a:ext uri="{FF2B5EF4-FFF2-40B4-BE49-F238E27FC236}">
                  <a16:creationId xmlns:a16="http://schemas.microsoft.com/office/drawing/2014/main" id="{7EF498E6-9850-42A0-8643-E6250BB46DE0}"/>
                </a:ext>
              </a:extLst>
            </p:cNvPr>
            <p:cNvSpPr/>
            <p:nvPr userDrawn="1"/>
          </p:nvSpPr>
          <p:spPr>
            <a:xfrm>
              <a:off x="5364088" y="1858246"/>
              <a:ext cx="2320819" cy="2320819"/>
            </a:xfrm>
            <a:prstGeom prst="ellipse">
              <a:avLst/>
            </a:prstGeom>
            <a:no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 name="그룹 7">
              <a:extLst>
                <a:ext uri="{FF2B5EF4-FFF2-40B4-BE49-F238E27FC236}">
                  <a16:creationId xmlns:a16="http://schemas.microsoft.com/office/drawing/2014/main" id="{AF789A84-B899-484F-ADA6-1B784064DB8A}"/>
                </a:ext>
              </a:extLst>
            </p:cNvPr>
            <p:cNvGrpSpPr/>
            <p:nvPr userDrawn="1"/>
          </p:nvGrpSpPr>
          <p:grpSpPr>
            <a:xfrm>
              <a:off x="6280305" y="1450891"/>
              <a:ext cx="477626" cy="918140"/>
              <a:chOff x="5304862" y="-789923"/>
              <a:chExt cx="645890" cy="1241591"/>
            </a:xfrm>
          </p:grpSpPr>
          <p:grpSp>
            <p:nvGrpSpPr>
              <p:cNvPr id="9" name="그룹 8">
                <a:extLst>
                  <a:ext uri="{FF2B5EF4-FFF2-40B4-BE49-F238E27FC236}">
                    <a16:creationId xmlns:a16="http://schemas.microsoft.com/office/drawing/2014/main" id="{6DDA03B1-B885-4EB8-9AC5-617A33E28AA0}"/>
                  </a:ext>
                </a:extLst>
              </p:cNvPr>
              <p:cNvGrpSpPr/>
              <p:nvPr userDrawn="1"/>
            </p:nvGrpSpPr>
            <p:grpSpPr>
              <a:xfrm>
                <a:off x="5377232" y="-789923"/>
                <a:ext cx="495969" cy="1052585"/>
                <a:chOff x="5868144" y="-857099"/>
                <a:chExt cx="495969" cy="1052585"/>
              </a:xfrm>
            </p:grpSpPr>
            <p:sp>
              <p:nvSpPr>
                <p:cNvPr id="16" name="이등변 삼각형 49">
                  <a:extLst>
                    <a:ext uri="{FF2B5EF4-FFF2-40B4-BE49-F238E27FC236}">
                      <a16:creationId xmlns:a16="http://schemas.microsoft.com/office/drawing/2014/main" id="{50824863-8B90-4264-9AEB-19AE04C9A70D}"/>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7" name="자유형: 도형 16">
                  <a:extLst>
                    <a:ext uri="{FF2B5EF4-FFF2-40B4-BE49-F238E27FC236}">
                      <a16:creationId xmlns:a16="http://schemas.microsoft.com/office/drawing/2014/main" id="{3B003EFC-13D2-4BB4-8625-D6DD1D26689C}"/>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자유형: 도형 17">
                  <a:extLst>
                    <a:ext uri="{FF2B5EF4-FFF2-40B4-BE49-F238E27FC236}">
                      <a16:creationId xmlns:a16="http://schemas.microsoft.com/office/drawing/2014/main" id="{639551A5-A416-4935-A4CA-A8FCF74BAE6A}"/>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 name="타원 11">
                <a:extLst>
                  <a:ext uri="{FF2B5EF4-FFF2-40B4-BE49-F238E27FC236}">
                    <a16:creationId xmlns:a16="http://schemas.microsoft.com/office/drawing/2014/main" id="{A0F64586-2454-49D0-905D-B01E2B155554}"/>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직사각형 12">
                <a:extLst>
                  <a:ext uri="{FF2B5EF4-FFF2-40B4-BE49-F238E27FC236}">
                    <a16:creationId xmlns:a16="http://schemas.microsoft.com/office/drawing/2014/main" id="{90010C14-1AD7-40EC-9EFB-091EB548BC40}"/>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자유형: 도형 13">
                <a:extLst>
                  <a:ext uri="{FF2B5EF4-FFF2-40B4-BE49-F238E27FC236}">
                    <a16:creationId xmlns:a16="http://schemas.microsoft.com/office/drawing/2014/main" id="{54B0A336-7C2F-4F98-ABF5-299D91E12C13}"/>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자유형: 도형 14">
                <a:extLst>
                  <a:ext uri="{FF2B5EF4-FFF2-40B4-BE49-F238E27FC236}">
                    <a16:creationId xmlns:a16="http://schemas.microsoft.com/office/drawing/2014/main" id="{2528A48D-D724-4DF8-B31C-D26E111E5960}"/>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2" name="Rectangle 1"/>
          <p:cNvSpPr/>
          <p:nvPr userDrawn="1"/>
        </p:nvSpPr>
        <p:spPr>
          <a:xfrm>
            <a:off x="3851920" y="1895103"/>
            <a:ext cx="5292080" cy="13681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 Placeholder 9"/>
          <p:cNvSpPr>
            <a:spLocks noGrp="1"/>
          </p:cNvSpPr>
          <p:nvPr>
            <p:ph type="body" sz="quarter" idx="10" hasCustomPrompt="1"/>
          </p:nvPr>
        </p:nvSpPr>
        <p:spPr>
          <a:xfrm>
            <a:off x="4125084" y="2154560"/>
            <a:ext cx="5018916" cy="576064"/>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SECTION BREAK</a:t>
            </a:r>
          </a:p>
        </p:txBody>
      </p:sp>
      <p:sp>
        <p:nvSpPr>
          <p:cNvPr id="11" name="Text Placeholder 9"/>
          <p:cNvSpPr>
            <a:spLocks noGrp="1"/>
          </p:cNvSpPr>
          <p:nvPr>
            <p:ph type="body" sz="quarter" idx="11" hasCustomPrompt="1"/>
          </p:nvPr>
        </p:nvSpPr>
        <p:spPr>
          <a:xfrm>
            <a:off x="4125084" y="2730624"/>
            <a:ext cx="5018916" cy="288032"/>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7382354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ver Slide layout">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13476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F921D975-47B7-40FA-B919-8B79C77FC0F2}"/>
              </a:ext>
            </a:extLst>
          </p:cNvPr>
          <p:cNvGrpSpPr/>
          <p:nvPr userDrawn="1"/>
        </p:nvGrpSpPr>
        <p:grpSpPr>
          <a:xfrm>
            <a:off x="4572000" y="387072"/>
            <a:ext cx="4569687" cy="4756528"/>
            <a:chOff x="4572000" y="387072"/>
            <a:chExt cx="4569687" cy="4756528"/>
          </a:xfrm>
        </p:grpSpPr>
        <p:sp>
          <p:nvSpPr>
            <p:cNvPr id="38" name="자유형: 도형 37">
              <a:extLst>
                <a:ext uri="{FF2B5EF4-FFF2-40B4-BE49-F238E27FC236}">
                  <a16:creationId xmlns:a16="http://schemas.microsoft.com/office/drawing/2014/main" id="{3D941B2F-ACDE-44DC-AD51-21CFD90B9D89}"/>
                </a:ext>
              </a:extLst>
            </p:cNvPr>
            <p:cNvSpPr/>
            <p:nvPr userDrawn="1"/>
          </p:nvSpPr>
          <p:spPr>
            <a:xfrm>
              <a:off x="4572000" y="1408870"/>
              <a:ext cx="4569687" cy="3734730"/>
            </a:xfrm>
            <a:custGeom>
              <a:avLst/>
              <a:gdLst>
                <a:gd name="connsiteX0" fmla="*/ 2611712 w 4569687"/>
                <a:gd name="connsiteY0" fmla="*/ 0 h 3734631"/>
                <a:gd name="connsiteX1" fmla="*/ 2927539 w 4569687"/>
                <a:gd name="connsiteY1" fmla="*/ 0 h 3734631"/>
                <a:gd name="connsiteX2" fmla="*/ 3010471 w 4569687"/>
                <a:gd name="connsiteY2" fmla="*/ 662843 h 3734631"/>
                <a:gd name="connsiteX3" fmla="*/ 3062414 w 4569687"/>
                <a:gd name="connsiteY3" fmla="*/ 672782 h 3734631"/>
                <a:gd name="connsiteX4" fmla="*/ 3375104 w 4569687"/>
                <a:gd name="connsiteY4" fmla="*/ 893768 h 3734631"/>
                <a:gd name="connsiteX5" fmla="*/ 3401966 w 4569687"/>
                <a:gd name="connsiteY5" fmla="*/ 943258 h 3734631"/>
                <a:gd name="connsiteX6" fmla="*/ 3444529 w 4569687"/>
                <a:gd name="connsiteY6" fmla="*/ 938967 h 3734631"/>
                <a:gd name="connsiteX7" fmla="*/ 3941882 w 4569687"/>
                <a:gd name="connsiteY7" fmla="*/ 1268635 h 3734631"/>
                <a:gd name="connsiteX8" fmla="*/ 3950232 w 4569687"/>
                <a:gd name="connsiteY8" fmla="*/ 1295533 h 3734631"/>
                <a:gd name="connsiteX9" fmla="*/ 3968452 w 4569687"/>
                <a:gd name="connsiteY9" fmla="*/ 1289878 h 3734631"/>
                <a:gd name="connsiteX10" fmla="*/ 4041773 w 4569687"/>
                <a:gd name="connsiteY10" fmla="*/ 1282486 h 3734631"/>
                <a:gd name="connsiteX11" fmla="*/ 4398197 w 4569687"/>
                <a:gd name="connsiteY11" fmla="*/ 1572980 h 3734631"/>
                <a:gd name="connsiteX12" fmla="*/ 4401113 w 4569687"/>
                <a:gd name="connsiteY12" fmla="*/ 1601912 h 3734631"/>
                <a:gd name="connsiteX13" fmla="*/ 4509768 w 4569687"/>
                <a:gd name="connsiteY13" fmla="*/ 1612865 h 3734631"/>
                <a:gd name="connsiteX14" fmla="*/ 4569687 w 4569687"/>
                <a:gd name="connsiteY14" fmla="*/ 1630661 h 3734631"/>
                <a:gd name="connsiteX15" fmla="*/ 4569687 w 4569687"/>
                <a:gd name="connsiteY15" fmla="*/ 3685776 h 3734631"/>
                <a:gd name="connsiteX16" fmla="*/ 4479175 w 4569687"/>
                <a:gd name="connsiteY16" fmla="*/ 3694900 h 3734631"/>
                <a:gd name="connsiteX17" fmla="*/ 4083674 w 4569687"/>
                <a:gd name="connsiteY17" fmla="*/ 3574092 h 3734631"/>
                <a:gd name="connsiteX18" fmla="*/ 4051094 w 4569687"/>
                <a:gd name="connsiteY18" fmla="*/ 3547210 h 3734631"/>
                <a:gd name="connsiteX19" fmla="*/ 4009782 w 4569687"/>
                <a:gd name="connsiteY19" fmla="*/ 3581295 h 3734631"/>
                <a:gd name="connsiteX20" fmla="*/ 3782104 w 4569687"/>
                <a:gd name="connsiteY20" fmla="*/ 3650841 h 3734631"/>
                <a:gd name="connsiteX21" fmla="*/ 3494159 w 4569687"/>
                <a:gd name="connsiteY21" fmla="*/ 3531570 h 3734631"/>
                <a:gd name="connsiteX22" fmla="*/ 3452428 w 4569687"/>
                <a:gd name="connsiteY22" fmla="*/ 3480992 h 3734631"/>
                <a:gd name="connsiteX23" fmla="*/ 3441126 w 4569687"/>
                <a:gd name="connsiteY23" fmla="*/ 3501813 h 3734631"/>
                <a:gd name="connsiteX24" fmla="*/ 3103456 w 4569687"/>
                <a:gd name="connsiteY24" fmla="*/ 3681351 h 3734631"/>
                <a:gd name="connsiteX25" fmla="*/ 2815511 w 4569687"/>
                <a:gd name="connsiteY25" fmla="*/ 3562080 h 3734631"/>
                <a:gd name="connsiteX26" fmla="*/ 2772231 w 4569687"/>
                <a:gd name="connsiteY26" fmla="*/ 3509625 h 3734631"/>
                <a:gd name="connsiteX27" fmla="*/ 2697608 w 4569687"/>
                <a:gd name="connsiteY27" fmla="*/ 3571194 h 3734631"/>
                <a:gd name="connsiteX28" fmla="*/ 2162552 w 4569687"/>
                <a:gd name="connsiteY28" fmla="*/ 3734631 h 3734631"/>
                <a:gd name="connsiteX29" fmla="*/ 1369010 w 4569687"/>
                <a:gd name="connsiteY29" fmla="*/ 3312708 h 3734631"/>
                <a:gd name="connsiteX30" fmla="*/ 1363923 w 4569687"/>
                <a:gd name="connsiteY30" fmla="*/ 3304336 h 3734631"/>
                <a:gd name="connsiteX31" fmla="*/ 1334207 w 4569687"/>
                <a:gd name="connsiteY31" fmla="*/ 3340352 h 3734631"/>
                <a:gd name="connsiteX32" fmla="*/ 1046262 w 4569687"/>
                <a:gd name="connsiteY32" fmla="*/ 3459623 h 3734631"/>
                <a:gd name="connsiteX33" fmla="*/ 647319 w 4569687"/>
                <a:gd name="connsiteY33" fmla="*/ 3134475 h 3734631"/>
                <a:gd name="connsiteX34" fmla="*/ 642925 w 4569687"/>
                <a:gd name="connsiteY34" fmla="*/ 3090891 h 3734631"/>
                <a:gd name="connsiteX35" fmla="*/ 634894 w 4569687"/>
                <a:gd name="connsiteY35" fmla="*/ 3098188 h 3734631"/>
                <a:gd name="connsiteX36" fmla="*/ 407216 w 4569687"/>
                <a:gd name="connsiteY36" fmla="*/ 3167734 h 3734631"/>
                <a:gd name="connsiteX37" fmla="*/ 0 w 4569687"/>
                <a:gd name="connsiteY37" fmla="*/ 2760518 h 3734631"/>
                <a:gd name="connsiteX38" fmla="*/ 407216 w 4569687"/>
                <a:gd name="connsiteY38" fmla="*/ 2353302 h 3734631"/>
                <a:gd name="connsiteX39" fmla="*/ 489284 w 4569687"/>
                <a:gd name="connsiteY39" fmla="*/ 2361575 h 3734631"/>
                <a:gd name="connsiteX40" fmla="*/ 508084 w 4569687"/>
                <a:gd name="connsiteY40" fmla="*/ 2367411 h 3734631"/>
                <a:gd name="connsiteX41" fmla="*/ 503849 w 4569687"/>
                <a:gd name="connsiteY41" fmla="*/ 2325400 h 3734631"/>
                <a:gd name="connsiteX42" fmla="*/ 1121688 w 4569687"/>
                <a:gd name="connsiteY42" fmla="*/ 1707561 h 3734631"/>
                <a:gd name="connsiteX43" fmla="*/ 1246204 w 4569687"/>
                <a:gd name="connsiteY43" fmla="*/ 1720113 h 3734631"/>
                <a:gd name="connsiteX44" fmla="*/ 1284356 w 4569687"/>
                <a:gd name="connsiteY44" fmla="*/ 1731957 h 3734631"/>
                <a:gd name="connsiteX45" fmla="*/ 1305976 w 4569687"/>
                <a:gd name="connsiteY45" fmla="*/ 1705754 h 3734631"/>
                <a:gd name="connsiteX46" fmla="*/ 1742854 w 4569687"/>
                <a:gd name="connsiteY46" fmla="*/ 1524793 h 3734631"/>
                <a:gd name="connsiteX47" fmla="*/ 1760288 w 4569687"/>
                <a:gd name="connsiteY47" fmla="*/ 1526551 h 3734631"/>
                <a:gd name="connsiteX48" fmla="*/ 1748032 w 4569687"/>
                <a:gd name="connsiteY48" fmla="*/ 1487068 h 3734631"/>
                <a:gd name="connsiteX49" fmla="*/ 1742854 w 4569687"/>
                <a:gd name="connsiteY49" fmla="*/ 1435701 h 3734631"/>
                <a:gd name="connsiteX50" fmla="*/ 1946367 w 4569687"/>
                <a:gd name="connsiteY50" fmla="*/ 1185999 h 3734631"/>
                <a:gd name="connsiteX51" fmla="*/ 1956892 w 4569687"/>
                <a:gd name="connsiteY51" fmla="*/ 1184938 h 3734631"/>
                <a:gd name="connsiteX52" fmla="*/ 1963928 w 4569687"/>
                <a:gd name="connsiteY52" fmla="*/ 1115143 h 3734631"/>
                <a:gd name="connsiteX53" fmla="*/ 2450363 w 4569687"/>
                <a:gd name="connsiteY53" fmla="*/ 718687 h 3734631"/>
                <a:gd name="connsiteX54" fmla="*/ 2520904 w 4569687"/>
                <a:gd name="connsiteY54" fmla="*/ 725798 h 3734631"/>
                <a:gd name="connsiteX0" fmla="*/ 2611712 w 4569687"/>
                <a:gd name="connsiteY0" fmla="*/ 0 h 3734631"/>
                <a:gd name="connsiteX1" fmla="*/ 2927539 w 4569687"/>
                <a:gd name="connsiteY1" fmla="*/ 0 h 3734631"/>
                <a:gd name="connsiteX2" fmla="*/ 3010471 w 4569687"/>
                <a:gd name="connsiteY2" fmla="*/ 662843 h 3734631"/>
                <a:gd name="connsiteX3" fmla="*/ 3062414 w 4569687"/>
                <a:gd name="connsiteY3" fmla="*/ 672782 h 3734631"/>
                <a:gd name="connsiteX4" fmla="*/ 3375104 w 4569687"/>
                <a:gd name="connsiteY4" fmla="*/ 893768 h 3734631"/>
                <a:gd name="connsiteX5" fmla="*/ 3401966 w 4569687"/>
                <a:gd name="connsiteY5" fmla="*/ 943258 h 3734631"/>
                <a:gd name="connsiteX6" fmla="*/ 3444529 w 4569687"/>
                <a:gd name="connsiteY6" fmla="*/ 938967 h 3734631"/>
                <a:gd name="connsiteX7" fmla="*/ 3941882 w 4569687"/>
                <a:gd name="connsiteY7" fmla="*/ 1268635 h 3734631"/>
                <a:gd name="connsiteX8" fmla="*/ 3950232 w 4569687"/>
                <a:gd name="connsiteY8" fmla="*/ 1295533 h 3734631"/>
                <a:gd name="connsiteX9" fmla="*/ 3968452 w 4569687"/>
                <a:gd name="connsiteY9" fmla="*/ 1289878 h 3734631"/>
                <a:gd name="connsiteX10" fmla="*/ 4041773 w 4569687"/>
                <a:gd name="connsiteY10" fmla="*/ 1282486 h 3734631"/>
                <a:gd name="connsiteX11" fmla="*/ 4398197 w 4569687"/>
                <a:gd name="connsiteY11" fmla="*/ 1572980 h 3734631"/>
                <a:gd name="connsiteX12" fmla="*/ 4401113 w 4569687"/>
                <a:gd name="connsiteY12" fmla="*/ 1601912 h 3734631"/>
                <a:gd name="connsiteX13" fmla="*/ 4509768 w 4569687"/>
                <a:gd name="connsiteY13" fmla="*/ 1612865 h 3734631"/>
                <a:gd name="connsiteX14" fmla="*/ 4569687 w 4569687"/>
                <a:gd name="connsiteY14" fmla="*/ 1630661 h 3734631"/>
                <a:gd name="connsiteX15" fmla="*/ 4569687 w 4569687"/>
                <a:gd name="connsiteY15" fmla="*/ 3685776 h 3734631"/>
                <a:gd name="connsiteX16" fmla="*/ 4479175 w 4569687"/>
                <a:gd name="connsiteY16" fmla="*/ 3694900 h 3734631"/>
                <a:gd name="connsiteX17" fmla="*/ 4083674 w 4569687"/>
                <a:gd name="connsiteY17" fmla="*/ 3574092 h 3734631"/>
                <a:gd name="connsiteX18" fmla="*/ 4051094 w 4569687"/>
                <a:gd name="connsiteY18" fmla="*/ 3547210 h 3734631"/>
                <a:gd name="connsiteX19" fmla="*/ 4009782 w 4569687"/>
                <a:gd name="connsiteY19" fmla="*/ 3581295 h 3734631"/>
                <a:gd name="connsiteX20" fmla="*/ 3782104 w 4569687"/>
                <a:gd name="connsiteY20" fmla="*/ 3650841 h 3734631"/>
                <a:gd name="connsiteX21" fmla="*/ 3494159 w 4569687"/>
                <a:gd name="connsiteY21" fmla="*/ 3531570 h 3734631"/>
                <a:gd name="connsiteX22" fmla="*/ 3452428 w 4569687"/>
                <a:gd name="connsiteY22" fmla="*/ 3480992 h 3734631"/>
                <a:gd name="connsiteX23" fmla="*/ 3441126 w 4569687"/>
                <a:gd name="connsiteY23" fmla="*/ 3501813 h 3734631"/>
                <a:gd name="connsiteX24" fmla="*/ 3103456 w 4569687"/>
                <a:gd name="connsiteY24" fmla="*/ 3681351 h 3734631"/>
                <a:gd name="connsiteX25" fmla="*/ 2815511 w 4569687"/>
                <a:gd name="connsiteY25" fmla="*/ 3562080 h 3734631"/>
                <a:gd name="connsiteX26" fmla="*/ 2772231 w 4569687"/>
                <a:gd name="connsiteY26" fmla="*/ 3509625 h 3734631"/>
                <a:gd name="connsiteX27" fmla="*/ 2697608 w 4569687"/>
                <a:gd name="connsiteY27" fmla="*/ 3571194 h 3734631"/>
                <a:gd name="connsiteX28" fmla="*/ 2162552 w 4569687"/>
                <a:gd name="connsiteY28" fmla="*/ 3734631 h 3734631"/>
                <a:gd name="connsiteX29" fmla="*/ 1369010 w 4569687"/>
                <a:gd name="connsiteY29" fmla="*/ 3312708 h 3734631"/>
                <a:gd name="connsiteX30" fmla="*/ 1334207 w 4569687"/>
                <a:gd name="connsiteY30" fmla="*/ 3340352 h 3734631"/>
                <a:gd name="connsiteX31" fmla="*/ 1046262 w 4569687"/>
                <a:gd name="connsiteY31" fmla="*/ 3459623 h 3734631"/>
                <a:gd name="connsiteX32" fmla="*/ 647319 w 4569687"/>
                <a:gd name="connsiteY32" fmla="*/ 3134475 h 3734631"/>
                <a:gd name="connsiteX33" fmla="*/ 642925 w 4569687"/>
                <a:gd name="connsiteY33" fmla="*/ 3090891 h 3734631"/>
                <a:gd name="connsiteX34" fmla="*/ 634894 w 4569687"/>
                <a:gd name="connsiteY34" fmla="*/ 3098188 h 3734631"/>
                <a:gd name="connsiteX35" fmla="*/ 407216 w 4569687"/>
                <a:gd name="connsiteY35" fmla="*/ 3167734 h 3734631"/>
                <a:gd name="connsiteX36" fmla="*/ 0 w 4569687"/>
                <a:gd name="connsiteY36" fmla="*/ 2760518 h 3734631"/>
                <a:gd name="connsiteX37" fmla="*/ 407216 w 4569687"/>
                <a:gd name="connsiteY37" fmla="*/ 2353302 h 3734631"/>
                <a:gd name="connsiteX38" fmla="*/ 489284 w 4569687"/>
                <a:gd name="connsiteY38" fmla="*/ 2361575 h 3734631"/>
                <a:gd name="connsiteX39" fmla="*/ 508084 w 4569687"/>
                <a:gd name="connsiteY39" fmla="*/ 2367411 h 3734631"/>
                <a:gd name="connsiteX40" fmla="*/ 503849 w 4569687"/>
                <a:gd name="connsiteY40" fmla="*/ 2325400 h 3734631"/>
                <a:gd name="connsiteX41" fmla="*/ 1121688 w 4569687"/>
                <a:gd name="connsiteY41" fmla="*/ 1707561 h 3734631"/>
                <a:gd name="connsiteX42" fmla="*/ 1246204 w 4569687"/>
                <a:gd name="connsiteY42" fmla="*/ 1720113 h 3734631"/>
                <a:gd name="connsiteX43" fmla="*/ 1284356 w 4569687"/>
                <a:gd name="connsiteY43" fmla="*/ 1731957 h 3734631"/>
                <a:gd name="connsiteX44" fmla="*/ 1305976 w 4569687"/>
                <a:gd name="connsiteY44" fmla="*/ 1705754 h 3734631"/>
                <a:gd name="connsiteX45" fmla="*/ 1742854 w 4569687"/>
                <a:gd name="connsiteY45" fmla="*/ 1524793 h 3734631"/>
                <a:gd name="connsiteX46" fmla="*/ 1760288 w 4569687"/>
                <a:gd name="connsiteY46" fmla="*/ 1526551 h 3734631"/>
                <a:gd name="connsiteX47" fmla="*/ 1748032 w 4569687"/>
                <a:gd name="connsiteY47" fmla="*/ 1487068 h 3734631"/>
                <a:gd name="connsiteX48" fmla="*/ 1742854 w 4569687"/>
                <a:gd name="connsiteY48" fmla="*/ 1435701 h 3734631"/>
                <a:gd name="connsiteX49" fmla="*/ 1946367 w 4569687"/>
                <a:gd name="connsiteY49" fmla="*/ 1185999 h 3734631"/>
                <a:gd name="connsiteX50" fmla="*/ 1956892 w 4569687"/>
                <a:gd name="connsiteY50" fmla="*/ 1184938 h 3734631"/>
                <a:gd name="connsiteX51" fmla="*/ 1963928 w 4569687"/>
                <a:gd name="connsiteY51" fmla="*/ 1115143 h 3734631"/>
                <a:gd name="connsiteX52" fmla="*/ 2450363 w 4569687"/>
                <a:gd name="connsiteY52" fmla="*/ 718687 h 3734631"/>
                <a:gd name="connsiteX53" fmla="*/ 2520904 w 4569687"/>
                <a:gd name="connsiteY53" fmla="*/ 725798 h 3734631"/>
                <a:gd name="connsiteX54" fmla="*/ 2611712 w 4569687"/>
                <a:gd name="connsiteY54" fmla="*/ 0 h 3734631"/>
                <a:gd name="connsiteX0" fmla="*/ 2611712 w 4569687"/>
                <a:gd name="connsiteY0" fmla="*/ 0 h 3743131"/>
                <a:gd name="connsiteX1" fmla="*/ 2927539 w 4569687"/>
                <a:gd name="connsiteY1" fmla="*/ 0 h 3743131"/>
                <a:gd name="connsiteX2" fmla="*/ 3010471 w 4569687"/>
                <a:gd name="connsiteY2" fmla="*/ 662843 h 3743131"/>
                <a:gd name="connsiteX3" fmla="*/ 3062414 w 4569687"/>
                <a:gd name="connsiteY3" fmla="*/ 672782 h 3743131"/>
                <a:gd name="connsiteX4" fmla="*/ 3375104 w 4569687"/>
                <a:gd name="connsiteY4" fmla="*/ 893768 h 3743131"/>
                <a:gd name="connsiteX5" fmla="*/ 3401966 w 4569687"/>
                <a:gd name="connsiteY5" fmla="*/ 943258 h 3743131"/>
                <a:gd name="connsiteX6" fmla="*/ 3444529 w 4569687"/>
                <a:gd name="connsiteY6" fmla="*/ 938967 h 3743131"/>
                <a:gd name="connsiteX7" fmla="*/ 3941882 w 4569687"/>
                <a:gd name="connsiteY7" fmla="*/ 1268635 h 3743131"/>
                <a:gd name="connsiteX8" fmla="*/ 3950232 w 4569687"/>
                <a:gd name="connsiteY8" fmla="*/ 1295533 h 3743131"/>
                <a:gd name="connsiteX9" fmla="*/ 3968452 w 4569687"/>
                <a:gd name="connsiteY9" fmla="*/ 1289878 h 3743131"/>
                <a:gd name="connsiteX10" fmla="*/ 4041773 w 4569687"/>
                <a:gd name="connsiteY10" fmla="*/ 1282486 h 3743131"/>
                <a:gd name="connsiteX11" fmla="*/ 4398197 w 4569687"/>
                <a:gd name="connsiteY11" fmla="*/ 1572980 h 3743131"/>
                <a:gd name="connsiteX12" fmla="*/ 4401113 w 4569687"/>
                <a:gd name="connsiteY12" fmla="*/ 1601912 h 3743131"/>
                <a:gd name="connsiteX13" fmla="*/ 4509768 w 4569687"/>
                <a:gd name="connsiteY13" fmla="*/ 1612865 h 3743131"/>
                <a:gd name="connsiteX14" fmla="*/ 4569687 w 4569687"/>
                <a:gd name="connsiteY14" fmla="*/ 1630661 h 3743131"/>
                <a:gd name="connsiteX15" fmla="*/ 4569687 w 4569687"/>
                <a:gd name="connsiteY15" fmla="*/ 3685776 h 3743131"/>
                <a:gd name="connsiteX16" fmla="*/ 4479175 w 4569687"/>
                <a:gd name="connsiteY16" fmla="*/ 3694900 h 3743131"/>
                <a:gd name="connsiteX17" fmla="*/ 4083674 w 4569687"/>
                <a:gd name="connsiteY17" fmla="*/ 3574092 h 3743131"/>
                <a:gd name="connsiteX18" fmla="*/ 4051094 w 4569687"/>
                <a:gd name="connsiteY18" fmla="*/ 3547210 h 3743131"/>
                <a:gd name="connsiteX19" fmla="*/ 4009782 w 4569687"/>
                <a:gd name="connsiteY19" fmla="*/ 3581295 h 3743131"/>
                <a:gd name="connsiteX20" fmla="*/ 3782104 w 4569687"/>
                <a:gd name="connsiteY20" fmla="*/ 3650841 h 3743131"/>
                <a:gd name="connsiteX21" fmla="*/ 3494159 w 4569687"/>
                <a:gd name="connsiteY21" fmla="*/ 3531570 h 3743131"/>
                <a:gd name="connsiteX22" fmla="*/ 3452428 w 4569687"/>
                <a:gd name="connsiteY22" fmla="*/ 3480992 h 3743131"/>
                <a:gd name="connsiteX23" fmla="*/ 3441126 w 4569687"/>
                <a:gd name="connsiteY23" fmla="*/ 3501813 h 3743131"/>
                <a:gd name="connsiteX24" fmla="*/ 3103456 w 4569687"/>
                <a:gd name="connsiteY24" fmla="*/ 3681351 h 3743131"/>
                <a:gd name="connsiteX25" fmla="*/ 2815511 w 4569687"/>
                <a:gd name="connsiteY25" fmla="*/ 3562080 h 3743131"/>
                <a:gd name="connsiteX26" fmla="*/ 2772231 w 4569687"/>
                <a:gd name="connsiteY26" fmla="*/ 3509625 h 3743131"/>
                <a:gd name="connsiteX27" fmla="*/ 2697608 w 4569687"/>
                <a:gd name="connsiteY27" fmla="*/ 3571194 h 3743131"/>
                <a:gd name="connsiteX28" fmla="*/ 2162552 w 4569687"/>
                <a:gd name="connsiteY28" fmla="*/ 3734631 h 3743131"/>
                <a:gd name="connsiteX29" fmla="*/ 1334207 w 4569687"/>
                <a:gd name="connsiteY29" fmla="*/ 3340352 h 3743131"/>
                <a:gd name="connsiteX30" fmla="*/ 1046262 w 4569687"/>
                <a:gd name="connsiteY30" fmla="*/ 3459623 h 3743131"/>
                <a:gd name="connsiteX31" fmla="*/ 647319 w 4569687"/>
                <a:gd name="connsiteY31" fmla="*/ 3134475 h 3743131"/>
                <a:gd name="connsiteX32" fmla="*/ 642925 w 4569687"/>
                <a:gd name="connsiteY32" fmla="*/ 3090891 h 3743131"/>
                <a:gd name="connsiteX33" fmla="*/ 634894 w 4569687"/>
                <a:gd name="connsiteY33" fmla="*/ 3098188 h 3743131"/>
                <a:gd name="connsiteX34" fmla="*/ 407216 w 4569687"/>
                <a:gd name="connsiteY34" fmla="*/ 3167734 h 3743131"/>
                <a:gd name="connsiteX35" fmla="*/ 0 w 4569687"/>
                <a:gd name="connsiteY35" fmla="*/ 2760518 h 3743131"/>
                <a:gd name="connsiteX36" fmla="*/ 407216 w 4569687"/>
                <a:gd name="connsiteY36" fmla="*/ 2353302 h 3743131"/>
                <a:gd name="connsiteX37" fmla="*/ 489284 w 4569687"/>
                <a:gd name="connsiteY37" fmla="*/ 2361575 h 3743131"/>
                <a:gd name="connsiteX38" fmla="*/ 508084 w 4569687"/>
                <a:gd name="connsiteY38" fmla="*/ 2367411 h 3743131"/>
                <a:gd name="connsiteX39" fmla="*/ 503849 w 4569687"/>
                <a:gd name="connsiteY39" fmla="*/ 2325400 h 3743131"/>
                <a:gd name="connsiteX40" fmla="*/ 1121688 w 4569687"/>
                <a:gd name="connsiteY40" fmla="*/ 1707561 h 3743131"/>
                <a:gd name="connsiteX41" fmla="*/ 1246204 w 4569687"/>
                <a:gd name="connsiteY41" fmla="*/ 1720113 h 3743131"/>
                <a:gd name="connsiteX42" fmla="*/ 1284356 w 4569687"/>
                <a:gd name="connsiteY42" fmla="*/ 1731957 h 3743131"/>
                <a:gd name="connsiteX43" fmla="*/ 1305976 w 4569687"/>
                <a:gd name="connsiteY43" fmla="*/ 1705754 h 3743131"/>
                <a:gd name="connsiteX44" fmla="*/ 1742854 w 4569687"/>
                <a:gd name="connsiteY44" fmla="*/ 1524793 h 3743131"/>
                <a:gd name="connsiteX45" fmla="*/ 1760288 w 4569687"/>
                <a:gd name="connsiteY45" fmla="*/ 1526551 h 3743131"/>
                <a:gd name="connsiteX46" fmla="*/ 1748032 w 4569687"/>
                <a:gd name="connsiteY46" fmla="*/ 1487068 h 3743131"/>
                <a:gd name="connsiteX47" fmla="*/ 1742854 w 4569687"/>
                <a:gd name="connsiteY47" fmla="*/ 1435701 h 3743131"/>
                <a:gd name="connsiteX48" fmla="*/ 1946367 w 4569687"/>
                <a:gd name="connsiteY48" fmla="*/ 1185999 h 3743131"/>
                <a:gd name="connsiteX49" fmla="*/ 1956892 w 4569687"/>
                <a:gd name="connsiteY49" fmla="*/ 1184938 h 3743131"/>
                <a:gd name="connsiteX50" fmla="*/ 1963928 w 4569687"/>
                <a:gd name="connsiteY50" fmla="*/ 1115143 h 3743131"/>
                <a:gd name="connsiteX51" fmla="*/ 2450363 w 4569687"/>
                <a:gd name="connsiteY51" fmla="*/ 718687 h 3743131"/>
                <a:gd name="connsiteX52" fmla="*/ 2520904 w 4569687"/>
                <a:gd name="connsiteY52" fmla="*/ 725798 h 3743131"/>
                <a:gd name="connsiteX53" fmla="*/ 2611712 w 4569687"/>
                <a:gd name="connsiteY53" fmla="*/ 0 h 3743131"/>
                <a:gd name="connsiteX0" fmla="*/ 2611712 w 4569687"/>
                <a:gd name="connsiteY0" fmla="*/ 0 h 3741630"/>
                <a:gd name="connsiteX1" fmla="*/ 2927539 w 4569687"/>
                <a:gd name="connsiteY1" fmla="*/ 0 h 3741630"/>
                <a:gd name="connsiteX2" fmla="*/ 3010471 w 4569687"/>
                <a:gd name="connsiteY2" fmla="*/ 662843 h 3741630"/>
                <a:gd name="connsiteX3" fmla="*/ 3062414 w 4569687"/>
                <a:gd name="connsiteY3" fmla="*/ 672782 h 3741630"/>
                <a:gd name="connsiteX4" fmla="*/ 3375104 w 4569687"/>
                <a:gd name="connsiteY4" fmla="*/ 893768 h 3741630"/>
                <a:gd name="connsiteX5" fmla="*/ 3401966 w 4569687"/>
                <a:gd name="connsiteY5" fmla="*/ 943258 h 3741630"/>
                <a:gd name="connsiteX6" fmla="*/ 3444529 w 4569687"/>
                <a:gd name="connsiteY6" fmla="*/ 938967 h 3741630"/>
                <a:gd name="connsiteX7" fmla="*/ 3941882 w 4569687"/>
                <a:gd name="connsiteY7" fmla="*/ 1268635 h 3741630"/>
                <a:gd name="connsiteX8" fmla="*/ 3950232 w 4569687"/>
                <a:gd name="connsiteY8" fmla="*/ 1295533 h 3741630"/>
                <a:gd name="connsiteX9" fmla="*/ 3968452 w 4569687"/>
                <a:gd name="connsiteY9" fmla="*/ 1289878 h 3741630"/>
                <a:gd name="connsiteX10" fmla="*/ 4041773 w 4569687"/>
                <a:gd name="connsiteY10" fmla="*/ 1282486 h 3741630"/>
                <a:gd name="connsiteX11" fmla="*/ 4398197 w 4569687"/>
                <a:gd name="connsiteY11" fmla="*/ 1572980 h 3741630"/>
                <a:gd name="connsiteX12" fmla="*/ 4401113 w 4569687"/>
                <a:gd name="connsiteY12" fmla="*/ 1601912 h 3741630"/>
                <a:gd name="connsiteX13" fmla="*/ 4509768 w 4569687"/>
                <a:gd name="connsiteY13" fmla="*/ 1612865 h 3741630"/>
                <a:gd name="connsiteX14" fmla="*/ 4569687 w 4569687"/>
                <a:gd name="connsiteY14" fmla="*/ 1630661 h 3741630"/>
                <a:gd name="connsiteX15" fmla="*/ 4569687 w 4569687"/>
                <a:gd name="connsiteY15" fmla="*/ 3685776 h 3741630"/>
                <a:gd name="connsiteX16" fmla="*/ 4479175 w 4569687"/>
                <a:gd name="connsiteY16" fmla="*/ 3694900 h 3741630"/>
                <a:gd name="connsiteX17" fmla="*/ 4083674 w 4569687"/>
                <a:gd name="connsiteY17" fmla="*/ 3574092 h 3741630"/>
                <a:gd name="connsiteX18" fmla="*/ 4051094 w 4569687"/>
                <a:gd name="connsiteY18" fmla="*/ 3547210 h 3741630"/>
                <a:gd name="connsiteX19" fmla="*/ 4009782 w 4569687"/>
                <a:gd name="connsiteY19" fmla="*/ 3581295 h 3741630"/>
                <a:gd name="connsiteX20" fmla="*/ 3782104 w 4569687"/>
                <a:gd name="connsiteY20" fmla="*/ 3650841 h 3741630"/>
                <a:gd name="connsiteX21" fmla="*/ 3494159 w 4569687"/>
                <a:gd name="connsiteY21" fmla="*/ 3531570 h 3741630"/>
                <a:gd name="connsiteX22" fmla="*/ 3452428 w 4569687"/>
                <a:gd name="connsiteY22" fmla="*/ 3480992 h 3741630"/>
                <a:gd name="connsiteX23" fmla="*/ 3441126 w 4569687"/>
                <a:gd name="connsiteY23" fmla="*/ 3501813 h 3741630"/>
                <a:gd name="connsiteX24" fmla="*/ 3103456 w 4569687"/>
                <a:gd name="connsiteY24" fmla="*/ 3681351 h 3741630"/>
                <a:gd name="connsiteX25" fmla="*/ 2815511 w 4569687"/>
                <a:gd name="connsiteY25" fmla="*/ 3562080 h 3741630"/>
                <a:gd name="connsiteX26" fmla="*/ 2772231 w 4569687"/>
                <a:gd name="connsiteY26" fmla="*/ 3509625 h 3741630"/>
                <a:gd name="connsiteX27" fmla="*/ 2697608 w 4569687"/>
                <a:gd name="connsiteY27" fmla="*/ 3571194 h 3741630"/>
                <a:gd name="connsiteX28" fmla="*/ 2162552 w 4569687"/>
                <a:gd name="connsiteY28" fmla="*/ 3734631 h 3741630"/>
                <a:gd name="connsiteX29" fmla="*/ 1390478 w 4569687"/>
                <a:gd name="connsiteY29" fmla="*/ 3368488 h 3741630"/>
                <a:gd name="connsiteX30" fmla="*/ 1046262 w 4569687"/>
                <a:gd name="connsiteY30" fmla="*/ 3459623 h 3741630"/>
                <a:gd name="connsiteX31" fmla="*/ 647319 w 4569687"/>
                <a:gd name="connsiteY31" fmla="*/ 3134475 h 3741630"/>
                <a:gd name="connsiteX32" fmla="*/ 642925 w 4569687"/>
                <a:gd name="connsiteY32" fmla="*/ 3090891 h 3741630"/>
                <a:gd name="connsiteX33" fmla="*/ 634894 w 4569687"/>
                <a:gd name="connsiteY33" fmla="*/ 3098188 h 3741630"/>
                <a:gd name="connsiteX34" fmla="*/ 407216 w 4569687"/>
                <a:gd name="connsiteY34" fmla="*/ 3167734 h 3741630"/>
                <a:gd name="connsiteX35" fmla="*/ 0 w 4569687"/>
                <a:gd name="connsiteY35" fmla="*/ 2760518 h 3741630"/>
                <a:gd name="connsiteX36" fmla="*/ 407216 w 4569687"/>
                <a:gd name="connsiteY36" fmla="*/ 2353302 h 3741630"/>
                <a:gd name="connsiteX37" fmla="*/ 489284 w 4569687"/>
                <a:gd name="connsiteY37" fmla="*/ 2361575 h 3741630"/>
                <a:gd name="connsiteX38" fmla="*/ 508084 w 4569687"/>
                <a:gd name="connsiteY38" fmla="*/ 2367411 h 3741630"/>
                <a:gd name="connsiteX39" fmla="*/ 503849 w 4569687"/>
                <a:gd name="connsiteY39" fmla="*/ 2325400 h 3741630"/>
                <a:gd name="connsiteX40" fmla="*/ 1121688 w 4569687"/>
                <a:gd name="connsiteY40" fmla="*/ 1707561 h 3741630"/>
                <a:gd name="connsiteX41" fmla="*/ 1246204 w 4569687"/>
                <a:gd name="connsiteY41" fmla="*/ 1720113 h 3741630"/>
                <a:gd name="connsiteX42" fmla="*/ 1284356 w 4569687"/>
                <a:gd name="connsiteY42" fmla="*/ 1731957 h 3741630"/>
                <a:gd name="connsiteX43" fmla="*/ 1305976 w 4569687"/>
                <a:gd name="connsiteY43" fmla="*/ 1705754 h 3741630"/>
                <a:gd name="connsiteX44" fmla="*/ 1742854 w 4569687"/>
                <a:gd name="connsiteY44" fmla="*/ 1524793 h 3741630"/>
                <a:gd name="connsiteX45" fmla="*/ 1760288 w 4569687"/>
                <a:gd name="connsiteY45" fmla="*/ 1526551 h 3741630"/>
                <a:gd name="connsiteX46" fmla="*/ 1748032 w 4569687"/>
                <a:gd name="connsiteY46" fmla="*/ 1487068 h 3741630"/>
                <a:gd name="connsiteX47" fmla="*/ 1742854 w 4569687"/>
                <a:gd name="connsiteY47" fmla="*/ 1435701 h 3741630"/>
                <a:gd name="connsiteX48" fmla="*/ 1946367 w 4569687"/>
                <a:gd name="connsiteY48" fmla="*/ 1185999 h 3741630"/>
                <a:gd name="connsiteX49" fmla="*/ 1956892 w 4569687"/>
                <a:gd name="connsiteY49" fmla="*/ 1184938 h 3741630"/>
                <a:gd name="connsiteX50" fmla="*/ 1963928 w 4569687"/>
                <a:gd name="connsiteY50" fmla="*/ 1115143 h 3741630"/>
                <a:gd name="connsiteX51" fmla="*/ 2450363 w 4569687"/>
                <a:gd name="connsiteY51" fmla="*/ 718687 h 3741630"/>
                <a:gd name="connsiteX52" fmla="*/ 2520904 w 4569687"/>
                <a:gd name="connsiteY52" fmla="*/ 725798 h 3741630"/>
                <a:gd name="connsiteX53" fmla="*/ 2611712 w 4569687"/>
                <a:gd name="connsiteY53" fmla="*/ 0 h 3741630"/>
                <a:gd name="connsiteX0" fmla="*/ 2611712 w 4569687"/>
                <a:gd name="connsiteY0" fmla="*/ 0 h 3734730"/>
                <a:gd name="connsiteX1" fmla="*/ 2927539 w 4569687"/>
                <a:gd name="connsiteY1" fmla="*/ 0 h 3734730"/>
                <a:gd name="connsiteX2" fmla="*/ 3010471 w 4569687"/>
                <a:gd name="connsiteY2" fmla="*/ 662843 h 3734730"/>
                <a:gd name="connsiteX3" fmla="*/ 3062414 w 4569687"/>
                <a:gd name="connsiteY3" fmla="*/ 672782 h 3734730"/>
                <a:gd name="connsiteX4" fmla="*/ 3375104 w 4569687"/>
                <a:gd name="connsiteY4" fmla="*/ 893768 h 3734730"/>
                <a:gd name="connsiteX5" fmla="*/ 3401966 w 4569687"/>
                <a:gd name="connsiteY5" fmla="*/ 943258 h 3734730"/>
                <a:gd name="connsiteX6" fmla="*/ 3444529 w 4569687"/>
                <a:gd name="connsiteY6" fmla="*/ 938967 h 3734730"/>
                <a:gd name="connsiteX7" fmla="*/ 3941882 w 4569687"/>
                <a:gd name="connsiteY7" fmla="*/ 1268635 h 3734730"/>
                <a:gd name="connsiteX8" fmla="*/ 3950232 w 4569687"/>
                <a:gd name="connsiteY8" fmla="*/ 1295533 h 3734730"/>
                <a:gd name="connsiteX9" fmla="*/ 3968452 w 4569687"/>
                <a:gd name="connsiteY9" fmla="*/ 1289878 h 3734730"/>
                <a:gd name="connsiteX10" fmla="*/ 4041773 w 4569687"/>
                <a:gd name="connsiteY10" fmla="*/ 1282486 h 3734730"/>
                <a:gd name="connsiteX11" fmla="*/ 4398197 w 4569687"/>
                <a:gd name="connsiteY11" fmla="*/ 1572980 h 3734730"/>
                <a:gd name="connsiteX12" fmla="*/ 4401113 w 4569687"/>
                <a:gd name="connsiteY12" fmla="*/ 1601912 h 3734730"/>
                <a:gd name="connsiteX13" fmla="*/ 4509768 w 4569687"/>
                <a:gd name="connsiteY13" fmla="*/ 1612865 h 3734730"/>
                <a:gd name="connsiteX14" fmla="*/ 4569687 w 4569687"/>
                <a:gd name="connsiteY14" fmla="*/ 1630661 h 3734730"/>
                <a:gd name="connsiteX15" fmla="*/ 4569687 w 4569687"/>
                <a:gd name="connsiteY15" fmla="*/ 3685776 h 3734730"/>
                <a:gd name="connsiteX16" fmla="*/ 4479175 w 4569687"/>
                <a:gd name="connsiteY16" fmla="*/ 3694900 h 3734730"/>
                <a:gd name="connsiteX17" fmla="*/ 4083674 w 4569687"/>
                <a:gd name="connsiteY17" fmla="*/ 3574092 h 3734730"/>
                <a:gd name="connsiteX18" fmla="*/ 4051094 w 4569687"/>
                <a:gd name="connsiteY18" fmla="*/ 3547210 h 3734730"/>
                <a:gd name="connsiteX19" fmla="*/ 4009782 w 4569687"/>
                <a:gd name="connsiteY19" fmla="*/ 3581295 h 3734730"/>
                <a:gd name="connsiteX20" fmla="*/ 3782104 w 4569687"/>
                <a:gd name="connsiteY20" fmla="*/ 3650841 h 3734730"/>
                <a:gd name="connsiteX21" fmla="*/ 3494159 w 4569687"/>
                <a:gd name="connsiteY21" fmla="*/ 3531570 h 3734730"/>
                <a:gd name="connsiteX22" fmla="*/ 3452428 w 4569687"/>
                <a:gd name="connsiteY22" fmla="*/ 3480992 h 3734730"/>
                <a:gd name="connsiteX23" fmla="*/ 3441126 w 4569687"/>
                <a:gd name="connsiteY23" fmla="*/ 3501813 h 3734730"/>
                <a:gd name="connsiteX24" fmla="*/ 3103456 w 4569687"/>
                <a:gd name="connsiteY24" fmla="*/ 3681351 h 3734730"/>
                <a:gd name="connsiteX25" fmla="*/ 2815511 w 4569687"/>
                <a:gd name="connsiteY25" fmla="*/ 3562080 h 3734730"/>
                <a:gd name="connsiteX26" fmla="*/ 2772231 w 4569687"/>
                <a:gd name="connsiteY26" fmla="*/ 3509625 h 3734730"/>
                <a:gd name="connsiteX27" fmla="*/ 2697608 w 4569687"/>
                <a:gd name="connsiteY27" fmla="*/ 3571194 h 3734730"/>
                <a:gd name="connsiteX28" fmla="*/ 2162552 w 4569687"/>
                <a:gd name="connsiteY28" fmla="*/ 3734631 h 3734730"/>
                <a:gd name="connsiteX29" fmla="*/ 1390478 w 4569687"/>
                <a:gd name="connsiteY29" fmla="*/ 3368488 h 3734730"/>
                <a:gd name="connsiteX30" fmla="*/ 1046262 w 4569687"/>
                <a:gd name="connsiteY30" fmla="*/ 3459623 h 3734730"/>
                <a:gd name="connsiteX31" fmla="*/ 647319 w 4569687"/>
                <a:gd name="connsiteY31" fmla="*/ 3134475 h 3734730"/>
                <a:gd name="connsiteX32" fmla="*/ 642925 w 4569687"/>
                <a:gd name="connsiteY32" fmla="*/ 3090891 h 3734730"/>
                <a:gd name="connsiteX33" fmla="*/ 634894 w 4569687"/>
                <a:gd name="connsiteY33" fmla="*/ 3098188 h 3734730"/>
                <a:gd name="connsiteX34" fmla="*/ 407216 w 4569687"/>
                <a:gd name="connsiteY34" fmla="*/ 3167734 h 3734730"/>
                <a:gd name="connsiteX35" fmla="*/ 0 w 4569687"/>
                <a:gd name="connsiteY35" fmla="*/ 2760518 h 3734730"/>
                <a:gd name="connsiteX36" fmla="*/ 407216 w 4569687"/>
                <a:gd name="connsiteY36" fmla="*/ 2353302 h 3734730"/>
                <a:gd name="connsiteX37" fmla="*/ 489284 w 4569687"/>
                <a:gd name="connsiteY37" fmla="*/ 2361575 h 3734730"/>
                <a:gd name="connsiteX38" fmla="*/ 508084 w 4569687"/>
                <a:gd name="connsiteY38" fmla="*/ 2367411 h 3734730"/>
                <a:gd name="connsiteX39" fmla="*/ 503849 w 4569687"/>
                <a:gd name="connsiteY39" fmla="*/ 2325400 h 3734730"/>
                <a:gd name="connsiteX40" fmla="*/ 1121688 w 4569687"/>
                <a:gd name="connsiteY40" fmla="*/ 1707561 h 3734730"/>
                <a:gd name="connsiteX41" fmla="*/ 1246204 w 4569687"/>
                <a:gd name="connsiteY41" fmla="*/ 1720113 h 3734730"/>
                <a:gd name="connsiteX42" fmla="*/ 1284356 w 4569687"/>
                <a:gd name="connsiteY42" fmla="*/ 1731957 h 3734730"/>
                <a:gd name="connsiteX43" fmla="*/ 1305976 w 4569687"/>
                <a:gd name="connsiteY43" fmla="*/ 1705754 h 3734730"/>
                <a:gd name="connsiteX44" fmla="*/ 1742854 w 4569687"/>
                <a:gd name="connsiteY44" fmla="*/ 1524793 h 3734730"/>
                <a:gd name="connsiteX45" fmla="*/ 1760288 w 4569687"/>
                <a:gd name="connsiteY45" fmla="*/ 1526551 h 3734730"/>
                <a:gd name="connsiteX46" fmla="*/ 1748032 w 4569687"/>
                <a:gd name="connsiteY46" fmla="*/ 1487068 h 3734730"/>
                <a:gd name="connsiteX47" fmla="*/ 1742854 w 4569687"/>
                <a:gd name="connsiteY47" fmla="*/ 1435701 h 3734730"/>
                <a:gd name="connsiteX48" fmla="*/ 1946367 w 4569687"/>
                <a:gd name="connsiteY48" fmla="*/ 1185999 h 3734730"/>
                <a:gd name="connsiteX49" fmla="*/ 1956892 w 4569687"/>
                <a:gd name="connsiteY49" fmla="*/ 1184938 h 3734730"/>
                <a:gd name="connsiteX50" fmla="*/ 1963928 w 4569687"/>
                <a:gd name="connsiteY50" fmla="*/ 1115143 h 3734730"/>
                <a:gd name="connsiteX51" fmla="*/ 2450363 w 4569687"/>
                <a:gd name="connsiteY51" fmla="*/ 718687 h 3734730"/>
                <a:gd name="connsiteX52" fmla="*/ 2520904 w 4569687"/>
                <a:gd name="connsiteY52" fmla="*/ 725798 h 3734730"/>
                <a:gd name="connsiteX53" fmla="*/ 2611712 w 4569687"/>
                <a:gd name="connsiteY53" fmla="*/ 0 h 3734730"/>
                <a:gd name="connsiteX0" fmla="*/ 2611712 w 4569687"/>
                <a:gd name="connsiteY0" fmla="*/ 0 h 3734730"/>
                <a:gd name="connsiteX1" fmla="*/ 2927539 w 4569687"/>
                <a:gd name="connsiteY1" fmla="*/ 0 h 3734730"/>
                <a:gd name="connsiteX2" fmla="*/ 3010471 w 4569687"/>
                <a:gd name="connsiteY2" fmla="*/ 662843 h 3734730"/>
                <a:gd name="connsiteX3" fmla="*/ 3062414 w 4569687"/>
                <a:gd name="connsiteY3" fmla="*/ 672782 h 3734730"/>
                <a:gd name="connsiteX4" fmla="*/ 3375104 w 4569687"/>
                <a:gd name="connsiteY4" fmla="*/ 893768 h 3734730"/>
                <a:gd name="connsiteX5" fmla="*/ 3401966 w 4569687"/>
                <a:gd name="connsiteY5" fmla="*/ 943258 h 3734730"/>
                <a:gd name="connsiteX6" fmla="*/ 3444529 w 4569687"/>
                <a:gd name="connsiteY6" fmla="*/ 938967 h 3734730"/>
                <a:gd name="connsiteX7" fmla="*/ 3941882 w 4569687"/>
                <a:gd name="connsiteY7" fmla="*/ 1268635 h 3734730"/>
                <a:gd name="connsiteX8" fmla="*/ 3950232 w 4569687"/>
                <a:gd name="connsiteY8" fmla="*/ 1295533 h 3734730"/>
                <a:gd name="connsiteX9" fmla="*/ 3968452 w 4569687"/>
                <a:gd name="connsiteY9" fmla="*/ 1289878 h 3734730"/>
                <a:gd name="connsiteX10" fmla="*/ 4041773 w 4569687"/>
                <a:gd name="connsiteY10" fmla="*/ 1282486 h 3734730"/>
                <a:gd name="connsiteX11" fmla="*/ 4398197 w 4569687"/>
                <a:gd name="connsiteY11" fmla="*/ 1572980 h 3734730"/>
                <a:gd name="connsiteX12" fmla="*/ 4401113 w 4569687"/>
                <a:gd name="connsiteY12" fmla="*/ 1601912 h 3734730"/>
                <a:gd name="connsiteX13" fmla="*/ 4509768 w 4569687"/>
                <a:gd name="connsiteY13" fmla="*/ 1612865 h 3734730"/>
                <a:gd name="connsiteX14" fmla="*/ 4569687 w 4569687"/>
                <a:gd name="connsiteY14" fmla="*/ 1630661 h 3734730"/>
                <a:gd name="connsiteX15" fmla="*/ 4569687 w 4569687"/>
                <a:gd name="connsiteY15" fmla="*/ 3685776 h 3734730"/>
                <a:gd name="connsiteX16" fmla="*/ 4479175 w 4569687"/>
                <a:gd name="connsiteY16" fmla="*/ 3694900 h 3734730"/>
                <a:gd name="connsiteX17" fmla="*/ 4083674 w 4569687"/>
                <a:gd name="connsiteY17" fmla="*/ 3574092 h 3734730"/>
                <a:gd name="connsiteX18" fmla="*/ 4051094 w 4569687"/>
                <a:gd name="connsiteY18" fmla="*/ 3547210 h 3734730"/>
                <a:gd name="connsiteX19" fmla="*/ 4009782 w 4569687"/>
                <a:gd name="connsiteY19" fmla="*/ 3581295 h 3734730"/>
                <a:gd name="connsiteX20" fmla="*/ 3782104 w 4569687"/>
                <a:gd name="connsiteY20" fmla="*/ 3650841 h 3734730"/>
                <a:gd name="connsiteX21" fmla="*/ 3494159 w 4569687"/>
                <a:gd name="connsiteY21" fmla="*/ 3531570 h 3734730"/>
                <a:gd name="connsiteX22" fmla="*/ 3452428 w 4569687"/>
                <a:gd name="connsiteY22" fmla="*/ 3480992 h 3734730"/>
                <a:gd name="connsiteX23" fmla="*/ 3441126 w 4569687"/>
                <a:gd name="connsiteY23" fmla="*/ 3501813 h 3734730"/>
                <a:gd name="connsiteX24" fmla="*/ 3103456 w 4569687"/>
                <a:gd name="connsiteY24" fmla="*/ 3681351 h 3734730"/>
                <a:gd name="connsiteX25" fmla="*/ 2815511 w 4569687"/>
                <a:gd name="connsiteY25" fmla="*/ 3562080 h 3734730"/>
                <a:gd name="connsiteX26" fmla="*/ 2772231 w 4569687"/>
                <a:gd name="connsiteY26" fmla="*/ 3509625 h 3734730"/>
                <a:gd name="connsiteX27" fmla="*/ 2697608 w 4569687"/>
                <a:gd name="connsiteY27" fmla="*/ 3571194 h 3734730"/>
                <a:gd name="connsiteX28" fmla="*/ 2162552 w 4569687"/>
                <a:gd name="connsiteY28" fmla="*/ 3734631 h 3734730"/>
                <a:gd name="connsiteX29" fmla="*/ 1390478 w 4569687"/>
                <a:gd name="connsiteY29" fmla="*/ 3368488 h 3734730"/>
                <a:gd name="connsiteX30" fmla="*/ 1046262 w 4569687"/>
                <a:gd name="connsiteY30" fmla="*/ 3459623 h 3734730"/>
                <a:gd name="connsiteX31" fmla="*/ 647319 w 4569687"/>
                <a:gd name="connsiteY31" fmla="*/ 3134475 h 3734730"/>
                <a:gd name="connsiteX32" fmla="*/ 642925 w 4569687"/>
                <a:gd name="connsiteY32" fmla="*/ 3090891 h 3734730"/>
                <a:gd name="connsiteX33" fmla="*/ 634894 w 4569687"/>
                <a:gd name="connsiteY33" fmla="*/ 3098188 h 3734730"/>
                <a:gd name="connsiteX34" fmla="*/ 407216 w 4569687"/>
                <a:gd name="connsiteY34" fmla="*/ 3167734 h 3734730"/>
                <a:gd name="connsiteX35" fmla="*/ 0 w 4569687"/>
                <a:gd name="connsiteY35" fmla="*/ 2760518 h 3734730"/>
                <a:gd name="connsiteX36" fmla="*/ 407216 w 4569687"/>
                <a:gd name="connsiteY36" fmla="*/ 2353302 h 3734730"/>
                <a:gd name="connsiteX37" fmla="*/ 489284 w 4569687"/>
                <a:gd name="connsiteY37" fmla="*/ 2361575 h 3734730"/>
                <a:gd name="connsiteX38" fmla="*/ 508084 w 4569687"/>
                <a:gd name="connsiteY38" fmla="*/ 2367411 h 3734730"/>
                <a:gd name="connsiteX39" fmla="*/ 503849 w 4569687"/>
                <a:gd name="connsiteY39" fmla="*/ 2325400 h 3734730"/>
                <a:gd name="connsiteX40" fmla="*/ 1121688 w 4569687"/>
                <a:gd name="connsiteY40" fmla="*/ 1707561 h 3734730"/>
                <a:gd name="connsiteX41" fmla="*/ 1246204 w 4569687"/>
                <a:gd name="connsiteY41" fmla="*/ 1720113 h 3734730"/>
                <a:gd name="connsiteX42" fmla="*/ 1284356 w 4569687"/>
                <a:gd name="connsiteY42" fmla="*/ 1731957 h 3734730"/>
                <a:gd name="connsiteX43" fmla="*/ 1305976 w 4569687"/>
                <a:gd name="connsiteY43" fmla="*/ 1705754 h 3734730"/>
                <a:gd name="connsiteX44" fmla="*/ 1742854 w 4569687"/>
                <a:gd name="connsiteY44" fmla="*/ 1524793 h 3734730"/>
                <a:gd name="connsiteX45" fmla="*/ 1760288 w 4569687"/>
                <a:gd name="connsiteY45" fmla="*/ 1526551 h 3734730"/>
                <a:gd name="connsiteX46" fmla="*/ 1748032 w 4569687"/>
                <a:gd name="connsiteY46" fmla="*/ 1487068 h 3734730"/>
                <a:gd name="connsiteX47" fmla="*/ 1742854 w 4569687"/>
                <a:gd name="connsiteY47" fmla="*/ 1435701 h 3734730"/>
                <a:gd name="connsiteX48" fmla="*/ 1946367 w 4569687"/>
                <a:gd name="connsiteY48" fmla="*/ 1185999 h 3734730"/>
                <a:gd name="connsiteX49" fmla="*/ 1956892 w 4569687"/>
                <a:gd name="connsiteY49" fmla="*/ 1184938 h 3734730"/>
                <a:gd name="connsiteX50" fmla="*/ 1963928 w 4569687"/>
                <a:gd name="connsiteY50" fmla="*/ 1115143 h 3734730"/>
                <a:gd name="connsiteX51" fmla="*/ 2450363 w 4569687"/>
                <a:gd name="connsiteY51" fmla="*/ 718687 h 3734730"/>
                <a:gd name="connsiteX52" fmla="*/ 2520904 w 4569687"/>
                <a:gd name="connsiteY52" fmla="*/ 725798 h 3734730"/>
                <a:gd name="connsiteX53" fmla="*/ 2611712 w 4569687"/>
                <a:gd name="connsiteY53" fmla="*/ 0 h 373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69687" h="3734730">
                  <a:moveTo>
                    <a:pt x="2611712" y="0"/>
                  </a:moveTo>
                  <a:lnTo>
                    <a:pt x="2927539" y="0"/>
                  </a:lnTo>
                  <a:lnTo>
                    <a:pt x="3010471" y="662843"/>
                  </a:lnTo>
                  <a:lnTo>
                    <a:pt x="3062414" y="672782"/>
                  </a:lnTo>
                  <a:cubicBezTo>
                    <a:pt x="3191764" y="706062"/>
                    <a:pt x="3302353" y="786083"/>
                    <a:pt x="3375104" y="893768"/>
                  </a:cubicBezTo>
                  <a:lnTo>
                    <a:pt x="3401966" y="943258"/>
                  </a:lnTo>
                  <a:lnTo>
                    <a:pt x="3444529" y="938967"/>
                  </a:lnTo>
                  <a:cubicBezTo>
                    <a:pt x="3668109" y="938967"/>
                    <a:pt x="3859940" y="1074903"/>
                    <a:pt x="3941882" y="1268635"/>
                  </a:cubicBezTo>
                  <a:lnTo>
                    <a:pt x="3950232" y="1295533"/>
                  </a:lnTo>
                  <a:lnTo>
                    <a:pt x="3968452" y="1289878"/>
                  </a:lnTo>
                  <a:cubicBezTo>
                    <a:pt x="3992135" y="1285031"/>
                    <a:pt x="4016657" y="1282486"/>
                    <a:pt x="4041773" y="1282486"/>
                  </a:cubicBezTo>
                  <a:cubicBezTo>
                    <a:pt x="4217586" y="1282486"/>
                    <a:pt x="4364272" y="1407196"/>
                    <a:pt x="4398197" y="1572980"/>
                  </a:cubicBezTo>
                  <a:lnTo>
                    <a:pt x="4401113" y="1601912"/>
                  </a:lnTo>
                  <a:lnTo>
                    <a:pt x="4509768" y="1612865"/>
                  </a:lnTo>
                  <a:lnTo>
                    <a:pt x="4569687" y="1630661"/>
                  </a:lnTo>
                  <a:lnTo>
                    <a:pt x="4569687" y="3685776"/>
                  </a:lnTo>
                  <a:lnTo>
                    <a:pt x="4479175" y="3694900"/>
                  </a:lnTo>
                  <a:cubicBezTo>
                    <a:pt x="4332673" y="3694900"/>
                    <a:pt x="4196572" y="3650364"/>
                    <a:pt x="4083674" y="3574092"/>
                  </a:cubicBezTo>
                  <a:lnTo>
                    <a:pt x="4051094" y="3547210"/>
                  </a:lnTo>
                  <a:lnTo>
                    <a:pt x="4009782" y="3581295"/>
                  </a:lnTo>
                  <a:cubicBezTo>
                    <a:pt x="3944790" y="3625203"/>
                    <a:pt x="3866441" y="3650841"/>
                    <a:pt x="3782104" y="3650841"/>
                  </a:cubicBezTo>
                  <a:cubicBezTo>
                    <a:pt x="3669655" y="3650841"/>
                    <a:pt x="3567851" y="3605262"/>
                    <a:pt x="3494159" y="3531570"/>
                  </a:cubicBezTo>
                  <a:lnTo>
                    <a:pt x="3452428" y="3480992"/>
                  </a:lnTo>
                  <a:lnTo>
                    <a:pt x="3441126" y="3501813"/>
                  </a:lnTo>
                  <a:cubicBezTo>
                    <a:pt x="3367946" y="3610134"/>
                    <a:pt x="3244018" y="3681351"/>
                    <a:pt x="3103456" y="3681351"/>
                  </a:cubicBezTo>
                  <a:cubicBezTo>
                    <a:pt x="2991007" y="3681351"/>
                    <a:pt x="2889203" y="3635772"/>
                    <a:pt x="2815511" y="3562080"/>
                  </a:cubicBezTo>
                  <a:lnTo>
                    <a:pt x="2772231" y="3509625"/>
                  </a:lnTo>
                  <a:lnTo>
                    <a:pt x="2697608" y="3571194"/>
                  </a:lnTo>
                  <a:cubicBezTo>
                    <a:pt x="2544873" y="3674380"/>
                    <a:pt x="2382991" y="3737583"/>
                    <a:pt x="2162552" y="3734631"/>
                  </a:cubicBezTo>
                  <a:cubicBezTo>
                    <a:pt x="1740716" y="3728982"/>
                    <a:pt x="1534323" y="3547967"/>
                    <a:pt x="1390478" y="3368488"/>
                  </a:cubicBezTo>
                  <a:cubicBezTo>
                    <a:pt x="1316786" y="3442180"/>
                    <a:pt x="1170122" y="3498625"/>
                    <a:pt x="1046262" y="3459623"/>
                  </a:cubicBezTo>
                  <a:cubicBezTo>
                    <a:pt x="922402" y="3420621"/>
                    <a:pt x="685290" y="3320037"/>
                    <a:pt x="647319" y="3134475"/>
                  </a:cubicBezTo>
                  <a:lnTo>
                    <a:pt x="642925" y="3090891"/>
                  </a:lnTo>
                  <a:lnTo>
                    <a:pt x="634894" y="3098188"/>
                  </a:lnTo>
                  <a:cubicBezTo>
                    <a:pt x="569902" y="3142096"/>
                    <a:pt x="491553" y="3167734"/>
                    <a:pt x="407216" y="3167734"/>
                  </a:cubicBezTo>
                  <a:cubicBezTo>
                    <a:pt x="182317" y="3167734"/>
                    <a:pt x="0" y="2985417"/>
                    <a:pt x="0" y="2760518"/>
                  </a:cubicBezTo>
                  <a:cubicBezTo>
                    <a:pt x="0" y="2535619"/>
                    <a:pt x="182317" y="2353302"/>
                    <a:pt x="407216" y="2353302"/>
                  </a:cubicBezTo>
                  <a:cubicBezTo>
                    <a:pt x="435328" y="2353302"/>
                    <a:pt x="462775" y="2356151"/>
                    <a:pt x="489284" y="2361575"/>
                  </a:cubicBezTo>
                  <a:lnTo>
                    <a:pt x="508084" y="2367411"/>
                  </a:lnTo>
                  <a:lnTo>
                    <a:pt x="503849" y="2325400"/>
                  </a:lnTo>
                  <a:cubicBezTo>
                    <a:pt x="503849" y="1984177"/>
                    <a:pt x="780465" y="1707561"/>
                    <a:pt x="1121688" y="1707561"/>
                  </a:cubicBezTo>
                  <a:cubicBezTo>
                    <a:pt x="1164341" y="1707561"/>
                    <a:pt x="1205984" y="1711883"/>
                    <a:pt x="1246204" y="1720113"/>
                  </a:cubicBezTo>
                  <a:lnTo>
                    <a:pt x="1284356" y="1731957"/>
                  </a:lnTo>
                  <a:lnTo>
                    <a:pt x="1305976" y="1705754"/>
                  </a:lnTo>
                  <a:cubicBezTo>
                    <a:pt x="1417783" y="1593947"/>
                    <a:pt x="1572242" y="1524793"/>
                    <a:pt x="1742854" y="1524793"/>
                  </a:cubicBezTo>
                  <a:lnTo>
                    <a:pt x="1760288" y="1526551"/>
                  </a:lnTo>
                  <a:lnTo>
                    <a:pt x="1748032" y="1487068"/>
                  </a:lnTo>
                  <a:cubicBezTo>
                    <a:pt x="1744637" y="1470476"/>
                    <a:pt x="1742854" y="1453297"/>
                    <a:pt x="1742854" y="1435701"/>
                  </a:cubicBezTo>
                  <a:cubicBezTo>
                    <a:pt x="1742854" y="1312531"/>
                    <a:pt x="1830222" y="1209766"/>
                    <a:pt x="1946367" y="1185999"/>
                  </a:cubicBezTo>
                  <a:lnTo>
                    <a:pt x="1956892" y="1184938"/>
                  </a:lnTo>
                  <a:lnTo>
                    <a:pt x="1963928" y="1115143"/>
                  </a:lnTo>
                  <a:cubicBezTo>
                    <a:pt x="2010227" y="888886"/>
                    <a:pt x="2210419" y="718687"/>
                    <a:pt x="2450363" y="718687"/>
                  </a:cubicBezTo>
                  <a:lnTo>
                    <a:pt x="2520904" y="725798"/>
                  </a:lnTo>
                  <a:lnTo>
                    <a:pt x="261171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nvGrpSpPr>
            <p:cNvPr id="28" name="그룹 27">
              <a:extLst>
                <a:ext uri="{FF2B5EF4-FFF2-40B4-BE49-F238E27FC236}">
                  <a16:creationId xmlns:a16="http://schemas.microsoft.com/office/drawing/2014/main" id="{F6BA73B4-BC5C-4378-A083-948505655B7B}"/>
                </a:ext>
              </a:extLst>
            </p:cNvPr>
            <p:cNvGrpSpPr/>
            <p:nvPr userDrawn="1"/>
          </p:nvGrpSpPr>
          <p:grpSpPr>
            <a:xfrm>
              <a:off x="6992136" y="387072"/>
              <a:ext cx="704897" cy="1355021"/>
              <a:chOff x="5304862" y="-789923"/>
              <a:chExt cx="645890" cy="1241591"/>
            </a:xfrm>
          </p:grpSpPr>
          <p:grpSp>
            <p:nvGrpSpPr>
              <p:cNvPr id="29" name="그룹 28">
                <a:extLst>
                  <a:ext uri="{FF2B5EF4-FFF2-40B4-BE49-F238E27FC236}">
                    <a16:creationId xmlns:a16="http://schemas.microsoft.com/office/drawing/2014/main" id="{269974D1-7996-4667-BA09-83671B53C878}"/>
                  </a:ext>
                </a:extLst>
              </p:cNvPr>
              <p:cNvGrpSpPr/>
              <p:nvPr userDrawn="1"/>
            </p:nvGrpSpPr>
            <p:grpSpPr>
              <a:xfrm>
                <a:off x="5377232" y="-789923"/>
                <a:ext cx="495969" cy="1052585"/>
                <a:chOff x="5868144" y="-857099"/>
                <a:chExt cx="495969" cy="1052585"/>
              </a:xfrm>
            </p:grpSpPr>
            <p:sp>
              <p:nvSpPr>
                <p:cNvPr id="34" name="이등변 삼각형 49">
                  <a:extLst>
                    <a:ext uri="{FF2B5EF4-FFF2-40B4-BE49-F238E27FC236}">
                      <a16:creationId xmlns:a16="http://schemas.microsoft.com/office/drawing/2014/main" id="{28E40F27-2EBF-4762-A766-35C37FBBB4FC}"/>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5" name="자유형: 도형 34">
                  <a:extLst>
                    <a:ext uri="{FF2B5EF4-FFF2-40B4-BE49-F238E27FC236}">
                      <a16:creationId xmlns:a16="http://schemas.microsoft.com/office/drawing/2014/main" id="{8F48F4F8-139B-4033-8A10-8F6699C3926C}"/>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자유형: 도형 35">
                  <a:extLst>
                    <a:ext uri="{FF2B5EF4-FFF2-40B4-BE49-F238E27FC236}">
                      <a16:creationId xmlns:a16="http://schemas.microsoft.com/office/drawing/2014/main" id="{1B13B33C-E953-4CCE-A9B0-8BAF1A14BCD1}"/>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0" name="타원 29">
                <a:extLst>
                  <a:ext uri="{FF2B5EF4-FFF2-40B4-BE49-F238E27FC236}">
                    <a16:creationId xmlns:a16="http://schemas.microsoft.com/office/drawing/2014/main" id="{C8CF60D7-5C5A-451E-BE72-BA888208BAF2}"/>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직사각형 30">
                <a:extLst>
                  <a:ext uri="{FF2B5EF4-FFF2-40B4-BE49-F238E27FC236}">
                    <a16:creationId xmlns:a16="http://schemas.microsoft.com/office/drawing/2014/main" id="{47DE17EC-22E7-4731-8B49-B51235A1DF1F}"/>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자유형: 도형 31">
                <a:extLst>
                  <a:ext uri="{FF2B5EF4-FFF2-40B4-BE49-F238E27FC236}">
                    <a16:creationId xmlns:a16="http://schemas.microsoft.com/office/drawing/2014/main" id="{548997DE-64C7-44A9-A88E-2031BD44F473}"/>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자유형: 도형 32">
                <a:extLst>
                  <a:ext uri="{FF2B5EF4-FFF2-40B4-BE49-F238E27FC236}">
                    <a16:creationId xmlns:a16="http://schemas.microsoft.com/office/drawing/2014/main" id="{4E2EBBBA-5F6E-4A7C-B230-6E02F5B0DE65}"/>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10" name="Text Placeholder 9"/>
          <p:cNvSpPr>
            <a:spLocks noGrp="1"/>
          </p:cNvSpPr>
          <p:nvPr userDrawn="1">
            <p:ph type="body" sz="quarter" idx="10" hasCustomPrompt="1"/>
          </p:nvPr>
        </p:nvSpPr>
        <p:spPr>
          <a:xfrm>
            <a:off x="323528" y="2787774"/>
            <a:ext cx="3816424" cy="1080121"/>
          </a:xfrm>
          <a:prstGeom prst="rect">
            <a:avLst/>
          </a:prstGeom>
        </p:spPr>
        <p:txBody>
          <a:bodyPr anchor="ctr"/>
          <a:lstStyle>
            <a:lvl1pPr marL="0" indent="0" algn="l">
              <a:lnSpc>
                <a:spcPct val="80000"/>
              </a:lnSpc>
              <a:buNone/>
              <a:defRPr sz="3600" b="1" baseline="0">
                <a:solidFill>
                  <a:schemeClr val="tx1">
                    <a:lumMod val="75000"/>
                    <a:lumOff val="25000"/>
                  </a:schemeClr>
                </a:solidFill>
                <a:latin typeface="+mj-lt"/>
                <a:cs typeface="Arial" pitchFamily="34" charset="0"/>
              </a:defRPr>
            </a:lvl1pPr>
          </a:lstStyle>
          <a:p>
            <a:pPr fontAlgn="auto">
              <a:lnSpc>
                <a:spcPct val="100000"/>
              </a:lnSpc>
              <a:spcBef>
                <a:spcPts val="0"/>
              </a:spcBef>
              <a:spcAft>
                <a:spcPts val="0"/>
              </a:spcAft>
              <a:defRPr/>
            </a:pPr>
            <a:r>
              <a:rPr lang="en-US" altLang="ko-KR" dirty="0">
                <a:ea typeface="맑은 고딕" pitchFamily="50" charset="-127"/>
              </a:rPr>
              <a:t>FREE PPT </a:t>
            </a:r>
          </a:p>
          <a:p>
            <a:pPr fontAlgn="auto">
              <a:lnSpc>
                <a:spcPct val="100000"/>
              </a:lnSpc>
              <a:spcBef>
                <a:spcPts val="0"/>
              </a:spcBef>
              <a:spcAft>
                <a:spcPts val="0"/>
              </a:spcAft>
              <a:defRPr/>
            </a:pPr>
            <a:r>
              <a:rPr lang="en-US" altLang="ko-KR" dirty="0">
                <a:ea typeface="맑은 고딕" pitchFamily="50" charset="-127"/>
              </a:rPr>
              <a:t>TEMPLATES</a:t>
            </a:r>
            <a:endParaRPr lang="en-US" altLang="ko-KR" b="1" dirty="0">
              <a:solidFill>
                <a:schemeClr val="tx1">
                  <a:lumMod val="75000"/>
                  <a:lumOff val="25000"/>
                </a:schemeClr>
              </a:solidFill>
            </a:endParaRPr>
          </a:p>
        </p:txBody>
      </p:sp>
      <p:sp>
        <p:nvSpPr>
          <p:cNvPr id="11" name="Text Placeholder 9"/>
          <p:cNvSpPr>
            <a:spLocks noGrp="1"/>
          </p:cNvSpPr>
          <p:nvPr userDrawn="1">
            <p:ph type="body" sz="quarter" idx="11" hasCustomPrompt="1"/>
          </p:nvPr>
        </p:nvSpPr>
        <p:spPr>
          <a:xfrm>
            <a:off x="323380" y="3867894"/>
            <a:ext cx="3816424" cy="504056"/>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fontAlgn="auto">
              <a:spcBef>
                <a:spcPts val="0"/>
              </a:spcBef>
              <a:spcAft>
                <a:spcPts val="0"/>
              </a:spcAft>
              <a:defRPr/>
            </a:pPr>
            <a:r>
              <a:rPr lang="en-US" altLang="ko-KR" b="1" dirty="0"/>
              <a:t>INSERT THE TITLE </a:t>
            </a:r>
          </a:p>
          <a:p>
            <a:pPr fontAlgn="auto">
              <a:spcBef>
                <a:spcPts val="0"/>
              </a:spcBef>
              <a:spcAft>
                <a:spcPts val="0"/>
              </a:spcAft>
              <a:defRPr/>
            </a:pPr>
            <a:r>
              <a:rPr lang="en-US" altLang="ko-KR" b="1" dirty="0"/>
              <a:t>OF YOUR PRESENTATION HERE    </a:t>
            </a:r>
          </a:p>
        </p:txBody>
      </p:sp>
      <p:sp>
        <p:nvSpPr>
          <p:cNvPr id="6" name="Rectangle 5"/>
          <p:cNvSpPr/>
          <p:nvPr userDrawn="1"/>
        </p:nvSpPr>
        <p:spPr>
          <a:xfrm>
            <a:off x="0" y="4731990"/>
            <a:ext cx="9144000" cy="411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ko-KR" altLang="en-US"/>
          </a:p>
        </p:txBody>
      </p:sp>
    </p:spTree>
    <p:extLst>
      <p:ext uri="{BB962C8B-B14F-4D97-AF65-F5344CB8AC3E}">
        <p14:creationId xmlns:p14="http://schemas.microsoft.com/office/powerpoint/2010/main" val="3257707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End Slide Layout">
    <p:bg>
      <p:bgPr>
        <a:solidFill>
          <a:schemeClr val="accent1"/>
        </a:solidFill>
        <a:effectLst/>
      </p:bgPr>
    </p:bg>
    <p:spTree>
      <p:nvGrpSpPr>
        <p:cNvPr id="1" name=""/>
        <p:cNvGrpSpPr/>
        <p:nvPr/>
      </p:nvGrpSpPr>
      <p:grpSpPr>
        <a:xfrm>
          <a:off x="0" y="0"/>
          <a:ext cx="0" cy="0"/>
          <a:chOff x="0" y="0"/>
          <a:chExt cx="0" cy="0"/>
        </a:xfrm>
      </p:grpSpPr>
      <p:grpSp>
        <p:nvGrpSpPr>
          <p:cNvPr id="3077" name="그룹 3076">
            <a:extLst>
              <a:ext uri="{FF2B5EF4-FFF2-40B4-BE49-F238E27FC236}">
                <a16:creationId xmlns:a16="http://schemas.microsoft.com/office/drawing/2014/main" id="{98E1F27A-257B-4D1A-B672-BC3E23A06118}"/>
              </a:ext>
            </a:extLst>
          </p:cNvPr>
          <p:cNvGrpSpPr/>
          <p:nvPr userDrawn="1"/>
        </p:nvGrpSpPr>
        <p:grpSpPr>
          <a:xfrm>
            <a:off x="1902711" y="1537517"/>
            <a:ext cx="5620059" cy="3598510"/>
            <a:chOff x="2401342" y="248706"/>
            <a:chExt cx="5620059" cy="3598510"/>
          </a:xfrm>
          <a:solidFill>
            <a:schemeClr val="bg1"/>
          </a:solidFill>
        </p:grpSpPr>
        <p:sp>
          <p:nvSpPr>
            <p:cNvPr id="26" name="Oval 11">
              <a:extLst>
                <a:ext uri="{FF2B5EF4-FFF2-40B4-BE49-F238E27FC236}">
                  <a16:creationId xmlns:a16="http://schemas.microsoft.com/office/drawing/2014/main" id="{AFA52AFD-A09C-4B39-B8D1-31F5FF21F177}"/>
                </a:ext>
              </a:extLst>
            </p:cNvPr>
            <p:cNvSpPr/>
            <p:nvPr userDrawn="1"/>
          </p:nvSpPr>
          <p:spPr>
            <a:xfrm>
              <a:off x="4283968" y="941198"/>
              <a:ext cx="956850" cy="956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Oval 11">
              <a:extLst>
                <a:ext uri="{FF2B5EF4-FFF2-40B4-BE49-F238E27FC236}">
                  <a16:creationId xmlns:a16="http://schemas.microsoft.com/office/drawing/2014/main" id="{28048BEE-7C53-42D0-A506-848E3F17217E}"/>
                </a:ext>
              </a:extLst>
            </p:cNvPr>
            <p:cNvSpPr/>
            <p:nvPr userDrawn="1"/>
          </p:nvSpPr>
          <p:spPr>
            <a:xfrm>
              <a:off x="4080672" y="1386488"/>
              <a:ext cx="491180" cy="4911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Oval 11">
              <a:extLst>
                <a:ext uri="{FF2B5EF4-FFF2-40B4-BE49-F238E27FC236}">
                  <a16:creationId xmlns:a16="http://schemas.microsoft.com/office/drawing/2014/main" id="{55B93957-A57C-44E0-A336-699EE6B4F6CC}"/>
                </a:ext>
              </a:extLst>
            </p:cNvPr>
            <p:cNvSpPr/>
            <p:nvPr userDrawn="1"/>
          </p:nvSpPr>
          <p:spPr>
            <a:xfrm>
              <a:off x="3485352" y="1717923"/>
              <a:ext cx="1190640" cy="11906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Oval 11">
              <a:extLst>
                <a:ext uri="{FF2B5EF4-FFF2-40B4-BE49-F238E27FC236}">
                  <a16:creationId xmlns:a16="http://schemas.microsoft.com/office/drawing/2014/main" id="{0C21273E-B44A-44F4-BED0-FE6BE1C84CED}"/>
                </a:ext>
              </a:extLst>
            </p:cNvPr>
            <p:cNvSpPr/>
            <p:nvPr userDrawn="1"/>
          </p:nvSpPr>
          <p:spPr>
            <a:xfrm>
              <a:off x="2886827" y="1894030"/>
              <a:ext cx="1190640" cy="11906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Oval 11">
              <a:extLst>
                <a:ext uri="{FF2B5EF4-FFF2-40B4-BE49-F238E27FC236}">
                  <a16:creationId xmlns:a16="http://schemas.microsoft.com/office/drawing/2014/main" id="{C9498B36-2DEE-4230-ADEC-8236BBAE4F80}"/>
                </a:ext>
              </a:extLst>
            </p:cNvPr>
            <p:cNvSpPr/>
            <p:nvPr userDrawn="1"/>
          </p:nvSpPr>
          <p:spPr>
            <a:xfrm>
              <a:off x="2401342" y="2516235"/>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Oval 11">
              <a:extLst>
                <a:ext uri="{FF2B5EF4-FFF2-40B4-BE49-F238E27FC236}">
                  <a16:creationId xmlns:a16="http://schemas.microsoft.com/office/drawing/2014/main" id="{EEE0F05A-0627-4B21-8C58-1FF2AFA50934}"/>
                </a:ext>
              </a:extLst>
            </p:cNvPr>
            <p:cNvSpPr/>
            <p:nvPr userDrawn="1"/>
          </p:nvSpPr>
          <p:spPr>
            <a:xfrm>
              <a:off x="3017096" y="2797485"/>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Oval 11">
              <a:extLst>
                <a:ext uri="{FF2B5EF4-FFF2-40B4-BE49-F238E27FC236}">
                  <a16:creationId xmlns:a16="http://schemas.microsoft.com/office/drawing/2014/main" id="{5AC876EE-8F1E-42E3-85E8-F082493EA4B2}"/>
                </a:ext>
              </a:extLst>
            </p:cNvPr>
            <p:cNvSpPr/>
            <p:nvPr userDrawn="1"/>
          </p:nvSpPr>
          <p:spPr>
            <a:xfrm>
              <a:off x="3562974" y="2003019"/>
              <a:ext cx="1844197" cy="184419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Oval 11">
              <a:extLst>
                <a:ext uri="{FF2B5EF4-FFF2-40B4-BE49-F238E27FC236}">
                  <a16:creationId xmlns:a16="http://schemas.microsoft.com/office/drawing/2014/main" id="{AE727798-AF92-4B1B-B34B-6A0B5F01364D}"/>
                </a:ext>
              </a:extLst>
            </p:cNvPr>
            <p:cNvSpPr/>
            <p:nvPr userDrawn="1"/>
          </p:nvSpPr>
          <p:spPr>
            <a:xfrm>
              <a:off x="4999309" y="3011131"/>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Oval 11">
              <a:extLst>
                <a:ext uri="{FF2B5EF4-FFF2-40B4-BE49-F238E27FC236}">
                  <a16:creationId xmlns:a16="http://schemas.microsoft.com/office/drawing/2014/main" id="{0A1A70B0-8EC9-4232-A569-700F9CB90D86}"/>
                </a:ext>
              </a:extLst>
            </p:cNvPr>
            <p:cNvSpPr/>
            <p:nvPr userDrawn="1"/>
          </p:nvSpPr>
          <p:spPr>
            <a:xfrm>
              <a:off x="5653222" y="2981733"/>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Oval 11">
              <a:extLst>
                <a:ext uri="{FF2B5EF4-FFF2-40B4-BE49-F238E27FC236}">
                  <a16:creationId xmlns:a16="http://schemas.microsoft.com/office/drawing/2014/main" id="{8468AA9A-5D52-41E9-AE95-D453CCCDE517}"/>
                </a:ext>
              </a:extLst>
            </p:cNvPr>
            <p:cNvSpPr/>
            <p:nvPr userDrawn="1"/>
          </p:nvSpPr>
          <p:spPr>
            <a:xfrm>
              <a:off x="6035666" y="2445747"/>
              <a:ext cx="1363186" cy="1363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Oval 11">
              <a:extLst>
                <a:ext uri="{FF2B5EF4-FFF2-40B4-BE49-F238E27FC236}">
                  <a16:creationId xmlns:a16="http://schemas.microsoft.com/office/drawing/2014/main" id="{F238635E-ADE2-4689-B906-BFA3780205D3}"/>
                </a:ext>
              </a:extLst>
            </p:cNvPr>
            <p:cNvSpPr/>
            <p:nvPr userDrawn="1"/>
          </p:nvSpPr>
          <p:spPr>
            <a:xfrm>
              <a:off x="7037784" y="2729409"/>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Oval 11">
              <a:extLst>
                <a:ext uri="{FF2B5EF4-FFF2-40B4-BE49-F238E27FC236}">
                  <a16:creationId xmlns:a16="http://schemas.microsoft.com/office/drawing/2014/main" id="{4A66CCF7-4F34-4CEF-A93F-D4C3FBBC31C8}"/>
                </a:ext>
              </a:extLst>
            </p:cNvPr>
            <p:cNvSpPr/>
            <p:nvPr userDrawn="1"/>
          </p:nvSpPr>
          <p:spPr>
            <a:xfrm>
              <a:off x="6658215" y="1725625"/>
              <a:ext cx="1363186" cy="1363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Oval 11">
              <a:extLst>
                <a:ext uri="{FF2B5EF4-FFF2-40B4-BE49-F238E27FC236}">
                  <a16:creationId xmlns:a16="http://schemas.microsoft.com/office/drawing/2014/main" id="{ED5842E9-7C7B-4145-8777-A72EAA033919}"/>
                </a:ext>
              </a:extLst>
            </p:cNvPr>
            <p:cNvSpPr/>
            <p:nvPr userDrawn="1"/>
          </p:nvSpPr>
          <p:spPr>
            <a:xfrm>
              <a:off x="4702059" y="880592"/>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Oval 11">
              <a:extLst>
                <a:ext uri="{FF2B5EF4-FFF2-40B4-BE49-F238E27FC236}">
                  <a16:creationId xmlns:a16="http://schemas.microsoft.com/office/drawing/2014/main" id="{FE795315-79B9-4ACC-A173-0FF1208985F1}"/>
                </a:ext>
              </a:extLst>
            </p:cNvPr>
            <p:cNvSpPr/>
            <p:nvPr userDrawn="1"/>
          </p:nvSpPr>
          <p:spPr>
            <a:xfrm>
              <a:off x="5200227" y="1153449"/>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Oval 11">
              <a:extLst>
                <a:ext uri="{FF2B5EF4-FFF2-40B4-BE49-F238E27FC236}">
                  <a16:creationId xmlns:a16="http://schemas.microsoft.com/office/drawing/2014/main" id="{3C261F52-1234-4DC3-A2FF-D2EDCDFBD59B}"/>
                </a:ext>
              </a:extLst>
            </p:cNvPr>
            <p:cNvSpPr/>
            <p:nvPr userDrawn="1"/>
          </p:nvSpPr>
          <p:spPr>
            <a:xfrm>
              <a:off x="5945245" y="1484448"/>
              <a:ext cx="701108" cy="701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Oval 11">
              <a:extLst>
                <a:ext uri="{FF2B5EF4-FFF2-40B4-BE49-F238E27FC236}">
                  <a16:creationId xmlns:a16="http://schemas.microsoft.com/office/drawing/2014/main" id="{8898D16D-0930-4BB5-A3BE-871D589D05A2}"/>
                </a:ext>
              </a:extLst>
            </p:cNvPr>
            <p:cNvSpPr/>
            <p:nvPr userDrawn="1"/>
          </p:nvSpPr>
          <p:spPr>
            <a:xfrm>
              <a:off x="6121822" y="1792219"/>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Oval 11">
              <a:extLst>
                <a:ext uri="{FF2B5EF4-FFF2-40B4-BE49-F238E27FC236}">
                  <a16:creationId xmlns:a16="http://schemas.microsoft.com/office/drawing/2014/main" id="{7BD6D6B7-F491-44FF-BEFA-1D7F73C5CB3B}"/>
                </a:ext>
              </a:extLst>
            </p:cNvPr>
            <p:cNvSpPr/>
            <p:nvPr userDrawn="1"/>
          </p:nvSpPr>
          <p:spPr>
            <a:xfrm>
              <a:off x="4251327" y="1369850"/>
              <a:ext cx="2136016" cy="2136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사다리꼴 6">
              <a:extLst>
                <a:ext uri="{FF2B5EF4-FFF2-40B4-BE49-F238E27FC236}">
                  <a16:creationId xmlns:a16="http://schemas.microsoft.com/office/drawing/2014/main" id="{A3711D92-0D82-4A0C-98E5-DF2B26ADA064}"/>
                </a:ext>
              </a:extLst>
            </p:cNvPr>
            <p:cNvSpPr/>
            <p:nvPr userDrawn="1"/>
          </p:nvSpPr>
          <p:spPr>
            <a:xfrm>
              <a:off x="4765704" y="248706"/>
              <a:ext cx="608632" cy="1216152"/>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4" name="Rectangle 3"/>
          <p:cNvSpPr/>
          <p:nvPr userDrawn="1"/>
        </p:nvSpPr>
        <p:spPr>
          <a:xfrm>
            <a:off x="0" y="0"/>
            <a:ext cx="9144000" cy="13476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 name="Group 4"/>
          <p:cNvGrpSpPr/>
          <p:nvPr userDrawn="1"/>
        </p:nvGrpSpPr>
        <p:grpSpPr>
          <a:xfrm>
            <a:off x="0" y="3798740"/>
            <a:ext cx="9144000" cy="1344760"/>
            <a:chOff x="0" y="3798740"/>
            <a:chExt cx="9144000" cy="1344760"/>
          </a:xfrm>
        </p:grpSpPr>
        <p:sp>
          <p:nvSpPr>
            <p:cNvPr id="6" name="Rectangle 5"/>
            <p:cNvSpPr/>
            <p:nvPr userDrawn="1"/>
          </p:nvSpPr>
          <p:spPr>
            <a:xfrm>
              <a:off x="0" y="4731990"/>
              <a:ext cx="9144000" cy="411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ko-KR" altLang="en-US"/>
            </a:p>
          </p:txBody>
        </p:sp>
        <p:sp>
          <p:nvSpPr>
            <p:cNvPr id="2" name="Oval 1"/>
            <p:cNvSpPr/>
            <p:nvPr userDrawn="1"/>
          </p:nvSpPr>
          <p:spPr>
            <a:xfrm>
              <a:off x="2195736" y="4299942"/>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Oval 7"/>
            <p:cNvSpPr/>
            <p:nvPr userDrawn="1"/>
          </p:nvSpPr>
          <p:spPr>
            <a:xfrm>
              <a:off x="1772072" y="4361681"/>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Oval 8"/>
            <p:cNvSpPr/>
            <p:nvPr userDrawn="1"/>
          </p:nvSpPr>
          <p:spPr>
            <a:xfrm>
              <a:off x="1330152" y="4539308"/>
              <a:ext cx="596602" cy="5966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Oval 11"/>
            <p:cNvSpPr/>
            <p:nvPr userDrawn="1"/>
          </p:nvSpPr>
          <p:spPr>
            <a:xfrm>
              <a:off x="7092280" y="3798740"/>
              <a:ext cx="596602" cy="5966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Oval 12"/>
            <p:cNvSpPr/>
            <p:nvPr userDrawn="1"/>
          </p:nvSpPr>
          <p:spPr>
            <a:xfrm>
              <a:off x="6495678" y="4341143"/>
              <a:ext cx="596602" cy="5966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Oval 13"/>
            <p:cNvSpPr/>
            <p:nvPr userDrawn="1"/>
          </p:nvSpPr>
          <p:spPr>
            <a:xfrm>
              <a:off x="6991200" y="4240063"/>
              <a:ext cx="697682" cy="6976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Oval 14"/>
            <p:cNvSpPr/>
            <p:nvPr userDrawn="1"/>
          </p:nvSpPr>
          <p:spPr>
            <a:xfrm>
              <a:off x="7392378" y="4244602"/>
              <a:ext cx="593007" cy="59300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Oval 15"/>
            <p:cNvSpPr/>
            <p:nvPr userDrawn="1"/>
          </p:nvSpPr>
          <p:spPr>
            <a:xfrm>
              <a:off x="7812360" y="4435486"/>
              <a:ext cx="593007" cy="59300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0" name="Text Placeholder 9"/>
          <p:cNvSpPr>
            <a:spLocks noGrp="1"/>
          </p:cNvSpPr>
          <p:nvPr>
            <p:ph type="body" sz="quarter" idx="10" hasCustomPrompt="1"/>
          </p:nvPr>
        </p:nvSpPr>
        <p:spPr>
          <a:xfrm>
            <a:off x="0" y="3075806"/>
            <a:ext cx="9144000" cy="576063"/>
          </a:xfrm>
          <a:prstGeom prst="rect">
            <a:avLst/>
          </a:prstGeom>
        </p:spPr>
        <p:txBody>
          <a:bodyPr anchor="ctr"/>
          <a:lstStyle>
            <a:lvl1pPr marL="0" indent="0" algn="ctr">
              <a:buNone/>
              <a:defRPr sz="3600" b="1" baseline="0">
                <a:solidFill>
                  <a:schemeClr val="tx1">
                    <a:lumMod val="75000"/>
                    <a:lumOff val="25000"/>
                  </a:schemeClr>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148" y="3723878"/>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grpSp>
        <p:nvGrpSpPr>
          <p:cNvPr id="3" name="Group 2"/>
          <p:cNvGrpSpPr/>
          <p:nvPr userDrawn="1"/>
        </p:nvGrpSpPr>
        <p:grpSpPr>
          <a:xfrm>
            <a:off x="6535596" y="1104508"/>
            <a:ext cx="672848" cy="486211"/>
            <a:chOff x="6495678" y="1779663"/>
            <a:chExt cx="672848" cy="486211"/>
          </a:xfrm>
        </p:grpSpPr>
        <p:sp>
          <p:nvSpPr>
            <p:cNvPr id="17" name="Oval 16"/>
            <p:cNvSpPr/>
            <p:nvPr userDrawn="1"/>
          </p:nvSpPr>
          <p:spPr>
            <a:xfrm>
              <a:off x="6588225" y="1779663"/>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Oval 17"/>
            <p:cNvSpPr/>
            <p:nvPr userDrawn="1"/>
          </p:nvSpPr>
          <p:spPr>
            <a:xfrm>
              <a:off x="6872020" y="1913390"/>
              <a:ext cx="296506" cy="296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Oval 18"/>
            <p:cNvSpPr/>
            <p:nvPr userDrawn="1"/>
          </p:nvSpPr>
          <p:spPr>
            <a:xfrm>
              <a:off x="6495678"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Oval 19"/>
            <p:cNvSpPr/>
            <p:nvPr userDrawn="1"/>
          </p:nvSpPr>
          <p:spPr>
            <a:xfrm>
              <a:off x="6698826"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1" name="Group 20"/>
          <p:cNvGrpSpPr/>
          <p:nvPr userDrawn="1"/>
        </p:nvGrpSpPr>
        <p:grpSpPr>
          <a:xfrm>
            <a:off x="2098952" y="2183144"/>
            <a:ext cx="524595" cy="379081"/>
            <a:chOff x="6495678" y="1779663"/>
            <a:chExt cx="672848" cy="486211"/>
          </a:xfrm>
        </p:grpSpPr>
        <p:sp>
          <p:nvSpPr>
            <p:cNvPr id="22" name="Oval 21"/>
            <p:cNvSpPr/>
            <p:nvPr userDrawn="1"/>
          </p:nvSpPr>
          <p:spPr>
            <a:xfrm>
              <a:off x="6588225" y="1779663"/>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Oval 22"/>
            <p:cNvSpPr/>
            <p:nvPr userDrawn="1"/>
          </p:nvSpPr>
          <p:spPr>
            <a:xfrm>
              <a:off x="6872020" y="1913390"/>
              <a:ext cx="296506" cy="296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Oval 23"/>
            <p:cNvSpPr/>
            <p:nvPr userDrawn="1"/>
          </p:nvSpPr>
          <p:spPr>
            <a:xfrm>
              <a:off x="6495678"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Oval 24"/>
            <p:cNvSpPr/>
            <p:nvPr userDrawn="1"/>
          </p:nvSpPr>
          <p:spPr>
            <a:xfrm>
              <a:off x="6698826"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076" name="그룹 3075">
            <a:extLst>
              <a:ext uri="{FF2B5EF4-FFF2-40B4-BE49-F238E27FC236}">
                <a16:creationId xmlns:a16="http://schemas.microsoft.com/office/drawing/2014/main" id="{D94CBEB5-5417-46B1-88F6-CC8EAFA04538}"/>
              </a:ext>
            </a:extLst>
          </p:cNvPr>
          <p:cNvGrpSpPr/>
          <p:nvPr userDrawn="1"/>
        </p:nvGrpSpPr>
        <p:grpSpPr>
          <a:xfrm>
            <a:off x="4249055" y="497586"/>
            <a:ext cx="645890" cy="1241591"/>
            <a:chOff x="5304862" y="-789923"/>
            <a:chExt cx="645890" cy="1241591"/>
          </a:xfrm>
        </p:grpSpPr>
        <p:grpSp>
          <p:nvGrpSpPr>
            <p:cNvPr id="3072" name="그룹 3071">
              <a:extLst>
                <a:ext uri="{FF2B5EF4-FFF2-40B4-BE49-F238E27FC236}">
                  <a16:creationId xmlns:a16="http://schemas.microsoft.com/office/drawing/2014/main" id="{1EDC8D9B-3ACF-4259-97AD-31C89A94208E}"/>
                </a:ext>
              </a:extLst>
            </p:cNvPr>
            <p:cNvGrpSpPr/>
            <p:nvPr userDrawn="1"/>
          </p:nvGrpSpPr>
          <p:grpSpPr>
            <a:xfrm>
              <a:off x="5377232" y="-789923"/>
              <a:ext cx="495969" cy="1052585"/>
              <a:chOff x="5868144" y="-857099"/>
              <a:chExt cx="495969" cy="1052585"/>
            </a:xfrm>
          </p:grpSpPr>
          <p:sp>
            <p:nvSpPr>
              <p:cNvPr id="50" name="이등변 삼각형 49">
                <a:extLst>
                  <a:ext uri="{FF2B5EF4-FFF2-40B4-BE49-F238E27FC236}">
                    <a16:creationId xmlns:a16="http://schemas.microsoft.com/office/drawing/2014/main" id="{91D8E74F-74D1-42AF-878A-87DB5086DFB8}"/>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3" name="자유형: 도형 62">
                <a:extLst>
                  <a:ext uri="{FF2B5EF4-FFF2-40B4-BE49-F238E27FC236}">
                    <a16:creationId xmlns:a16="http://schemas.microsoft.com/office/drawing/2014/main" id="{AE1386C1-5A88-4DFD-B9C6-1BD9FD99E884}"/>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자유형: 도형 61">
                <a:extLst>
                  <a:ext uri="{FF2B5EF4-FFF2-40B4-BE49-F238E27FC236}">
                    <a16:creationId xmlns:a16="http://schemas.microsoft.com/office/drawing/2014/main" id="{54B26653-6B23-4EFE-8B06-375137532FD8}"/>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0" name="타원 59">
              <a:extLst>
                <a:ext uri="{FF2B5EF4-FFF2-40B4-BE49-F238E27FC236}">
                  <a16:creationId xmlns:a16="http://schemas.microsoft.com/office/drawing/2014/main" id="{12D3E034-244B-447C-9103-515EC73ED955}"/>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73" name="직사각형 3072">
              <a:extLst>
                <a:ext uri="{FF2B5EF4-FFF2-40B4-BE49-F238E27FC236}">
                  <a16:creationId xmlns:a16="http://schemas.microsoft.com/office/drawing/2014/main" id="{B8AC1995-F1DB-45F4-BAD9-8612F17EC7CF}"/>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75" name="자유형: 도형 3074">
              <a:extLst>
                <a:ext uri="{FF2B5EF4-FFF2-40B4-BE49-F238E27FC236}">
                  <a16:creationId xmlns:a16="http://schemas.microsoft.com/office/drawing/2014/main" id="{1B2C1A3C-1B19-4A94-822F-AE9B5A703575}"/>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 name="자유형: 도형 67">
              <a:extLst>
                <a:ext uri="{FF2B5EF4-FFF2-40B4-BE49-F238E27FC236}">
                  <a16:creationId xmlns:a16="http://schemas.microsoft.com/office/drawing/2014/main" id="{DA97839E-8AFB-4B9F-9CA8-740B072EF2C1}"/>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21728703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Cover Slide layout">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13476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F921D975-47B7-40FA-B919-8B79C77FC0F2}"/>
              </a:ext>
            </a:extLst>
          </p:cNvPr>
          <p:cNvGrpSpPr/>
          <p:nvPr userDrawn="1"/>
        </p:nvGrpSpPr>
        <p:grpSpPr>
          <a:xfrm>
            <a:off x="4572000" y="387072"/>
            <a:ext cx="4569687" cy="4756528"/>
            <a:chOff x="4572000" y="387072"/>
            <a:chExt cx="4569687" cy="4756528"/>
          </a:xfrm>
        </p:grpSpPr>
        <p:sp>
          <p:nvSpPr>
            <p:cNvPr id="38" name="자유형: 도형 37">
              <a:extLst>
                <a:ext uri="{FF2B5EF4-FFF2-40B4-BE49-F238E27FC236}">
                  <a16:creationId xmlns:a16="http://schemas.microsoft.com/office/drawing/2014/main" id="{3D941B2F-ACDE-44DC-AD51-21CFD90B9D89}"/>
                </a:ext>
              </a:extLst>
            </p:cNvPr>
            <p:cNvSpPr/>
            <p:nvPr userDrawn="1"/>
          </p:nvSpPr>
          <p:spPr>
            <a:xfrm>
              <a:off x="4572000" y="1408870"/>
              <a:ext cx="4569687" cy="3734730"/>
            </a:xfrm>
            <a:custGeom>
              <a:avLst/>
              <a:gdLst>
                <a:gd name="connsiteX0" fmla="*/ 2611712 w 4569687"/>
                <a:gd name="connsiteY0" fmla="*/ 0 h 3734631"/>
                <a:gd name="connsiteX1" fmla="*/ 2927539 w 4569687"/>
                <a:gd name="connsiteY1" fmla="*/ 0 h 3734631"/>
                <a:gd name="connsiteX2" fmla="*/ 3010471 w 4569687"/>
                <a:gd name="connsiteY2" fmla="*/ 662843 h 3734631"/>
                <a:gd name="connsiteX3" fmla="*/ 3062414 w 4569687"/>
                <a:gd name="connsiteY3" fmla="*/ 672782 h 3734631"/>
                <a:gd name="connsiteX4" fmla="*/ 3375104 w 4569687"/>
                <a:gd name="connsiteY4" fmla="*/ 893768 h 3734631"/>
                <a:gd name="connsiteX5" fmla="*/ 3401966 w 4569687"/>
                <a:gd name="connsiteY5" fmla="*/ 943258 h 3734631"/>
                <a:gd name="connsiteX6" fmla="*/ 3444529 w 4569687"/>
                <a:gd name="connsiteY6" fmla="*/ 938967 h 3734631"/>
                <a:gd name="connsiteX7" fmla="*/ 3941882 w 4569687"/>
                <a:gd name="connsiteY7" fmla="*/ 1268635 h 3734631"/>
                <a:gd name="connsiteX8" fmla="*/ 3950232 w 4569687"/>
                <a:gd name="connsiteY8" fmla="*/ 1295533 h 3734631"/>
                <a:gd name="connsiteX9" fmla="*/ 3968452 w 4569687"/>
                <a:gd name="connsiteY9" fmla="*/ 1289878 h 3734631"/>
                <a:gd name="connsiteX10" fmla="*/ 4041773 w 4569687"/>
                <a:gd name="connsiteY10" fmla="*/ 1282486 h 3734631"/>
                <a:gd name="connsiteX11" fmla="*/ 4398197 w 4569687"/>
                <a:gd name="connsiteY11" fmla="*/ 1572980 h 3734631"/>
                <a:gd name="connsiteX12" fmla="*/ 4401113 w 4569687"/>
                <a:gd name="connsiteY12" fmla="*/ 1601912 h 3734631"/>
                <a:gd name="connsiteX13" fmla="*/ 4509768 w 4569687"/>
                <a:gd name="connsiteY13" fmla="*/ 1612865 h 3734631"/>
                <a:gd name="connsiteX14" fmla="*/ 4569687 w 4569687"/>
                <a:gd name="connsiteY14" fmla="*/ 1630661 h 3734631"/>
                <a:gd name="connsiteX15" fmla="*/ 4569687 w 4569687"/>
                <a:gd name="connsiteY15" fmla="*/ 3685776 h 3734631"/>
                <a:gd name="connsiteX16" fmla="*/ 4479175 w 4569687"/>
                <a:gd name="connsiteY16" fmla="*/ 3694900 h 3734631"/>
                <a:gd name="connsiteX17" fmla="*/ 4083674 w 4569687"/>
                <a:gd name="connsiteY17" fmla="*/ 3574092 h 3734631"/>
                <a:gd name="connsiteX18" fmla="*/ 4051094 w 4569687"/>
                <a:gd name="connsiteY18" fmla="*/ 3547210 h 3734631"/>
                <a:gd name="connsiteX19" fmla="*/ 4009782 w 4569687"/>
                <a:gd name="connsiteY19" fmla="*/ 3581295 h 3734631"/>
                <a:gd name="connsiteX20" fmla="*/ 3782104 w 4569687"/>
                <a:gd name="connsiteY20" fmla="*/ 3650841 h 3734631"/>
                <a:gd name="connsiteX21" fmla="*/ 3494159 w 4569687"/>
                <a:gd name="connsiteY21" fmla="*/ 3531570 h 3734631"/>
                <a:gd name="connsiteX22" fmla="*/ 3452428 w 4569687"/>
                <a:gd name="connsiteY22" fmla="*/ 3480992 h 3734631"/>
                <a:gd name="connsiteX23" fmla="*/ 3441126 w 4569687"/>
                <a:gd name="connsiteY23" fmla="*/ 3501813 h 3734631"/>
                <a:gd name="connsiteX24" fmla="*/ 3103456 w 4569687"/>
                <a:gd name="connsiteY24" fmla="*/ 3681351 h 3734631"/>
                <a:gd name="connsiteX25" fmla="*/ 2815511 w 4569687"/>
                <a:gd name="connsiteY25" fmla="*/ 3562080 h 3734631"/>
                <a:gd name="connsiteX26" fmla="*/ 2772231 w 4569687"/>
                <a:gd name="connsiteY26" fmla="*/ 3509625 h 3734631"/>
                <a:gd name="connsiteX27" fmla="*/ 2697608 w 4569687"/>
                <a:gd name="connsiteY27" fmla="*/ 3571194 h 3734631"/>
                <a:gd name="connsiteX28" fmla="*/ 2162552 w 4569687"/>
                <a:gd name="connsiteY28" fmla="*/ 3734631 h 3734631"/>
                <a:gd name="connsiteX29" fmla="*/ 1369010 w 4569687"/>
                <a:gd name="connsiteY29" fmla="*/ 3312708 h 3734631"/>
                <a:gd name="connsiteX30" fmla="*/ 1363923 w 4569687"/>
                <a:gd name="connsiteY30" fmla="*/ 3304336 h 3734631"/>
                <a:gd name="connsiteX31" fmla="*/ 1334207 w 4569687"/>
                <a:gd name="connsiteY31" fmla="*/ 3340352 h 3734631"/>
                <a:gd name="connsiteX32" fmla="*/ 1046262 w 4569687"/>
                <a:gd name="connsiteY32" fmla="*/ 3459623 h 3734631"/>
                <a:gd name="connsiteX33" fmla="*/ 647319 w 4569687"/>
                <a:gd name="connsiteY33" fmla="*/ 3134475 h 3734631"/>
                <a:gd name="connsiteX34" fmla="*/ 642925 w 4569687"/>
                <a:gd name="connsiteY34" fmla="*/ 3090891 h 3734631"/>
                <a:gd name="connsiteX35" fmla="*/ 634894 w 4569687"/>
                <a:gd name="connsiteY35" fmla="*/ 3098188 h 3734631"/>
                <a:gd name="connsiteX36" fmla="*/ 407216 w 4569687"/>
                <a:gd name="connsiteY36" fmla="*/ 3167734 h 3734631"/>
                <a:gd name="connsiteX37" fmla="*/ 0 w 4569687"/>
                <a:gd name="connsiteY37" fmla="*/ 2760518 h 3734631"/>
                <a:gd name="connsiteX38" fmla="*/ 407216 w 4569687"/>
                <a:gd name="connsiteY38" fmla="*/ 2353302 h 3734631"/>
                <a:gd name="connsiteX39" fmla="*/ 489284 w 4569687"/>
                <a:gd name="connsiteY39" fmla="*/ 2361575 h 3734631"/>
                <a:gd name="connsiteX40" fmla="*/ 508084 w 4569687"/>
                <a:gd name="connsiteY40" fmla="*/ 2367411 h 3734631"/>
                <a:gd name="connsiteX41" fmla="*/ 503849 w 4569687"/>
                <a:gd name="connsiteY41" fmla="*/ 2325400 h 3734631"/>
                <a:gd name="connsiteX42" fmla="*/ 1121688 w 4569687"/>
                <a:gd name="connsiteY42" fmla="*/ 1707561 h 3734631"/>
                <a:gd name="connsiteX43" fmla="*/ 1246204 w 4569687"/>
                <a:gd name="connsiteY43" fmla="*/ 1720113 h 3734631"/>
                <a:gd name="connsiteX44" fmla="*/ 1284356 w 4569687"/>
                <a:gd name="connsiteY44" fmla="*/ 1731957 h 3734631"/>
                <a:gd name="connsiteX45" fmla="*/ 1305976 w 4569687"/>
                <a:gd name="connsiteY45" fmla="*/ 1705754 h 3734631"/>
                <a:gd name="connsiteX46" fmla="*/ 1742854 w 4569687"/>
                <a:gd name="connsiteY46" fmla="*/ 1524793 h 3734631"/>
                <a:gd name="connsiteX47" fmla="*/ 1760288 w 4569687"/>
                <a:gd name="connsiteY47" fmla="*/ 1526551 h 3734631"/>
                <a:gd name="connsiteX48" fmla="*/ 1748032 w 4569687"/>
                <a:gd name="connsiteY48" fmla="*/ 1487068 h 3734631"/>
                <a:gd name="connsiteX49" fmla="*/ 1742854 w 4569687"/>
                <a:gd name="connsiteY49" fmla="*/ 1435701 h 3734631"/>
                <a:gd name="connsiteX50" fmla="*/ 1946367 w 4569687"/>
                <a:gd name="connsiteY50" fmla="*/ 1185999 h 3734631"/>
                <a:gd name="connsiteX51" fmla="*/ 1956892 w 4569687"/>
                <a:gd name="connsiteY51" fmla="*/ 1184938 h 3734631"/>
                <a:gd name="connsiteX52" fmla="*/ 1963928 w 4569687"/>
                <a:gd name="connsiteY52" fmla="*/ 1115143 h 3734631"/>
                <a:gd name="connsiteX53" fmla="*/ 2450363 w 4569687"/>
                <a:gd name="connsiteY53" fmla="*/ 718687 h 3734631"/>
                <a:gd name="connsiteX54" fmla="*/ 2520904 w 4569687"/>
                <a:gd name="connsiteY54" fmla="*/ 725798 h 3734631"/>
                <a:gd name="connsiteX0" fmla="*/ 2611712 w 4569687"/>
                <a:gd name="connsiteY0" fmla="*/ 0 h 3734631"/>
                <a:gd name="connsiteX1" fmla="*/ 2927539 w 4569687"/>
                <a:gd name="connsiteY1" fmla="*/ 0 h 3734631"/>
                <a:gd name="connsiteX2" fmla="*/ 3010471 w 4569687"/>
                <a:gd name="connsiteY2" fmla="*/ 662843 h 3734631"/>
                <a:gd name="connsiteX3" fmla="*/ 3062414 w 4569687"/>
                <a:gd name="connsiteY3" fmla="*/ 672782 h 3734631"/>
                <a:gd name="connsiteX4" fmla="*/ 3375104 w 4569687"/>
                <a:gd name="connsiteY4" fmla="*/ 893768 h 3734631"/>
                <a:gd name="connsiteX5" fmla="*/ 3401966 w 4569687"/>
                <a:gd name="connsiteY5" fmla="*/ 943258 h 3734631"/>
                <a:gd name="connsiteX6" fmla="*/ 3444529 w 4569687"/>
                <a:gd name="connsiteY6" fmla="*/ 938967 h 3734631"/>
                <a:gd name="connsiteX7" fmla="*/ 3941882 w 4569687"/>
                <a:gd name="connsiteY7" fmla="*/ 1268635 h 3734631"/>
                <a:gd name="connsiteX8" fmla="*/ 3950232 w 4569687"/>
                <a:gd name="connsiteY8" fmla="*/ 1295533 h 3734631"/>
                <a:gd name="connsiteX9" fmla="*/ 3968452 w 4569687"/>
                <a:gd name="connsiteY9" fmla="*/ 1289878 h 3734631"/>
                <a:gd name="connsiteX10" fmla="*/ 4041773 w 4569687"/>
                <a:gd name="connsiteY10" fmla="*/ 1282486 h 3734631"/>
                <a:gd name="connsiteX11" fmla="*/ 4398197 w 4569687"/>
                <a:gd name="connsiteY11" fmla="*/ 1572980 h 3734631"/>
                <a:gd name="connsiteX12" fmla="*/ 4401113 w 4569687"/>
                <a:gd name="connsiteY12" fmla="*/ 1601912 h 3734631"/>
                <a:gd name="connsiteX13" fmla="*/ 4509768 w 4569687"/>
                <a:gd name="connsiteY13" fmla="*/ 1612865 h 3734631"/>
                <a:gd name="connsiteX14" fmla="*/ 4569687 w 4569687"/>
                <a:gd name="connsiteY14" fmla="*/ 1630661 h 3734631"/>
                <a:gd name="connsiteX15" fmla="*/ 4569687 w 4569687"/>
                <a:gd name="connsiteY15" fmla="*/ 3685776 h 3734631"/>
                <a:gd name="connsiteX16" fmla="*/ 4479175 w 4569687"/>
                <a:gd name="connsiteY16" fmla="*/ 3694900 h 3734631"/>
                <a:gd name="connsiteX17" fmla="*/ 4083674 w 4569687"/>
                <a:gd name="connsiteY17" fmla="*/ 3574092 h 3734631"/>
                <a:gd name="connsiteX18" fmla="*/ 4051094 w 4569687"/>
                <a:gd name="connsiteY18" fmla="*/ 3547210 h 3734631"/>
                <a:gd name="connsiteX19" fmla="*/ 4009782 w 4569687"/>
                <a:gd name="connsiteY19" fmla="*/ 3581295 h 3734631"/>
                <a:gd name="connsiteX20" fmla="*/ 3782104 w 4569687"/>
                <a:gd name="connsiteY20" fmla="*/ 3650841 h 3734631"/>
                <a:gd name="connsiteX21" fmla="*/ 3494159 w 4569687"/>
                <a:gd name="connsiteY21" fmla="*/ 3531570 h 3734631"/>
                <a:gd name="connsiteX22" fmla="*/ 3452428 w 4569687"/>
                <a:gd name="connsiteY22" fmla="*/ 3480992 h 3734631"/>
                <a:gd name="connsiteX23" fmla="*/ 3441126 w 4569687"/>
                <a:gd name="connsiteY23" fmla="*/ 3501813 h 3734631"/>
                <a:gd name="connsiteX24" fmla="*/ 3103456 w 4569687"/>
                <a:gd name="connsiteY24" fmla="*/ 3681351 h 3734631"/>
                <a:gd name="connsiteX25" fmla="*/ 2815511 w 4569687"/>
                <a:gd name="connsiteY25" fmla="*/ 3562080 h 3734631"/>
                <a:gd name="connsiteX26" fmla="*/ 2772231 w 4569687"/>
                <a:gd name="connsiteY26" fmla="*/ 3509625 h 3734631"/>
                <a:gd name="connsiteX27" fmla="*/ 2697608 w 4569687"/>
                <a:gd name="connsiteY27" fmla="*/ 3571194 h 3734631"/>
                <a:gd name="connsiteX28" fmla="*/ 2162552 w 4569687"/>
                <a:gd name="connsiteY28" fmla="*/ 3734631 h 3734631"/>
                <a:gd name="connsiteX29" fmla="*/ 1369010 w 4569687"/>
                <a:gd name="connsiteY29" fmla="*/ 3312708 h 3734631"/>
                <a:gd name="connsiteX30" fmla="*/ 1334207 w 4569687"/>
                <a:gd name="connsiteY30" fmla="*/ 3340352 h 3734631"/>
                <a:gd name="connsiteX31" fmla="*/ 1046262 w 4569687"/>
                <a:gd name="connsiteY31" fmla="*/ 3459623 h 3734631"/>
                <a:gd name="connsiteX32" fmla="*/ 647319 w 4569687"/>
                <a:gd name="connsiteY32" fmla="*/ 3134475 h 3734631"/>
                <a:gd name="connsiteX33" fmla="*/ 642925 w 4569687"/>
                <a:gd name="connsiteY33" fmla="*/ 3090891 h 3734631"/>
                <a:gd name="connsiteX34" fmla="*/ 634894 w 4569687"/>
                <a:gd name="connsiteY34" fmla="*/ 3098188 h 3734631"/>
                <a:gd name="connsiteX35" fmla="*/ 407216 w 4569687"/>
                <a:gd name="connsiteY35" fmla="*/ 3167734 h 3734631"/>
                <a:gd name="connsiteX36" fmla="*/ 0 w 4569687"/>
                <a:gd name="connsiteY36" fmla="*/ 2760518 h 3734631"/>
                <a:gd name="connsiteX37" fmla="*/ 407216 w 4569687"/>
                <a:gd name="connsiteY37" fmla="*/ 2353302 h 3734631"/>
                <a:gd name="connsiteX38" fmla="*/ 489284 w 4569687"/>
                <a:gd name="connsiteY38" fmla="*/ 2361575 h 3734631"/>
                <a:gd name="connsiteX39" fmla="*/ 508084 w 4569687"/>
                <a:gd name="connsiteY39" fmla="*/ 2367411 h 3734631"/>
                <a:gd name="connsiteX40" fmla="*/ 503849 w 4569687"/>
                <a:gd name="connsiteY40" fmla="*/ 2325400 h 3734631"/>
                <a:gd name="connsiteX41" fmla="*/ 1121688 w 4569687"/>
                <a:gd name="connsiteY41" fmla="*/ 1707561 h 3734631"/>
                <a:gd name="connsiteX42" fmla="*/ 1246204 w 4569687"/>
                <a:gd name="connsiteY42" fmla="*/ 1720113 h 3734631"/>
                <a:gd name="connsiteX43" fmla="*/ 1284356 w 4569687"/>
                <a:gd name="connsiteY43" fmla="*/ 1731957 h 3734631"/>
                <a:gd name="connsiteX44" fmla="*/ 1305976 w 4569687"/>
                <a:gd name="connsiteY44" fmla="*/ 1705754 h 3734631"/>
                <a:gd name="connsiteX45" fmla="*/ 1742854 w 4569687"/>
                <a:gd name="connsiteY45" fmla="*/ 1524793 h 3734631"/>
                <a:gd name="connsiteX46" fmla="*/ 1760288 w 4569687"/>
                <a:gd name="connsiteY46" fmla="*/ 1526551 h 3734631"/>
                <a:gd name="connsiteX47" fmla="*/ 1748032 w 4569687"/>
                <a:gd name="connsiteY47" fmla="*/ 1487068 h 3734631"/>
                <a:gd name="connsiteX48" fmla="*/ 1742854 w 4569687"/>
                <a:gd name="connsiteY48" fmla="*/ 1435701 h 3734631"/>
                <a:gd name="connsiteX49" fmla="*/ 1946367 w 4569687"/>
                <a:gd name="connsiteY49" fmla="*/ 1185999 h 3734631"/>
                <a:gd name="connsiteX50" fmla="*/ 1956892 w 4569687"/>
                <a:gd name="connsiteY50" fmla="*/ 1184938 h 3734631"/>
                <a:gd name="connsiteX51" fmla="*/ 1963928 w 4569687"/>
                <a:gd name="connsiteY51" fmla="*/ 1115143 h 3734631"/>
                <a:gd name="connsiteX52" fmla="*/ 2450363 w 4569687"/>
                <a:gd name="connsiteY52" fmla="*/ 718687 h 3734631"/>
                <a:gd name="connsiteX53" fmla="*/ 2520904 w 4569687"/>
                <a:gd name="connsiteY53" fmla="*/ 725798 h 3734631"/>
                <a:gd name="connsiteX54" fmla="*/ 2611712 w 4569687"/>
                <a:gd name="connsiteY54" fmla="*/ 0 h 3734631"/>
                <a:gd name="connsiteX0" fmla="*/ 2611712 w 4569687"/>
                <a:gd name="connsiteY0" fmla="*/ 0 h 3743131"/>
                <a:gd name="connsiteX1" fmla="*/ 2927539 w 4569687"/>
                <a:gd name="connsiteY1" fmla="*/ 0 h 3743131"/>
                <a:gd name="connsiteX2" fmla="*/ 3010471 w 4569687"/>
                <a:gd name="connsiteY2" fmla="*/ 662843 h 3743131"/>
                <a:gd name="connsiteX3" fmla="*/ 3062414 w 4569687"/>
                <a:gd name="connsiteY3" fmla="*/ 672782 h 3743131"/>
                <a:gd name="connsiteX4" fmla="*/ 3375104 w 4569687"/>
                <a:gd name="connsiteY4" fmla="*/ 893768 h 3743131"/>
                <a:gd name="connsiteX5" fmla="*/ 3401966 w 4569687"/>
                <a:gd name="connsiteY5" fmla="*/ 943258 h 3743131"/>
                <a:gd name="connsiteX6" fmla="*/ 3444529 w 4569687"/>
                <a:gd name="connsiteY6" fmla="*/ 938967 h 3743131"/>
                <a:gd name="connsiteX7" fmla="*/ 3941882 w 4569687"/>
                <a:gd name="connsiteY7" fmla="*/ 1268635 h 3743131"/>
                <a:gd name="connsiteX8" fmla="*/ 3950232 w 4569687"/>
                <a:gd name="connsiteY8" fmla="*/ 1295533 h 3743131"/>
                <a:gd name="connsiteX9" fmla="*/ 3968452 w 4569687"/>
                <a:gd name="connsiteY9" fmla="*/ 1289878 h 3743131"/>
                <a:gd name="connsiteX10" fmla="*/ 4041773 w 4569687"/>
                <a:gd name="connsiteY10" fmla="*/ 1282486 h 3743131"/>
                <a:gd name="connsiteX11" fmla="*/ 4398197 w 4569687"/>
                <a:gd name="connsiteY11" fmla="*/ 1572980 h 3743131"/>
                <a:gd name="connsiteX12" fmla="*/ 4401113 w 4569687"/>
                <a:gd name="connsiteY12" fmla="*/ 1601912 h 3743131"/>
                <a:gd name="connsiteX13" fmla="*/ 4509768 w 4569687"/>
                <a:gd name="connsiteY13" fmla="*/ 1612865 h 3743131"/>
                <a:gd name="connsiteX14" fmla="*/ 4569687 w 4569687"/>
                <a:gd name="connsiteY14" fmla="*/ 1630661 h 3743131"/>
                <a:gd name="connsiteX15" fmla="*/ 4569687 w 4569687"/>
                <a:gd name="connsiteY15" fmla="*/ 3685776 h 3743131"/>
                <a:gd name="connsiteX16" fmla="*/ 4479175 w 4569687"/>
                <a:gd name="connsiteY16" fmla="*/ 3694900 h 3743131"/>
                <a:gd name="connsiteX17" fmla="*/ 4083674 w 4569687"/>
                <a:gd name="connsiteY17" fmla="*/ 3574092 h 3743131"/>
                <a:gd name="connsiteX18" fmla="*/ 4051094 w 4569687"/>
                <a:gd name="connsiteY18" fmla="*/ 3547210 h 3743131"/>
                <a:gd name="connsiteX19" fmla="*/ 4009782 w 4569687"/>
                <a:gd name="connsiteY19" fmla="*/ 3581295 h 3743131"/>
                <a:gd name="connsiteX20" fmla="*/ 3782104 w 4569687"/>
                <a:gd name="connsiteY20" fmla="*/ 3650841 h 3743131"/>
                <a:gd name="connsiteX21" fmla="*/ 3494159 w 4569687"/>
                <a:gd name="connsiteY21" fmla="*/ 3531570 h 3743131"/>
                <a:gd name="connsiteX22" fmla="*/ 3452428 w 4569687"/>
                <a:gd name="connsiteY22" fmla="*/ 3480992 h 3743131"/>
                <a:gd name="connsiteX23" fmla="*/ 3441126 w 4569687"/>
                <a:gd name="connsiteY23" fmla="*/ 3501813 h 3743131"/>
                <a:gd name="connsiteX24" fmla="*/ 3103456 w 4569687"/>
                <a:gd name="connsiteY24" fmla="*/ 3681351 h 3743131"/>
                <a:gd name="connsiteX25" fmla="*/ 2815511 w 4569687"/>
                <a:gd name="connsiteY25" fmla="*/ 3562080 h 3743131"/>
                <a:gd name="connsiteX26" fmla="*/ 2772231 w 4569687"/>
                <a:gd name="connsiteY26" fmla="*/ 3509625 h 3743131"/>
                <a:gd name="connsiteX27" fmla="*/ 2697608 w 4569687"/>
                <a:gd name="connsiteY27" fmla="*/ 3571194 h 3743131"/>
                <a:gd name="connsiteX28" fmla="*/ 2162552 w 4569687"/>
                <a:gd name="connsiteY28" fmla="*/ 3734631 h 3743131"/>
                <a:gd name="connsiteX29" fmla="*/ 1334207 w 4569687"/>
                <a:gd name="connsiteY29" fmla="*/ 3340352 h 3743131"/>
                <a:gd name="connsiteX30" fmla="*/ 1046262 w 4569687"/>
                <a:gd name="connsiteY30" fmla="*/ 3459623 h 3743131"/>
                <a:gd name="connsiteX31" fmla="*/ 647319 w 4569687"/>
                <a:gd name="connsiteY31" fmla="*/ 3134475 h 3743131"/>
                <a:gd name="connsiteX32" fmla="*/ 642925 w 4569687"/>
                <a:gd name="connsiteY32" fmla="*/ 3090891 h 3743131"/>
                <a:gd name="connsiteX33" fmla="*/ 634894 w 4569687"/>
                <a:gd name="connsiteY33" fmla="*/ 3098188 h 3743131"/>
                <a:gd name="connsiteX34" fmla="*/ 407216 w 4569687"/>
                <a:gd name="connsiteY34" fmla="*/ 3167734 h 3743131"/>
                <a:gd name="connsiteX35" fmla="*/ 0 w 4569687"/>
                <a:gd name="connsiteY35" fmla="*/ 2760518 h 3743131"/>
                <a:gd name="connsiteX36" fmla="*/ 407216 w 4569687"/>
                <a:gd name="connsiteY36" fmla="*/ 2353302 h 3743131"/>
                <a:gd name="connsiteX37" fmla="*/ 489284 w 4569687"/>
                <a:gd name="connsiteY37" fmla="*/ 2361575 h 3743131"/>
                <a:gd name="connsiteX38" fmla="*/ 508084 w 4569687"/>
                <a:gd name="connsiteY38" fmla="*/ 2367411 h 3743131"/>
                <a:gd name="connsiteX39" fmla="*/ 503849 w 4569687"/>
                <a:gd name="connsiteY39" fmla="*/ 2325400 h 3743131"/>
                <a:gd name="connsiteX40" fmla="*/ 1121688 w 4569687"/>
                <a:gd name="connsiteY40" fmla="*/ 1707561 h 3743131"/>
                <a:gd name="connsiteX41" fmla="*/ 1246204 w 4569687"/>
                <a:gd name="connsiteY41" fmla="*/ 1720113 h 3743131"/>
                <a:gd name="connsiteX42" fmla="*/ 1284356 w 4569687"/>
                <a:gd name="connsiteY42" fmla="*/ 1731957 h 3743131"/>
                <a:gd name="connsiteX43" fmla="*/ 1305976 w 4569687"/>
                <a:gd name="connsiteY43" fmla="*/ 1705754 h 3743131"/>
                <a:gd name="connsiteX44" fmla="*/ 1742854 w 4569687"/>
                <a:gd name="connsiteY44" fmla="*/ 1524793 h 3743131"/>
                <a:gd name="connsiteX45" fmla="*/ 1760288 w 4569687"/>
                <a:gd name="connsiteY45" fmla="*/ 1526551 h 3743131"/>
                <a:gd name="connsiteX46" fmla="*/ 1748032 w 4569687"/>
                <a:gd name="connsiteY46" fmla="*/ 1487068 h 3743131"/>
                <a:gd name="connsiteX47" fmla="*/ 1742854 w 4569687"/>
                <a:gd name="connsiteY47" fmla="*/ 1435701 h 3743131"/>
                <a:gd name="connsiteX48" fmla="*/ 1946367 w 4569687"/>
                <a:gd name="connsiteY48" fmla="*/ 1185999 h 3743131"/>
                <a:gd name="connsiteX49" fmla="*/ 1956892 w 4569687"/>
                <a:gd name="connsiteY49" fmla="*/ 1184938 h 3743131"/>
                <a:gd name="connsiteX50" fmla="*/ 1963928 w 4569687"/>
                <a:gd name="connsiteY50" fmla="*/ 1115143 h 3743131"/>
                <a:gd name="connsiteX51" fmla="*/ 2450363 w 4569687"/>
                <a:gd name="connsiteY51" fmla="*/ 718687 h 3743131"/>
                <a:gd name="connsiteX52" fmla="*/ 2520904 w 4569687"/>
                <a:gd name="connsiteY52" fmla="*/ 725798 h 3743131"/>
                <a:gd name="connsiteX53" fmla="*/ 2611712 w 4569687"/>
                <a:gd name="connsiteY53" fmla="*/ 0 h 3743131"/>
                <a:gd name="connsiteX0" fmla="*/ 2611712 w 4569687"/>
                <a:gd name="connsiteY0" fmla="*/ 0 h 3741630"/>
                <a:gd name="connsiteX1" fmla="*/ 2927539 w 4569687"/>
                <a:gd name="connsiteY1" fmla="*/ 0 h 3741630"/>
                <a:gd name="connsiteX2" fmla="*/ 3010471 w 4569687"/>
                <a:gd name="connsiteY2" fmla="*/ 662843 h 3741630"/>
                <a:gd name="connsiteX3" fmla="*/ 3062414 w 4569687"/>
                <a:gd name="connsiteY3" fmla="*/ 672782 h 3741630"/>
                <a:gd name="connsiteX4" fmla="*/ 3375104 w 4569687"/>
                <a:gd name="connsiteY4" fmla="*/ 893768 h 3741630"/>
                <a:gd name="connsiteX5" fmla="*/ 3401966 w 4569687"/>
                <a:gd name="connsiteY5" fmla="*/ 943258 h 3741630"/>
                <a:gd name="connsiteX6" fmla="*/ 3444529 w 4569687"/>
                <a:gd name="connsiteY6" fmla="*/ 938967 h 3741630"/>
                <a:gd name="connsiteX7" fmla="*/ 3941882 w 4569687"/>
                <a:gd name="connsiteY7" fmla="*/ 1268635 h 3741630"/>
                <a:gd name="connsiteX8" fmla="*/ 3950232 w 4569687"/>
                <a:gd name="connsiteY8" fmla="*/ 1295533 h 3741630"/>
                <a:gd name="connsiteX9" fmla="*/ 3968452 w 4569687"/>
                <a:gd name="connsiteY9" fmla="*/ 1289878 h 3741630"/>
                <a:gd name="connsiteX10" fmla="*/ 4041773 w 4569687"/>
                <a:gd name="connsiteY10" fmla="*/ 1282486 h 3741630"/>
                <a:gd name="connsiteX11" fmla="*/ 4398197 w 4569687"/>
                <a:gd name="connsiteY11" fmla="*/ 1572980 h 3741630"/>
                <a:gd name="connsiteX12" fmla="*/ 4401113 w 4569687"/>
                <a:gd name="connsiteY12" fmla="*/ 1601912 h 3741630"/>
                <a:gd name="connsiteX13" fmla="*/ 4509768 w 4569687"/>
                <a:gd name="connsiteY13" fmla="*/ 1612865 h 3741630"/>
                <a:gd name="connsiteX14" fmla="*/ 4569687 w 4569687"/>
                <a:gd name="connsiteY14" fmla="*/ 1630661 h 3741630"/>
                <a:gd name="connsiteX15" fmla="*/ 4569687 w 4569687"/>
                <a:gd name="connsiteY15" fmla="*/ 3685776 h 3741630"/>
                <a:gd name="connsiteX16" fmla="*/ 4479175 w 4569687"/>
                <a:gd name="connsiteY16" fmla="*/ 3694900 h 3741630"/>
                <a:gd name="connsiteX17" fmla="*/ 4083674 w 4569687"/>
                <a:gd name="connsiteY17" fmla="*/ 3574092 h 3741630"/>
                <a:gd name="connsiteX18" fmla="*/ 4051094 w 4569687"/>
                <a:gd name="connsiteY18" fmla="*/ 3547210 h 3741630"/>
                <a:gd name="connsiteX19" fmla="*/ 4009782 w 4569687"/>
                <a:gd name="connsiteY19" fmla="*/ 3581295 h 3741630"/>
                <a:gd name="connsiteX20" fmla="*/ 3782104 w 4569687"/>
                <a:gd name="connsiteY20" fmla="*/ 3650841 h 3741630"/>
                <a:gd name="connsiteX21" fmla="*/ 3494159 w 4569687"/>
                <a:gd name="connsiteY21" fmla="*/ 3531570 h 3741630"/>
                <a:gd name="connsiteX22" fmla="*/ 3452428 w 4569687"/>
                <a:gd name="connsiteY22" fmla="*/ 3480992 h 3741630"/>
                <a:gd name="connsiteX23" fmla="*/ 3441126 w 4569687"/>
                <a:gd name="connsiteY23" fmla="*/ 3501813 h 3741630"/>
                <a:gd name="connsiteX24" fmla="*/ 3103456 w 4569687"/>
                <a:gd name="connsiteY24" fmla="*/ 3681351 h 3741630"/>
                <a:gd name="connsiteX25" fmla="*/ 2815511 w 4569687"/>
                <a:gd name="connsiteY25" fmla="*/ 3562080 h 3741630"/>
                <a:gd name="connsiteX26" fmla="*/ 2772231 w 4569687"/>
                <a:gd name="connsiteY26" fmla="*/ 3509625 h 3741630"/>
                <a:gd name="connsiteX27" fmla="*/ 2697608 w 4569687"/>
                <a:gd name="connsiteY27" fmla="*/ 3571194 h 3741630"/>
                <a:gd name="connsiteX28" fmla="*/ 2162552 w 4569687"/>
                <a:gd name="connsiteY28" fmla="*/ 3734631 h 3741630"/>
                <a:gd name="connsiteX29" fmla="*/ 1390478 w 4569687"/>
                <a:gd name="connsiteY29" fmla="*/ 3368488 h 3741630"/>
                <a:gd name="connsiteX30" fmla="*/ 1046262 w 4569687"/>
                <a:gd name="connsiteY30" fmla="*/ 3459623 h 3741630"/>
                <a:gd name="connsiteX31" fmla="*/ 647319 w 4569687"/>
                <a:gd name="connsiteY31" fmla="*/ 3134475 h 3741630"/>
                <a:gd name="connsiteX32" fmla="*/ 642925 w 4569687"/>
                <a:gd name="connsiteY32" fmla="*/ 3090891 h 3741630"/>
                <a:gd name="connsiteX33" fmla="*/ 634894 w 4569687"/>
                <a:gd name="connsiteY33" fmla="*/ 3098188 h 3741630"/>
                <a:gd name="connsiteX34" fmla="*/ 407216 w 4569687"/>
                <a:gd name="connsiteY34" fmla="*/ 3167734 h 3741630"/>
                <a:gd name="connsiteX35" fmla="*/ 0 w 4569687"/>
                <a:gd name="connsiteY35" fmla="*/ 2760518 h 3741630"/>
                <a:gd name="connsiteX36" fmla="*/ 407216 w 4569687"/>
                <a:gd name="connsiteY36" fmla="*/ 2353302 h 3741630"/>
                <a:gd name="connsiteX37" fmla="*/ 489284 w 4569687"/>
                <a:gd name="connsiteY37" fmla="*/ 2361575 h 3741630"/>
                <a:gd name="connsiteX38" fmla="*/ 508084 w 4569687"/>
                <a:gd name="connsiteY38" fmla="*/ 2367411 h 3741630"/>
                <a:gd name="connsiteX39" fmla="*/ 503849 w 4569687"/>
                <a:gd name="connsiteY39" fmla="*/ 2325400 h 3741630"/>
                <a:gd name="connsiteX40" fmla="*/ 1121688 w 4569687"/>
                <a:gd name="connsiteY40" fmla="*/ 1707561 h 3741630"/>
                <a:gd name="connsiteX41" fmla="*/ 1246204 w 4569687"/>
                <a:gd name="connsiteY41" fmla="*/ 1720113 h 3741630"/>
                <a:gd name="connsiteX42" fmla="*/ 1284356 w 4569687"/>
                <a:gd name="connsiteY42" fmla="*/ 1731957 h 3741630"/>
                <a:gd name="connsiteX43" fmla="*/ 1305976 w 4569687"/>
                <a:gd name="connsiteY43" fmla="*/ 1705754 h 3741630"/>
                <a:gd name="connsiteX44" fmla="*/ 1742854 w 4569687"/>
                <a:gd name="connsiteY44" fmla="*/ 1524793 h 3741630"/>
                <a:gd name="connsiteX45" fmla="*/ 1760288 w 4569687"/>
                <a:gd name="connsiteY45" fmla="*/ 1526551 h 3741630"/>
                <a:gd name="connsiteX46" fmla="*/ 1748032 w 4569687"/>
                <a:gd name="connsiteY46" fmla="*/ 1487068 h 3741630"/>
                <a:gd name="connsiteX47" fmla="*/ 1742854 w 4569687"/>
                <a:gd name="connsiteY47" fmla="*/ 1435701 h 3741630"/>
                <a:gd name="connsiteX48" fmla="*/ 1946367 w 4569687"/>
                <a:gd name="connsiteY48" fmla="*/ 1185999 h 3741630"/>
                <a:gd name="connsiteX49" fmla="*/ 1956892 w 4569687"/>
                <a:gd name="connsiteY49" fmla="*/ 1184938 h 3741630"/>
                <a:gd name="connsiteX50" fmla="*/ 1963928 w 4569687"/>
                <a:gd name="connsiteY50" fmla="*/ 1115143 h 3741630"/>
                <a:gd name="connsiteX51" fmla="*/ 2450363 w 4569687"/>
                <a:gd name="connsiteY51" fmla="*/ 718687 h 3741630"/>
                <a:gd name="connsiteX52" fmla="*/ 2520904 w 4569687"/>
                <a:gd name="connsiteY52" fmla="*/ 725798 h 3741630"/>
                <a:gd name="connsiteX53" fmla="*/ 2611712 w 4569687"/>
                <a:gd name="connsiteY53" fmla="*/ 0 h 3741630"/>
                <a:gd name="connsiteX0" fmla="*/ 2611712 w 4569687"/>
                <a:gd name="connsiteY0" fmla="*/ 0 h 3734730"/>
                <a:gd name="connsiteX1" fmla="*/ 2927539 w 4569687"/>
                <a:gd name="connsiteY1" fmla="*/ 0 h 3734730"/>
                <a:gd name="connsiteX2" fmla="*/ 3010471 w 4569687"/>
                <a:gd name="connsiteY2" fmla="*/ 662843 h 3734730"/>
                <a:gd name="connsiteX3" fmla="*/ 3062414 w 4569687"/>
                <a:gd name="connsiteY3" fmla="*/ 672782 h 3734730"/>
                <a:gd name="connsiteX4" fmla="*/ 3375104 w 4569687"/>
                <a:gd name="connsiteY4" fmla="*/ 893768 h 3734730"/>
                <a:gd name="connsiteX5" fmla="*/ 3401966 w 4569687"/>
                <a:gd name="connsiteY5" fmla="*/ 943258 h 3734730"/>
                <a:gd name="connsiteX6" fmla="*/ 3444529 w 4569687"/>
                <a:gd name="connsiteY6" fmla="*/ 938967 h 3734730"/>
                <a:gd name="connsiteX7" fmla="*/ 3941882 w 4569687"/>
                <a:gd name="connsiteY7" fmla="*/ 1268635 h 3734730"/>
                <a:gd name="connsiteX8" fmla="*/ 3950232 w 4569687"/>
                <a:gd name="connsiteY8" fmla="*/ 1295533 h 3734730"/>
                <a:gd name="connsiteX9" fmla="*/ 3968452 w 4569687"/>
                <a:gd name="connsiteY9" fmla="*/ 1289878 h 3734730"/>
                <a:gd name="connsiteX10" fmla="*/ 4041773 w 4569687"/>
                <a:gd name="connsiteY10" fmla="*/ 1282486 h 3734730"/>
                <a:gd name="connsiteX11" fmla="*/ 4398197 w 4569687"/>
                <a:gd name="connsiteY11" fmla="*/ 1572980 h 3734730"/>
                <a:gd name="connsiteX12" fmla="*/ 4401113 w 4569687"/>
                <a:gd name="connsiteY12" fmla="*/ 1601912 h 3734730"/>
                <a:gd name="connsiteX13" fmla="*/ 4509768 w 4569687"/>
                <a:gd name="connsiteY13" fmla="*/ 1612865 h 3734730"/>
                <a:gd name="connsiteX14" fmla="*/ 4569687 w 4569687"/>
                <a:gd name="connsiteY14" fmla="*/ 1630661 h 3734730"/>
                <a:gd name="connsiteX15" fmla="*/ 4569687 w 4569687"/>
                <a:gd name="connsiteY15" fmla="*/ 3685776 h 3734730"/>
                <a:gd name="connsiteX16" fmla="*/ 4479175 w 4569687"/>
                <a:gd name="connsiteY16" fmla="*/ 3694900 h 3734730"/>
                <a:gd name="connsiteX17" fmla="*/ 4083674 w 4569687"/>
                <a:gd name="connsiteY17" fmla="*/ 3574092 h 3734730"/>
                <a:gd name="connsiteX18" fmla="*/ 4051094 w 4569687"/>
                <a:gd name="connsiteY18" fmla="*/ 3547210 h 3734730"/>
                <a:gd name="connsiteX19" fmla="*/ 4009782 w 4569687"/>
                <a:gd name="connsiteY19" fmla="*/ 3581295 h 3734730"/>
                <a:gd name="connsiteX20" fmla="*/ 3782104 w 4569687"/>
                <a:gd name="connsiteY20" fmla="*/ 3650841 h 3734730"/>
                <a:gd name="connsiteX21" fmla="*/ 3494159 w 4569687"/>
                <a:gd name="connsiteY21" fmla="*/ 3531570 h 3734730"/>
                <a:gd name="connsiteX22" fmla="*/ 3452428 w 4569687"/>
                <a:gd name="connsiteY22" fmla="*/ 3480992 h 3734730"/>
                <a:gd name="connsiteX23" fmla="*/ 3441126 w 4569687"/>
                <a:gd name="connsiteY23" fmla="*/ 3501813 h 3734730"/>
                <a:gd name="connsiteX24" fmla="*/ 3103456 w 4569687"/>
                <a:gd name="connsiteY24" fmla="*/ 3681351 h 3734730"/>
                <a:gd name="connsiteX25" fmla="*/ 2815511 w 4569687"/>
                <a:gd name="connsiteY25" fmla="*/ 3562080 h 3734730"/>
                <a:gd name="connsiteX26" fmla="*/ 2772231 w 4569687"/>
                <a:gd name="connsiteY26" fmla="*/ 3509625 h 3734730"/>
                <a:gd name="connsiteX27" fmla="*/ 2697608 w 4569687"/>
                <a:gd name="connsiteY27" fmla="*/ 3571194 h 3734730"/>
                <a:gd name="connsiteX28" fmla="*/ 2162552 w 4569687"/>
                <a:gd name="connsiteY28" fmla="*/ 3734631 h 3734730"/>
                <a:gd name="connsiteX29" fmla="*/ 1390478 w 4569687"/>
                <a:gd name="connsiteY29" fmla="*/ 3368488 h 3734730"/>
                <a:gd name="connsiteX30" fmla="*/ 1046262 w 4569687"/>
                <a:gd name="connsiteY30" fmla="*/ 3459623 h 3734730"/>
                <a:gd name="connsiteX31" fmla="*/ 647319 w 4569687"/>
                <a:gd name="connsiteY31" fmla="*/ 3134475 h 3734730"/>
                <a:gd name="connsiteX32" fmla="*/ 642925 w 4569687"/>
                <a:gd name="connsiteY32" fmla="*/ 3090891 h 3734730"/>
                <a:gd name="connsiteX33" fmla="*/ 634894 w 4569687"/>
                <a:gd name="connsiteY33" fmla="*/ 3098188 h 3734730"/>
                <a:gd name="connsiteX34" fmla="*/ 407216 w 4569687"/>
                <a:gd name="connsiteY34" fmla="*/ 3167734 h 3734730"/>
                <a:gd name="connsiteX35" fmla="*/ 0 w 4569687"/>
                <a:gd name="connsiteY35" fmla="*/ 2760518 h 3734730"/>
                <a:gd name="connsiteX36" fmla="*/ 407216 w 4569687"/>
                <a:gd name="connsiteY36" fmla="*/ 2353302 h 3734730"/>
                <a:gd name="connsiteX37" fmla="*/ 489284 w 4569687"/>
                <a:gd name="connsiteY37" fmla="*/ 2361575 h 3734730"/>
                <a:gd name="connsiteX38" fmla="*/ 508084 w 4569687"/>
                <a:gd name="connsiteY38" fmla="*/ 2367411 h 3734730"/>
                <a:gd name="connsiteX39" fmla="*/ 503849 w 4569687"/>
                <a:gd name="connsiteY39" fmla="*/ 2325400 h 3734730"/>
                <a:gd name="connsiteX40" fmla="*/ 1121688 w 4569687"/>
                <a:gd name="connsiteY40" fmla="*/ 1707561 h 3734730"/>
                <a:gd name="connsiteX41" fmla="*/ 1246204 w 4569687"/>
                <a:gd name="connsiteY41" fmla="*/ 1720113 h 3734730"/>
                <a:gd name="connsiteX42" fmla="*/ 1284356 w 4569687"/>
                <a:gd name="connsiteY42" fmla="*/ 1731957 h 3734730"/>
                <a:gd name="connsiteX43" fmla="*/ 1305976 w 4569687"/>
                <a:gd name="connsiteY43" fmla="*/ 1705754 h 3734730"/>
                <a:gd name="connsiteX44" fmla="*/ 1742854 w 4569687"/>
                <a:gd name="connsiteY44" fmla="*/ 1524793 h 3734730"/>
                <a:gd name="connsiteX45" fmla="*/ 1760288 w 4569687"/>
                <a:gd name="connsiteY45" fmla="*/ 1526551 h 3734730"/>
                <a:gd name="connsiteX46" fmla="*/ 1748032 w 4569687"/>
                <a:gd name="connsiteY46" fmla="*/ 1487068 h 3734730"/>
                <a:gd name="connsiteX47" fmla="*/ 1742854 w 4569687"/>
                <a:gd name="connsiteY47" fmla="*/ 1435701 h 3734730"/>
                <a:gd name="connsiteX48" fmla="*/ 1946367 w 4569687"/>
                <a:gd name="connsiteY48" fmla="*/ 1185999 h 3734730"/>
                <a:gd name="connsiteX49" fmla="*/ 1956892 w 4569687"/>
                <a:gd name="connsiteY49" fmla="*/ 1184938 h 3734730"/>
                <a:gd name="connsiteX50" fmla="*/ 1963928 w 4569687"/>
                <a:gd name="connsiteY50" fmla="*/ 1115143 h 3734730"/>
                <a:gd name="connsiteX51" fmla="*/ 2450363 w 4569687"/>
                <a:gd name="connsiteY51" fmla="*/ 718687 h 3734730"/>
                <a:gd name="connsiteX52" fmla="*/ 2520904 w 4569687"/>
                <a:gd name="connsiteY52" fmla="*/ 725798 h 3734730"/>
                <a:gd name="connsiteX53" fmla="*/ 2611712 w 4569687"/>
                <a:gd name="connsiteY53" fmla="*/ 0 h 3734730"/>
                <a:gd name="connsiteX0" fmla="*/ 2611712 w 4569687"/>
                <a:gd name="connsiteY0" fmla="*/ 0 h 3734730"/>
                <a:gd name="connsiteX1" fmla="*/ 2927539 w 4569687"/>
                <a:gd name="connsiteY1" fmla="*/ 0 h 3734730"/>
                <a:gd name="connsiteX2" fmla="*/ 3010471 w 4569687"/>
                <a:gd name="connsiteY2" fmla="*/ 662843 h 3734730"/>
                <a:gd name="connsiteX3" fmla="*/ 3062414 w 4569687"/>
                <a:gd name="connsiteY3" fmla="*/ 672782 h 3734730"/>
                <a:gd name="connsiteX4" fmla="*/ 3375104 w 4569687"/>
                <a:gd name="connsiteY4" fmla="*/ 893768 h 3734730"/>
                <a:gd name="connsiteX5" fmla="*/ 3401966 w 4569687"/>
                <a:gd name="connsiteY5" fmla="*/ 943258 h 3734730"/>
                <a:gd name="connsiteX6" fmla="*/ 3444529 w 4569687"/>
                <a:gd name="connsiteY6" fmla="*/ 938967 h 3734730"/>
                <a:gd name="connsiteX7" fmla="*/ 3941882 w 4569687"/>
                <a:gd name="connsiteY7" fmla="*/ 1268635 h 3734730"/>
                <a:gd name="connsiteX8" fmla="*/ 3950232 w 4569687"/>
                <a:gd name="connsiteY8" fmla="*/ 1295533 h 3734730"/>
                <a:gd name="connsiteX9" fmla="*/ 3968452 w 4569687"/>
                <a:gd name="connsiteY9" fmla="*/ 1289878 h 3734730"/>
                <a:gd name="connsiteX10" fmla="*/ 4041773 w 4569687"/>
                <a:gd name="connsiteY10" fmla="*/ 1282486 h 3734730"/>
                <a:gd name="connsiteX11" fmla="*/ 4398197 w 4569687"/>
                <a:gd name="connsiteY11" fmla="*/ 1572980 h 3734730"/>
                <a:gd name="connsiteX12" fmla="*/ 4401113 w 4569687"/>
                <a:gd name="connsiteY12" fmla="*/ 1601912 h 3734730"/>
                <a:gd name="connsiteX13" fmla="*/ 4509768 w 4569687"/>
                <a:gd name="connsiteY13" fmla="*/ 1612865 h 3734730"/>
                <a:gd name="connsiteX14" fmla="*/ 4569687 w 4569687"/>
                <a:gd name="connsiteY14" fmla="*/ 1630661 h 3734730"/>
                <a:gd name="connsiteX15" fmla="*/ 4569687 w 4569687"/>
                <a:gd name="connsiteY15" fmla="*/ 3685776 h 3734730"/>
                <a:gd name="connsiteX16" fmla="*/ 4479175 w 4569687"/>
                <a:gd name="connsiteY16" fmla="*/ 3694900 h 3734730"/>
                <a:gd name="connsiteX17" fmla="*/ 4083674 w 4569687"/>
                <a:gd name="connsiteY17" fmla="*/ 3574092 h 3734730"/>
                <a:gd name="connsiteX18" fmla="*/ 4051094 w 4569687"/>
                <a:gd name="connsiteY18" fmla="*/ 3547210 h 3734730"/>
                <a:gd name="connsiteX19" fmla="*/ 4009782 w 4569687"/>
                <a:gd name="connsiteY19" fmla="*/ 3581295 h 3734730"/>
                <a:gd name="connsiteX20" fmla="*/ 3782104 w 4569687"/>
                <a:gd name="connsiteY20" fmla="*/ 3650841 h 3734730"/>
                <a:gd name="connsiteX21" fmla="*/ 3494159 w 4569687"/>
                <a:gd name="connsiteY21" fmla="*/ 3531570 h 3734730"/>
                <a:gd name="connsiteX22" fmla="*/ 3452428 w 4569687"/>
                <a:gd name="connsiteY22" fmla="*/ 3480992 h 3734730"/>
                <a:gd name="connsiteX23" fmla="*/ 3441126 w 4569687"/>
                <a:gd name="connsiteY23" fmla="*/ 3501813 h 3734730"/>
                <a:gd name="connsiteX24" fmla="*/ 3103456 w 4569687"/>
                <a:gd name="connsiteY24" fmla="*/ 3681351 h 3734730"/>
                <a:gd name="connsiteX25" fmla="*/ 2815511 w 4569687"/>
                <a:gd name="connsiteY25" fmla="*/ 3562080 h 3734730"/>
                <a:gd name="connsiteX26" fmla="*/ 2772231 w 4569687"/>
                <a:gd name="connsiteY26" fmla="*/ 3509625 h 3734730"/>
                <a:gd name="connsiteX27" fmla="*/ 2697608 w 4569687"/>
                <a:gd name="connsiteY27" fmla="*/ 3571194 h 3734730"/>
                <a:gd name="connsiteX28" fmla="*/ 2162552 w 4569687"/>
                <a:gd name="connsiteY28" fmla="*/ 3734631 h 3734730"/>
                <a:gd name="connsiteX29" fmla="*/ 1390478 w 4569687"/>
                <a:gd name="connsiteY29" fmla="*/ 3368488 h 3734730"/>
                <a:gd name="connsiteX30" fmla="*/ 1046262 w 4569687"/>
                <a:gd name="connsiteY30" fmla="*/ 3459623 h 3734730"/>
                <a:gd name="connsiteX31" fmla="*/ 647319 w 4569687"/>
                <a:gd name="connsiteY31" fmla="*/ 3134475 h 3734730"/>
                <a:gd name="connsiteX32" fmla="*/ 642925 w 4569687"/>
                <a:gd name="connsiteY32" fmla="*/ 3090891 h 3734730"/>
                <a:gd name="connsiteX33" fmla="*/ 634894 w 4569687"/>
                <a:gd name="connsiteY33" fmla="*/ 3098188 h 3734730"/>
                <a:gd name="connsiteX34" fmla="*/ 407216 w 4569687"/>
                <a:gd name="connsiteY34" fmla="*/ 3167734 h 3734730"/>
                <a:gd name="connsiteX35" fmla="*/ 0 w 4569687"/>
                <a:gd name="connsiteY35" fmla="*/ 2760518 h 3734730"/>
                <a:gd name="connsiteX36" fmla="*/ 407216 w 4569687"/>
                <a:gd name="connsiteY36" fmla="*/ 2353302 h 3734730"/>
                <a:gd name="connsiteX37" fmla="*/ 489284 w 4569687"/>
                <a:gd name="connsiteY37" fmla="*/ 2361575 h 3734730"/>
                <a:gd name="connsiteX38" fmla="*/ 508084 w 4569687"/>
                <a:gd name="connsiteY38" fmla="*/ 2367411 h 3734730"/>
                <a:gd name="connsiteX39" fmla="*/ 503849 w 4569687"/>
                <a:gd name="connsiteY39" fmla="*/ 2325400 h 3734730"/>
                <a:gd name="connsiteX40" fmla="*/ 1121688 w 4569687"/>
                <a:gd name="connsiteY40" fmla="*/ 1707561 h 3734730"/>
                <a:gd name="connsiteX41" fmla="*/ 1246204 w 4569687"/>
                <a:gd name="connsiteY41" fmla="*/ 1720113 h 3734730"/>
                <a:gd name="connsiteX42" fmla="*/ 1284356 w 4569687"/>
                <a:gd name="connsiteY42" fmla="*/ 1731957 h 3734730"/>
                <a:gd name="connsiteX43" fmla="*/ 1305976 w 4569687"/>
                <a:gd name="connsiteY43" fmla="*/ 1705754 h 3734730"/>
                <a:gd name="connsiteX44" fmla="*/ 1742854 w 4569687"/>
                <a:gd name="connsiteY44" fmla="*/ 1524793 h 3734730"/>
                <a:gd name="connsiteX45" fmla="*/ 1760288 w 4569687"/>
                <a:gd name="connsiteY45" fmla="*/ 1526551 h 3734730"/>
                <a:gd name="connsiteX46" fmla="*/ 1748032 w 4569687"/>
                <a:gd name="connsiteY46" fmla="*/ 1487068 h 3734730"/>
                <a:gd name="connsiteX47" fmla="*/ 1742854 w 4569687"/>
                <a:gd name="connsiteY47" fmla="*/ 1435701 h 3734730"/>
                <a:gd name="connsiteX48" fmla="*/ 1946367 w 4569687"/>
                <a:gd name="connsiteY48" fmla="*/ 1185999 h 3734730"/>
                <a:gd name="connsiteX49" fmla="*/ 1956892 w 4569687"/>
                <a:gd name="connsiteY49" fmla="*/ 1184938 h 3734730"/>
                <a:gd name="connsiteX50" fmla="*/ 1963928 w 4569687"/>
                <a:gd name="connsiteY50" fmla="*/ 1115143 h 3734730"/>
                <a:gd name="connsiteX51" fmla="*/ 2450363 w 4569687"/>
                <a:gd name="connsiteY51" fmla="*/ 718687 h 3734730"/>
                <a:gd name="connsiteX52" fmla="*/ 2520904 w 4569687"/>
                <a:gd name="connsiteY52" fmla="*/ 725798 h 3734730"/>
                <a:gd name="connsiteX53" fmla="*/ 2611712 w 4569687"/>
                <a:gd name="connsiteY53" fmla="*/ 0 h 373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69687" h="3734730">
                  <a:moveTo>
                    <a:pt x="2611712" y="0"/>
                  </a:moveTo>
                  <a:lnTo>
                    <a:pt x="2927539" y="0"/>
                  </a:lnTo>
                  <a:lnTo>
                    <a:pt x="3010471" y="662843"/>
                  </a:lnTo>
                  <a:lnTo>
                    <a:pt x="3062414" y="672782"/>
                  </a:lnTo>
                  <a:cubicBezTo>
                    <a:pt x="3191764" y="706062"/>
                    <a:pt x="3302353" y="786083"/>
                    <a:pt x="3375104" y="893768"/>
                  </a:cubicBezTo>
                  <a:lnTo>
                    <a:pt x="3401966" y="943258"/>
                  </a:lnTo>
                  <a:lnTo>
                    <a:pt x="3444529" y="938967"/>
                  </a:lnTo>
                  <a:cubicBezTo>
                    <a:pt x="3668109" y="938967"/>
                    <a:pt x="3859940" y="1074903"/>
                    <a:pt x="3941882" y="1268635"/>
                  </a:cubicBezTo>
                  <a:lnTo>
                    <a:pt x="3950232" y="1295533"/>
                  </a:lnTo>
                  <a:lnTo>
                    <a:pt x="3968452" y="1289878"/>
                  </a:lnTo>
                  <a:cubicBezTo>
                    <a:pt x="3992135" y="1285031"/>
                    <a:pt x="4016657" y="1282486"/>
                    <a:pt x="4041773" y="1282486"/>
                  </a:cubicBezTo>
                  <a:cubicBezTo>
                    <a:pt x="4217586" y="1282486"/>
                    <a:pt x="4364272" y="1407196"/>
                    <a:pt x="4398197" y="1572980"/>
                  </a:cubicBezTo>
                  <a:lnTo>
                    <a:pt x="4401113" y="1601912"/>
                  </a:lnTo>
                  <a:lnTo>
                    <a:pt x="4509768" y="1612865"/>
                  </a:lnTo>
                  <a:lnTo>
                    <a:pt x="4569687" y="1630661"/>
                  </a:lnTo>
                  <a:lnTo>
                    <a:pt x="4569687" y="3685776"/>
                  </a:lnTo>
                  <a:lnTo>
                    <a:pt x="4479175" y="3694900"/>
                  </a:lnTo>
                  <a:cubicBezTo>
                    <a:pt x="4332673" y="3694900"/>
                    <a:pt x="4196572" y="3650364"/>
                    <a:pt x="4083674" y="3574092"/>
                  </a:cubicBezTo>
                  <a:lnTo>
                    <a:pt x="4051094" y="3547210"/>
                  </a:lnTo>
                  <a:lnTo>
                    <a:pt x="4009782" y="3581295"/>
                  </a:lnTo>
                  <a:cubicBezTo>
                    <a:pt x="3944790" y="3625203"/>
                    <a:pt x="3866441" y="3650841"/>
                    <a:pt x="3782104" y="3650841"/>
                  </a:cubicBezTo>
                  <a:cubicBezTo>
                    <a:pt x="3669655" y="3650841"/>
                    <a:pt x="3567851" y="3605262"/>
                    <a:pt x="3494159" y="3531570"/>
                  </a:cubicBezTo>
                  <a:lnTo>
                    <a:pt x="3452428" y="3480992"/>
                  </a:lnTo>
                  <a:lnTo>
                    <a:pt x="3441126" y="3501813"/>
                  </a:lnTo>
                  <a:cubicBezTo>
                    <a:pt x="3367946" y="3610134"/>
                    <a:pt x="3244018" y="3681351"/>
                    <a:pt x="3103456" y="3681351"/>
                  </a:cubicBezTo>
                  <a:cubicBezTo>
                    <a:pt x="2991007" y="3681351"/>
                    <a:pt x="2889203" y="3635772"/>
                    <a:pt x="2815511" y="3562080"/>
                  </a:cubicBezTo>
                  <a:lnTo>
                    <a:pt x="2772231" y="3509625"/>
                  </a:lnTo>
                  <a:lnTo>
                    <a:pt x="2697608" y="3571194"/>
                  </a:lnTo>
                  <a:cubicBezTo>
                    <a:pt x="2544873" y="3674380"/>
                    <a:pt x="2382991" y="3737583"/>
                    <a:pt x="2162552" y="3734631"/>
                  </a:cubicBezTo>
                  <a:cubicBezTo>
                    <a:pt x="1740716" y="3728982"/>
                    <a:pt x="1534323" y="3547967"/>
                    <a:pt x="1390478" y="3368488"/>
                  </a:cubicBezTo>
                  <a:cubicBezTo>
                    <a:pt x="1316786" y="3442180"/>
                    <a:pt x="1170122" y="3498625"/>
                    <a:pt x="1046262" y="3459623"/>
                  </a:cubicBezTo>
                  <a:cubicBezTo>
                    <a:pt x="922402" y="3420621"/>
                    <a:pt x="685290" y="3320037"/>
                    <a:pt x="647319" y="3134475"/>
                  </a:cubicBezTo>
                  <a:lnTo>
                    <a:pt x="642925" y="3090891"/>
                  </a:lnTo>
                  <a:lnTo>
                    <a:pt x="634894" y="3098188"/>
                  </a:lnTo>
                  <a:cubicBezTo>
                    <a:pt x="569902" y="3142096"/>
                    <a:pt x="491553" y="3167734"/>
                    <a:pt x="407216" y="3167734"/>
                  </a:cubicBezTo>
                  <a:cubicBezTo>
                    <a:pt x="182317" y="3167734"/>
                    <a:pt x="0" y="2985417"/>
                    <a:pt x="0" y="2760518"/>
                  </a:cubicBezTo>
                  <a:cubicBezTo>
                    <a:pt x="0" y="2535619"/>
                    <a:pt x="182317" y="2353302"/>
                    <a:pt x="407216" y="2353302"/>
                  </a:cubicBezTo>
                  <a:cubicBezTo>
                    <a:pt x="435328" y="2353302"/>
                    <a:pt x="462775" y="2356151"/>
                    <a:pt x="489284" y="2361575"/>
                  </a:cubicBezTo>
                  <a:lnTo>
                    <a:pt x="508084" y="2367411"/>
                  </a:lnTo>
                  <a:lnTo>
                    <a:pt x="503849" y="2325400"/>
                  </a:lnTo>
                  <a:cubicBezTo>
                    <a:pt x="503849" y="1984177"/>
                    <a:pt x="780465" y="1707561"/>
                    <a:pt x="1121688" y="1707561"/>
                  </a:cubicBezTo>
                  <a:cubicBezTo>
                    <a:pt x="1164341" y="1707561"/>
                    <a:pt x="1205984" y="1711883"/>
                    <a:pt x="1246204" y="1720113"/>
                  </a:cubicBezTo>
                  <a:lnTo>
                    <a:pt x="1284356" y="1731957"/>
                  </a:lnTo>
                  <a:lnTo>
                    <a:pt x="1305976" y="1705754"/>
                  </a:lnTo>
                  <a:cubicBezTo>
                    <a:pt x="1417783" y="1593947"/>
                    <a:pt x="1572242" y="1524793"/>
                    <a:pt x="1742854" y="1524793"/>
                  </a:cubicBezTo>
                  <a:lnTo>
                    <a:pt x="1760288" y="1526551"/>
                  </a:lnTo>
                  <a:lnTo>
                    <a:pt x="1748032" y="1487068"/>
                  </a:lnTo>
                  <a:cubicBezTo>
                    <a:pt x="1744637" y="1470476"/>
                    <a:pt x="1742854" y="1453297"/>
                    <a:pt x="1742854" y="1435701"/>
                  </a:cubicBezTo>
                  <a:cubicBezTo>
                    <a:pt x="1742854" y="1312531"/>
                    <a:pt x="1830222" y="1209766"/>
                    <a:pt x="1946367" y="1185999"/>
                  </a:cubicBezTo>
                  <a:lnTo>
                    <a:pt x="1956892" y="1184938"/>
                  </a:lnTo>
                  <a:lnTo>
                    <a:pt x="1963928" y="1115143"/>
                  </a:lnTo>
                  <a:cubicBezTo>
                    <a:pt x="2010227" y="888886"/>
                    <a:pt x="2210419" y="718687"/>
                    <a:pt x="2450363" y="718687"/>
                  </a:cubicBezTo>
                  <a:lnTo>
                    <a:pt x="2520904" y="725798"/>
                  </a:lnTo>
                  <a:lnTo>
                    <a:pt x="261171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nvGrpSpPr>
            <p:cNvPr id="28" name="그룹 27">
              <a:extLst>
                <a:ext uri="{FF2B5EF4-FFF2-40B4-BE49-F238E27FC236}">
                  <a16:creationId xmlns:a16="http://schemas.microsoft.com/office/drawing/2014/main" id="{F6BA73B4-BC5C-4378-A083-948505655B7B}"/>
                </a:ext>
              </a:extLst>
            </p:cNvPr>
            <p:cNvGrpSpPr/>
            <p:nvPr userDrawn="1"/>
          </p:nvGrpSpPr>
          <p:grpSpPr>
            <a:xfrm>
              <a:off x="6992136" y="387072"/>
              <a:ext cx="704897" cy="1355021"/>
              <a:chOff x="5304862" y="-789923"/>
              <a:chExt cx="645890" cy="1241591"/>
            </a:xfrm>
          </p:grpSpPr>
          <p:grpSp>
            <p:nvGrpSpPr>
              <p:cNvPr id="29" name="그룹 28">
                <a:extLst>
                  <a:ext uri="{FF2B5EF4-FFF2-40B4-BE49-F238E27FC236}">
                    <a16:creationId xmlns:a16="http://schemas.microsoft.com/office/drawing/2014/main" id="{269974D1-7996-4667-BA09-83671B53C878}"/>
                  </a:ext>
                </a:extLst>
              </p:cNvPr>
              <p:cNvGrpSpPr/>
              <p:nvPr userDrawn="1"/>
            </p:nvGrpSpPr>
            <p:grpSpPr>
              <a:xfrm>
                <a:off x="5377232" y="-789923"/>
                <a:ext cx="495969" cy="1052585"/>
                <a:chOff x="5868144" y="-857099"/>
                <a:chExt cx="495969" cy="1052585"/>
              </a:xfrm>
            </p:grpSpPr>
            <p:sp>
              <p:nvSpPr>
                <p:cNvPr id="34" name="이등변 삼각형 49">
                  <a:extLst>
                    <a:ext uri="{FF2B5EF4-FFF2-40B4-BE49-F238E27FC236}">
                      <a16:creationId xmlns:a16="http://schemas.microsoft.com/office/drawing/2014/main" id="{28E40F27-2EBF-4762-A766-35C37FBBB4FC}"/>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5" name="자유형: 도형 34">
                  <a:extLst>
                    <a:ext uri="{FF2B5EF4-FFF2-40B4-BE49-F238E27FC236}">
                      <a16:creationId xmlns:a16="http://schemas.microsoft.com/office/drawing/2014/main" id="{8F48F4F8-139B-4033-8A10-8F6699C3926C}"/>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자유형: 도형 35">
                  <a:extLst>
                    <a:ext uri="{FF2B5EF4-FFF2-40B4-BE49-F238E27FC236}">
                      <a16:creationId xmlns:a16="http://schemas.microsoft.com/office/drawing/2014/main" id="{1B13B33C-E953-4CCE-A9B0-8BAF1A14BCD1}"/>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0" name="타원 29">
                <a:extLst>
                  <a:ext uri="{FF2B5EF4-FFF2-40B4-BE49-F238E27FC236}">
                    <a16:creationId xmlns:a16="http://schemas.microsoft.com/office/drawing/2014/main" id="{C8CF60D7-5C5A-451E-BE72-BA888208BAF2}"/>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직사각형 30">
                <a:extLst>
                  <a:ext uri="{FF2B5EF4-FFF2-40B4-BE49-F238E27FC236}">
                    <a16:creationId xmlns:a16="http://schemas.microsoft.com/office/drawing/2014/main" id="{47DE17EC-22E7-4731-8B49-B51235A1DF1F}"/>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자유형: 도형 31">
                <a:extLst>
                  <a:ext uri="{FF2B5EF4-FFF2-40B4-BE49-F238E27FC236}">
                    <a16:creationId xmlns:a16="http://schemas.microsoft.com/office/drawing/2014/main" id="{548997DE-64C7-44A9-A88E-2031BD44F473}"/>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자유형: 도형 32">
                <a:extLst>
                  <a:ext uri="{FF2B5EF4-FFF2-40B4-BE49-F238E27FC236}">
                    <a16:creationId xmlns:a16="http://schemas.microsoft.com/office/drawing/2014/main" id="{4E2EBBBA-5F6E-4A7C-B230-6E02F5B0DE65}"/>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10" name="Text Placeholder 9"/>
          <p:cNvSpPr>
            <a:spLocks noGrp="1"/>
          </p:cNvSpPr>
          <p:nvPr userDrawn="1">
            <p:ph type="body" sz="quarter" idx="10" hasCustomPrompt="1"/>
          </p:nvPr>
        </p:nvSpPr>
        <p:spPr>
          <a:xfrm>
            <a:off x="323528" y="2787774"/>
            <a:ext cx="3816424" cy="1080121"/>
          </a:xfrm>
          <a:prstGeom prst="rect">
            <a:avLst/>
          </a:prstGeom>
        </p:spPr>
        <p:txBody>
          <a:bodyPr anchor="ctr"/>
          <a:lstStyle>
            <a:lvl1pPr marL="0" indent="0" algn="l">
              <a:lnSpc>
                <a:spcPct val="80000"/>
              </a:lnSpc>
              <a:buNone/>
              <a:defRPr sz="3600" b="1" baseline="0">
                <a:solidFill>
                  <a:schemeClr val="tx1">
                    <a:lumMod val="75000"/>
                    <a:lumOff val="25000"/>
                  </a:schemeClr>
                </a:solidFill>
                <a:latin typeface="+mj-lt"/>
                <a:cs typeface="Arial" pitchFamily="34" charset="0"/>
              </a:defRPr>
            </a:lvl1pPr>
          </a:lstStyle>
          <a:p>
            <a:pPr fontAlgn="auto">
              <a:lnSpc>
                <a:spcPct val="100000"/>
              </a:lnSpc>
              <a:spcBef>
                <a:spcPts val="0"/>
              </a:spcBef>
              <a:spcAft>
                <a:spcPts val="0"/>
              </a:spcAft>
              <a:defRPr/>
            </a:pPr>
            <a:r>
              <a:rPr lang="en-US" altLang="ko-KR" dirty="0">
                <a:ea typeface="맑은 고딕" pitchFamily="50" charset="-127"/>
              </a:rPr>
              <a:t>FREE PPT </a:t>
            </a:r>
          </a:p>
          <a:p>
            <a:pPr fontAlgn="auto">
              <a:lnSpc>
                <a:spcPct val="100000"/>
              </a:lnSpc>
              <a:spcBef>
                <a:spcPts val="0"/>
              </a:spcBef>
              <a:spcAft>
                <a:spcPts val="0"/>
              </a:spcAft>
              <a:defRPr/>
            </a:pPr>
            <a:r>
              <a:rPr lang="en-US" altLang="ko-KR" dirty="0">
                <a:ea typeface="맑은 고딕" pitchFamily="50" charset="-127"/>
              </a:rPr>
              <a:t>TEMPLATES</a:t>
            </a:r>
            <a:endParaRPr lang="en-US" altLang="ko-KR" b="1" dirty="0">
              <a:solidFill>
                <a:schemeClr val="tx1">
                  <a:lumMod val="75000"/>
                  <a:lumOff val="25000"/>
                </a:schemeClr>
              </a:solidFill>
            </a:endParaRPr>
          </a:p>
        </p:txBody>
      </p:sp>
      <p:sp>
        <p:nvSpPr>
          <p:cNvPr id="11" name="Text Placeholder 9"/>
          <p:cNvSpPr>
            <a:spLocks noGrp="1"/>
          </p:cNvSpPr>
          <p:nvPr userDrawn="1">
            <p:ph type="body" sz="quarter" idx="11" hasCustomPrompt="1"/>
          </p:nvPr>
        </p:nvSpPr>
        <p:spPr>
          <a:xfrm>
            <a:off x="323380" y="3867894"/>
            <a:ext cx="3816424" cy="504056"/>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fontAlgn="auto">
              <a:spcBef>
                <a:spcPts val="0"/>
              </a:spcBef>
              <a:spcAft>
                <a:spcPts val="0"/>
              </a:spcAft>
              <a:defRPr/>
            </a:pPr>
            <a:r>
              <a:rPr lang="en-US" altLang="ko-KR" b="1" dirty="0"/>
              <a:t>INSERT THE TITLE </a:t>
            </a:r>
          </a:p>
          <a:p>
            <a:pPr fontAlgn="auto">
              <a:spcBef>
                <a:spcPts val="0"/>
              </a:spcBef>
              <a:spcAft>
                <a:spcPts val="0"/>
              </a:spcAft>
              <a:defRPr/>
            </a:pPr>
            <a:r>
              <a:rPr lang="en-US" altLang="ko-KR" b="1" dirty="0"/>
              <a:t>OF YOUR PRESENTATION HERE    </a:t>
            </a:r>
          </a:p>
        </p:txBody>
      </p:sp>
      <p:sp>
        <p:nvSpPr>
          <p:cNvPr id="6" name="Rectangle 5"/>
          <p:cNvSpPr/>
          <p:nvPr userDrawn="1"/>
        </p:nvSpPr>
        <p:spPr>
          <a:xfrm>
            <a:off x="0" y="4731990"/>
            <a:ext cx="9144000" cy="411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ko-KR" altLang="en-US"/>
          </a:p>
        </p:txBody>
      </p:sp>
    </p:spTree>
    <p:extLst>
      <p:ext uri="{BB962C8B-B14F-4D97-AF65-F5344CB8AC3E}">
        <p14:creationId xmlns:p14="http://schemas.microsoft.com/office/powerpoint/2010/main" val="26475478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Section Break Layout">
    <p:bg>
      <p:bgPr>
        <a:solidFill>
          <a:schemeClr val="accent1"/>
        </a:solidFill>
        <a:effectLst/>
      </p:bgPr>
    </p:bg>
    <p:spTree>
      <p:nvGrpSpPr>
        <p:cNvPr id="1" name=""/>
        <p:cNvGrpSpPr/>
        <p:nvPr/>
      </p:nvGrpSpPr>
      <p:grpSpPr>
        <a:xfrm>
          <a:off x="0" y="0"/>
          <a:ext cx="0" cy="0"/>
          <a:chOff x="0" y="0"/>
          <a:chExt cx="0" cy="0"/>
        </a:xfrm>
      </p:grpSpPr>
      <p:grpSp>
        <p:nvGrpSpPr>
          <p:cNvPr id="4" name="그룹 3">
            <a:extLst>
              <a:ext uri="{FF2B5EF4-FFF2-40B4-BE49-F238E27FC236}">
                <a16:creationId xmlns:a16="http://schemas.microsoft.com/office/drawing/2014/main" id="{46628553-F51C-4CE7-A3A6-AB374655DC97}"/>
              </a:ext>
            </a:extLst>
          </p:cNvPr>
          <p:cNvGrpSpPr/>
          <p:nvPr userDrawn="1"/>
        </p:nvGrpSpPr>
        <p:grpSpPr>
          <a:xfrm>
            <a:off x="786525" y="1114965"/>
            <a:ext cx="2320819" cy="2728174"/>
            <a:chOff x="5364088" y="1450891"/>
            <a:chExt cx="2320819" cy="2728174"/>
          </a:xfrm>
        </p:grpSpPr>
        <p:sp>
          <p:nvSpPr>
            <p:cNvPr id="22" name="자유형: 도형 21">
              <a:extLst>
                <a:ext uri="{FF2B5EF4-FFF2-40B4-BE49-F238E27FC236}">
                  <a16:creationId xmlns:a16="http://schemas.microsoft.com/office/drawing/2014/main" id="{B5880087-04C4-411C-AEAA-74B23548761F}"/>
                </a:ext>
              </a:extLst>
            </p:cNvPr>
            <p:cNvSpPr/>
            <p:nvPr userDrawn="1"/>
          </p:nvSpPr>
          <p:spPr>
            <a:xfrm>
              <a:off x="5399290" y="2150906"/>
              <a:ext cx="2261257" cy="2028159"/>
            </a:xfrm>
            <a:custGeom>
              <a:avLst/>
              <a:gdLst>
                <a:gd name="connsiteX0" fmla="*/ 1012851 w 2261257"/>
                <a:gd name="connsiteY0" fmla="*/ 0 h 2028159"/>
                <a:gd name="connsiteX1" fmla="*/ 1226850 w 2261257"/>
                <a:gd name="connsiteY1" fmla="*/ 0 h 2028159"/>
                <a:gd name="connsiteX2" fmla="*/ 1283043 w 2261257"/>
                <a:gd name="connsiteY2" fmla="*/ 449131 h 2028159"/>
                <a:gd name="connsiteX3" fmla="*/ 1318239 w 2261257"/>
                <a:gd name="connsiteY3" fmla="*/ 455866 h 2028159"/>
                <a:gd name="connsiteX4" fmla="*/ 1530113 w 2261257"/>
                <a:gd name="connsiteY4" fmla="*/ 605602 h 2028159"/>
                <a:gd name="connsiteX5" fmla="*/ 1548314 w 2261257"/>
                <a:gd name="connsiteY5" fmla="*/ 639136 h 2028159"/>
                <a:gd name="connsiteX6" fmla="*/ 1577154 w 2261257"/>
                <a:gd name="connsiteY6" fmla="*/ 636229 h 2028159"/>
                <a:gd name="connsiteX7" fmla="*/ 1914152 w 2261257"/>
                <a:gd name="connsiteY7" fmla="*/ 859606 h 2028159"/>
                <a:gd name="connsiteX8" fmla="*/ 1919810 w 2261257"/>
                <a:gd name="connsiteY8" fmla="*/ 877832 h 2028159"/>
                <a:gd name="connsiteX9" fmla="*/ 1932155 w 2261257"/>
                <a:gd name="connsiteY9" fmla="*/ 874000 h 2028159"/>
                <a:gd name="connsiteX10" fmla="*/ 1981836 w 2261257"/>
                <a:gd name="connsiteY10" fmla="*/ 868991 h 2028159"/>
                <a:gd name="connsiteX11" fmla="*/ 2223343 w 2261257"/>
                <a:gd name="connsiteY11" fmla="*/ 1065825 h 2028159"/>
                <a:gd name="connsiteX12" fmla="*/ 2225319 w 2261257"/>
                <a:gd name="connsiteY12" fmla="*/ 1085429 h 2028159"/>
                <a:gd name="connsiteX13" fmla="*/ 2261257 w 2261257"/>
                <a:gd name="connsiteY13" fmla="*/ 1089052 h 2028159"/>
                <a:gd name="connsiteX14" fmla="*/ 2259340 w 2261257"/>
                <a:gd name="connsiteY14" fmla="*/ 1101612 h 2028159"/>
                <a:gd name="connsiteX15" fmla="*/ 1122505 w 2261257"/>
                <a:gd name="connsiteY15" fmla="*/ 2028159 h 2028159"/>
                <a:gd name="connsiteX16" fmla="*/ 14265 w 2261257"/>
                <a:gd name="connsiteY16" fmla="*/ 1212820 h 2028159"/>
                <a:gd name="connsiteX17" fmla="*/ 0 w 2261257"/>
                <a:gd name="connsiteY17" fmla="*/ 1157341 h 2028159"/>
                <a:gd name="connsiteX18" fmla="*/ 3235 w 2261257"/>
                <a:gd name="connsiteY18" fmla="*/ 1157015 h 2028159"/>
                <a:gd name="connsiteX19" fmla="*/ 87605 w 2261257"/>
                <a:gd name="connsiteY19" fmla="*/ 1165520 h 2028159"/>
                <a:gd name="connsiteX20" fmla="*/ 113456 w 2261257"/>
                <a:gd name="connsiteY20" fmla="*/ 1173545 h 2028159"/>
                <a:gd name="connsiteX21" fmla="*/ 128106 w 2261257"/>
                <a:gd name="connsiteY21" fmla="*/ 1155791 h 2028159"/>
                <a:gd name="connsiteX22" fmla="*/ 424127 w 2261257"/>
                <a:gd name="connsiteY22" fmla="*/ 1033175 h 2028159"/>
                <a:gd name="connsiteX23" fmla="*/ 435940 w 2261257"/>
                <a:gd name="connsiteY23" fmla="*/ 1034366 h 2028159"/>
                <a:gd name="connsiteX24" fmla="*/ 427636 w 2261257"/>
                <a:gd name="connsiteY24" fmla="*/ 1007613 h 2028159"/>
                <a:gd name="connsiteX25" fmla="*/ 424127 w 2261257"/>
                <a:gd name="connsiteY25" fmla="*/ 972807 h 2028159"/>
                <a:gd name="connsiteX26" fmla="*/ 562024 w 2261257"/>
                <a:gd name="connsiteY26" fmla="*/ 803613 h 2028159"/>
                <a:gd name="connsiteX27" fmla="*/ 569156 w 2261257"/>
                <a:gd name="connsiteY27" fmla="*/ 802894 h 2028159"/>
                <a:gd name="connsiteX28" fmla="*/ 573923 w 2261257"/>
                <a:gd name="connsiteY28" fmla="*/ 755602 h 2028159"/>
                <a:gd name="connsiteX29" fmla="*/ 903523 w 2261257"/>
                <a:gd name="connsiteY29" fmla="*/ 486970 h 2028159"/>
                <a:gd name="connsiteX30" fmla="*/ 951321 w 2261257"/>
                <a:gd name="connsiteY30" fmla="*/ 491789 h 202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257" h="2028159">
                  <a:moveTo>
                    <a:pt x="1012851" y="0"/>
                  </a:moveTo>
                  <a:lnTo>
                    <a:pt x="1226850" y="0"/>
                  </a:lnTo>
                  <a:lnTo>
                    <a:pt x="1283043" y="449131"/>
                  </a:lnTo>
                  <a:lnTo>
                    <a:pt x="1318239" y="455866"/>
                  </a:lnTo>
                  <a:cubicBezTo>
                    <a:pt x="1405884" y="478416"/>
                    <a:pt x="1480818" y="532637"/>
                    <a:pt x="1530113" y="605602"/>
                  </a:cubicBezTo>
                  <a:lnTo>
                    <a:pt x="1548314" y="639136"/>
                  </a:lnTo>
                  <a:lnTo>
                    <a:pt x="1577154" y="636229"/>
                  </a:lnTo>
                  <a:cubicBezTo>
                    <a:pt x="1728648" y="636229"/>
                    <a:pt x="1858629" y="728337"/>
                    <a:pt x="1914152" y="859606"/>
                  </a:cubicBezTo>
                  <a:lnTo>
                    <a:pt x="1919810" y="877832"/>
                  </a:lnTo>
                  <a:lnTo>
                    <a:pt x="1932155" y="874000"/>
                  </a:lnTo>
                  <a:cubicBezTo>
                    <a:pt x="1948202" y="870716"/>
                    <a:pt x="1964818" y="868991"/>
                    <a:pt x="1981836" y="868991"/>
                  </a:cubicBezTo>
                  <a:cubicBezTo>
                    <a:pt x="2100964" y="868991"/>
                    <a:pt x="2200356" y="953493"/>
                    <a:pt x="2223343" y="1065825"/>
                  </a:cubicBezTo>
                  <a:lnTo>
                    <a:pt x="2225319" y="1085429"/>
                  </a:lnTo>
                  <a:lnTo>
                    <a:pt x="2261257" y="1089052"/>
                  </a:lnTo>
                  <a:lnTo>
                    <a:pt x="2259340" y="1101612"/>
                  </a:lnTo>
                  <a:cubicBezTo>
                    <a:pt x="2151136" y="1630392"/>
                    <a:pt x="1683273" y="2028159"/>
                    <a:pt x="1122505" y="2028159"/>
                  </a:cubicBezTo>
                  <a:cubicBezTo>
                    <a:pt x="601793" y="2028159"/>
                    <a:pt x="161186" y="1685186"/>
                    <a:pt x="14265" y="1212820"/>
                  </a:cubicBezTo>
                  <a:lnTo>
                    <a:pt x="0" y="1157341"/>
                  </a:lnTo>
                  <a:lnTo>
                    <a:pt x="3235" y="1157015"/>
                  </a:lnTo>
                  <a:cubicBezTo>
                    <a:pt x="32136" y="1157015"/>
                    <a:pt x="60353" y="1159944"/>
                    <a:pt x="87605" y="1165520"/>
                  </a:cubicBezTo>
                  <a:lnTo>
                    <a:pt x="113456" y="1173545"/>
                  </a:lnTo>
                  <a:lnTo>
                    <a:pt x="128106" y="1155791"/>
                  </a:lnTo>
                  <a:cubicBezTo>
                    <a:pt x="203864" y="1080032"/>
                    <a:pt x="308523" y="1033175"/>
                    <a:pt x="424127" y="1033175"/>
                  </a:cubicBezTo>
                  <a:lnTo>
                    <a:pt x="435940" y="1034366"/>
                  </a:lnTo>
                  <a:lnTo>
                    <a:pt x="427636" y="1007613"/>
                  </a:lnTo>
                  <a:cubicBezTo>
                    <a:pt x="425335" y="996370"/>
                    <a:pt x="424127" y="984730"/>
                    <a:pt x="424127" y="972807"/>
                  </a:cubicBezTo>
                  <a:cubicBezTo>
                    <a:pt x="424127" y="889349"/>
                    <a:pt x="483326" y="819717"/>
                    <a:pt x="562024" y="803613"/>
                  </a:cubicBezTo>
                  <a:lnTo>
                    <a:pt x="569156" y="802894"/>
                  </a:lnTo>
                  <a:lnTo>
                    <a:pt x="573923" y="755602"/>
                  </a:lnTo>
                  <a:cubicBezTo>
                    <a:pt x="605295" y="602294"/>
                    <a:pt x="740941" y="486970"/>
                    <a:pt x="903523" y="486970"/>
                  </a:cubicBezTo>
                  <a:lnTo>
                    <a:pt x="951321" y="49178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sp>
          <p:nvSpPr>
            <p:cNvPr id="3" name="타원 2">
              <a:extLst>
                <a:ext uri="{FF2B5EF4-FFF2-40B4-BE49-F238E27FC236}">
                  <a16:creationId xmlns:a16="http://schemas.microsoft.com/office/drawing/2014/main" id="{7EF498E6-9850-42A0-8643-E6250BB46DE0}"/>
                </a:ext>
              </a:extLst>
            </p:cNvPr>
            <p:cNvSpPr/>
            <p:nvPr userDrawn="1"/>
          </p:nvSpPr>
          <p:spPr>
            <a:xfrm>
              <a:off x="5364088" y="1858246"/>
              <a:ext cx="2320819" cy="2320819"/>
            </a:xfrm>
            <a:prstGeom prst="ellipse">
              <a:avLst/>
            </a:prstGeom>
            <a:no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 name="그룹 7">
              <a:extLst>
                <a:ext uri="{FF2B5EF4-FFF2-40B4-BE49-F238E27FC236}">
                  <a16:creationId xmlns:a16="http://schemas.microsoft.com/office/drawing/2014/main" id="{AF789A84-B899-484F-ADA6-1B784064DB8A}"/>
                </a:ext>
              </a:extLst>
            </p:cNvPr>
            <p:cNvGrpSpPr/>
            <p:nvPr userDrawn="1"/>
          </p:nvGrpSpPr>
          <p:grpSpPr>
            <a:xfrm>
              <a:off x="6280305" y="1450891"/>
              <a:ext cx="477626" cy="918140"/>
              <a:chOff x="5304862" y="-789923"/>
              <a:chExt cx="645890" cy="1241591"/>
            </a:xfrm>
          </p:grpSpPr>
          <p:grpSp>
            <p:nvGrpSpPr>
              <p:cNvPr id="9" name="그룹 8">
                <a:extLst>
                  <a:ext uri="{FF2B5EF4-FFF2-40B4-BE49-F238E27FC236}">
                    <a16:creationId xmlns:a16="http://schemas.microsoft.com/office/drawing/2014/main" id="{6DDA03B1-B885-4EB8-9AC5-617A33E28AA0}"/>
                  </a:ext>
                </a:extLst>
              </p:cNvPr>
              <p:cNvGrpSpPr/>
              <p:nvPr userDrawn="1"/>
            </p:nvGrpSpPr>
            <p:grpSpPr>
              <a:xfrm>
                <a:off x="5377232" y="-789923"/>
                <a:ext cx="495969" cy="1052585"/>
                <a:chOff x="5868144" y="-857099"/>
                <a:chExt cx="495969" cy="1052585"/>
              </a:xfrm>
            </p:grpSpPr>
            <p:sp>
              <p:nvSpPr>
                <p:cNvPr id="16" name="이등변 삼각형 49">
                  <a:extLst>
                    <a:ext uri="{FF2B5EF4-FFF2-40B4-BE49-F238E27FC236}">
                      <a16:creationId xmlns:a16="http://schemas.microsoft.com/office/drawing/2014/main" id="{50824863-8B90-4264-9AEB-19AE04C9A70D}"/>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7" name="자유형: 도형 16">
                  <a:extLst>
                    <a:ext uri="{FF2B5EF4-FFF2-40B4-BE49-F238E27FC236}">
                      <a16:creationId xmlns:a16="http://schemas.microsoft.com/office/drawing/2014/main" id="{3B003EFC-13D2-4BB4-8625-D6DD1D26689C}"/>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자유형: 도형 17">
                  <a:extLst>
                    <a:ext uri="{FF2B5EF4-FFF2-40B4-BE49-F238E27FC236}">
                      <a16:creationId xmlns:a16="http://schemas.microsoft.com/office/drawing/2014/main" id="{639551A5-A416-4935-A4CA-A8FCF74BAE6A}"/>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 name="타원 11">
                <a:extLst>
                  <a:ext uri="{FF2B5EF4-FFF2-40B4-BE49-F238E27FC236}">
                    <a16:creationId xmlns:a16="http://schemas.microsoft.com/office/drawing/2014/main" id="{A0F64586-2454-49D0-905D-B01E2B155554}"/>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직사각형 12">
                <a:extLst>
                  <a:ext uri="{FF2B5EF4-FFF2-40B4-BE49-F238E27FC236}">
                    <a16:creationId xmlns:a16="http://schemas.microsoft.com/office/drawing/2014/main" id="{90010C14-1AD7-40EC-9EFB-091EB548BC40}"/>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자유형: 도형 13">
                <a:extLst>
                  <a:ext uri="{FF2B5EF4-FFF2-40B4-BE49-F238E27FC236}">
                    <a16:creationId xmlns:a16="http://schemas.microsoft.com/office/drawing/2014/main" id="{54B0A336-7C2F-4F98-ABF5-299D91E12C13}"/>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자유형: 도형 14">
                <a:extLst>
                  <a:ext uri="{FF2B5EF4-FFF2-40B4-BE49-F238E27FC236}">
                    <a16:creationId xmlns:a16="http://schemas.microsoft.com/office/drawing/2014/main" id="{2528A48D-D724-4DF8-B31C-D26E111E5960}"/>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2" name="Rectangle 1"/>
          <p:cNvSpPr/>
          <p:nvPr userDrawn="1"/>
        </p:nvSpPr>
        <p:spPr>
          <a:xfrm>
            <a:off x="3851920" y="1895103"/>
            <a:ext cx="5292080" cy="13681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 Placeholder 9"/>
          <p:cNvSpPr>
            <a:spLocks noGrp="1"/>
          </p:cNvSpPr>
          <p:nvPr>
            <p:ph type="body" sz="quarter" idx="10" hasCustomPrompt="1"/>
          </p:nvPr>
        </p:nvSpPr>
        <p:spPr>
          <a:xfrm>
            <a:off x="4125084" y="2154560"/>
            <a:ext cx="5018916" cy="576064"/>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SECTION BREAK</a:t>
            </a:r>
          </a:p>
        </p:txBody>
      </p:sp>
      <p:sp>
        <p:nvSpPr>
          <p:cNvPr id="11" name="Text Placeholder 9"/>
          <p:cNvSpPr>
            <a:spLocks noGrp="1"/>
          </p:cNvSpPr>
          <p:nvPr>
            <p:ph type="body" sz="quarter" idx="11" hasCustomPrompt="1"/>
          </p:nvPr>
        </p:nvSpPr>
        <p:spPr>
          <a:xfrm>
            <a:off x="4125084" y="2730624"/>
            <a:ext cx="5018916" cy="288032"/>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0992735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End Slide Layout">
    <p:bg>
      <p:bgPr>
        <a:solidFill>
          <a:schemeClr val="accent1"/>
        </a:solidFill>
        <a:effectLst/>
      </p:bgPr>
    </p:bg>
    <p:spTree>
      <p:nvGrpSpPr>
        <p:cNvPr id="1" name=""/>
        <p:cNvGrpSpPr/>
        <p:nvPr/>
      </p:nvGrpSpPr>
      <p:grpSpPr>
        <a:xfrm>
          <a:off x="0" y="0"/>
          <a:ext cx="0" cy="0"/>
          <a:chOff x="0" y="0"/>
          <a:chExt cx="0" cy="0"/>
        </a:xfrm>
      </p:grpSpPr>
      <p:grpSp>
        <p:nvGrpSpPr>
          <p:cNvPr id="3077" name="그룹 3076">
            <a:extLst>
              <a:ext uri="{FF2B5EF4-FFF2-40B4-BE49-F238E27FC236}">
                <a16:creationId xmlns:a16="http://schemas.microsoft.com/office/drawing/2014/main" id="{98E1F27A-257B-4D1A-B672-BC3E23A06118}"/>
              </a:ext>
            </a:extLst>
          </p:cNvPr>
          <p:cNvGrpSpPr/>
          <p:nvPr userDrawn="1"/>
        </p:nvGrpSpPr>
        <p:grpSpPr>
          <a:xfrm>
            <a:off x="1902711" y="1537517"/>
            <a:ext cx="5620059" cy="3598510"/>
            <a:chOff x="2401342" y="248706"/>
            <a:chExt cx="5620059" cy="3598510"/>
          </a:xfrm>
          <a:solidFill>
            <a:schemeClr val="bg1"/>
          </a:solidFill>
        </p:grpSpPr>
        <p:sp>
          <p:nvSpPr>
            <p:cNvPr id="26" name="Oval 11">
              <a:extLst>
                <a:ext uri="{FF2B5EF4-FFF2-40B4-BE49-F238E27FC236}">
                  <a16:creationId xmlns:a16="http://schemas.microsoft.com/office/drawing/2014/main" id="{AFA52AFD-A09C-4B39-B8D1-31F5FF21F177}"/>
                </a:ext>
              </a:extLst>
            </p:cNvPr>
            <p:cNvSpPr/>
            <p:nvPr userDrawn="1"/>
          </p:nvSpPr>
          <p:spPr>
            <a:xfrm>
              <a:off x="4283968" y="941198"/>
              <a:ext cx="956850" cy="956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Oval 11">
              <a:extLst>
                <a:ext uri="{FF2B5EF4-FFF2-40B4-BE49-F238E27FC236}">
                  <a16:creationId xmlns:a16="http://schemas.microsoft.com/office/drawing/2014/main" id="{28048BEE-7C53-42D0-A506-848E3F17217E}"/>
                </a:ext>
              </a:extLst>
            </p:cNvPr>
            <p:cNvSpPr/>
            <p:nvPr userDrawn="1"/>
          </p:nvSpPr>
          <p:spPr>
            <a:xfrm>
              <a:off x="4080672" y="1386488"/>
              <a:ext cx="491180" cy="4911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Oval 11">
              <a:extLst>
                <a:ext uri="{FF2B5EF4-FFF2-40B4-BE49-F238E27FC236}">
                  <a16:creationId xmlns:a16="http://schemas.microsoft.com/office/drawing/2014/main" id="{55B93957-A57C-44E0-A336-699EE6B4F6CC}"/>
                </a:ext>
              </a:extLst>
            </p:cNvPr>
            <p:cNvSpPr/>
            <p:nvPr userDrawn="1"/>
          </p:nvSpPr>
          <p:spPr>
            <a:xfrm>
              <a:off x="3485352" y="1717923"/>
              <a:ext cx="1190640" cy="11906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Oval 11">
              <a:extLst>
                <a:ext uri="{FF2B5EF4-FFF2-40B4-BE49-F238E27FC236}">
                  <a16:creationId xmlns:a16="http://schemas.microsoft.com/office/drawing/2014/main" id="{0C21273E-B44A-44F4-BED0-FE6BE1C84CED}"/>
                </a:ext>
              </a:extLst>
            </p:cNvPr>
            <p:cNvSpPr/>
            <p:nvPr userDrawn="1"/>
          </p:nvSpPr>
          <p:spPr>
            <a:xfrm>
              <a:off x="2886827" y="1894030"/>
              <a:ext cx="1190640" cy="11906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Oval 11">
              <a:extLst>
                <a:ext uri="{FF2B5EF4-FFF2-40B4-BE49-F238E27FC236}">
                  <a16:creationId xmlns:a16="http://schemas.microsoft.com/office/drawing/2014/main" id="{C9498B36-2DEE-4230-ADEC-8236BBAE4F80}"/>
                </a:ext>
              </a:extLst>
            </p:cNvPr>
            <p:cNvSpPr/>
            <p:nvPr userDrawn="1"/>
          </p:nvSpPr>
          <p:spPr>
            <a:xfrm>
              <a:off x="2401342" y="2516235"/>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Oval 11">
              <a:extLst>
                <a:ext uri="{FF2B5EF4-FFF2-40B4-BE49-F238E27FC236}">
                  <a16:creationId xmlns:a16="http://schemas.microsoft.com/office/drawing/2014/main" id="{EEE0F05A-0627-4B21-8C58-1FF2AFA50934}"/>
                </a:ext>
              </a:extLst>
            </p:cNvPr>
            <p:cNvSpPr/>
            <p:nvPr userDrawn="1"/>
          </p:nvSpPr>
          <p:spPr>
            <a:xfrm>
              <a:off x="3017096" y="2797485"/>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Oval 11">
              <a:extLst>
                <a:ext uri="{FF2B5EF4-FFF2-40B4-BE49-F238E27FC236}">
                  <a16:creationId xmlns:a16="http://schemas.microsoft.com/office/drawing/2014/main" id="{5AC876EE-8F1E-42E3-85E8-F082493EA4B2}"/>
                </a:ext>
              </a:extLst>
            </p:cNvPr>
            <p:cNvSpPr/>
            <p:nvPr userDrawn="1"/>
          </p:nvSpPr>
          <p:spPr>
            <a:xfrm>
              <a:off x="3562974" y="2003019"/>
              <a:ext cx="1844197" cy="184419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Oval 11">
              <a:extLst>
                <a:ext uri="{FF2B5EF4-FFF2-40B4-BE49-F238E27FC236}">
                  <a16:creationId xmlns:a16="http://schemas.microsoft.com/office/drawing/2014/main" id="{AE727798-AF92-4B1B-B34B-6A0B5F01364D}"/>
                </a:ext>
              </a:extLst>
            </p:cNvPr>
            <p:cNvSpPr/>
            <p:nvPr userDrawn="1"/>
          </p:nvSpPr>
          <p:spPr>
            <a:xfrm>
              <a:off x="4999309" y="3011131"/>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Oval 11">
              <a:extLst>
                <a:ext uri="{FF2B5EF4-FFF2-40B4-BE49-F238E27FC236}">
                  <a16:creationId xmlns:a16="http://schemas.microsoft.com/office/drawing/2014/main" id="{0A1A70B0-8EC9-4232-A569-700F9CB90D86}"/>
                </a:ext>
              </a:extLst>
            </p:cNvPr>
            <p:cNvSpPr/>
            <p:nvPr userDrawn="1"/>
          </p:nvSpPr>
          <p:spPr>
            <a:xfrm>
              <a:off x="5653222" y="2981733"/>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Oval 11">
              <a:extLst>
                <a:ext uri="{FF2B5EF4-FFF2-40B4-BE49-F238E27FC236}">
                  <a16:creationId xmlns:a16="http://schemas.microsoft.com/office/drawing/2014/main" id="{8468AA9A-5D52-41E9-AE95-D453CCCDE517}"/>
                </a:ext>
              </a:extLst>
            </p:cNvPr>
            <p:cNvSpPr/>
            <p:nvPr userDrawn="1"/>
          </p:nvSpPr>
          <p:spPr>
            <a:xfrm>
              <a:off x="6035666" y="2445747"/>
              <a:ext cx="1363186" cy="1363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Oval 11">
              <a:extLst>
                <a:ext uri="{FF2B5EF4-FFF2-40B4-BE49-F238E27FC236}">
                  <a16:creationId xmlns:a16="http://schemas.microsoft.com/office/drawing/2014/main" id="{F238635E-ADE2-4689-B906-BFA3780205D3}"/>
                </a:ext>
              </a:extLst>
            </p:cNvPr>
            <p:cNvSpPr/>
            <p:nvPr userDrawn="1"/>
          </p:nvSpPr>
          <p:spPr>
            <a:xfrm>
              <a:off x="7037784" y="2729409"/>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Oval 11">
              <a:extLst>
                <a:ext uri="{FF2B5EF4-FFF2-40B4-BE49-F238E27FC236}">
                  <a16:creationId xmlns:a16="http://schemas.microsoft.com/office/drawing/2014/main" id="{4A66CCF7-4F34-4CEF-A93F-D4C3FBBC31C8}"/>
                </a:ext>
              </a:extLst>
            </p:cNvPr>
            <p:cNvSpPr/>
            <p:nvPr userDrawn="1"/>
          </p:nvSpPr>
          <p:spPr>
            <a:xfrm>
              <a:off x="6658215" y="1725625"/>
              <a:ext cx="1363186" cy="1363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Oval 11">
              <a:extLst>
                <a:ext uri="{FF2B5EF4-FFF2-40B4-BE49-F238E27FC236}">
                  <a16:creationId xmlns:a16="http://schemas.microsoft.com/office/drawing/2014/main" id="{ED5842E9-7C7B-4145-8777-A72EAA033919}"/>
                </a:ext>
              </a:extLst>
            </p:cNvPr>
            <p:cNvSpPr/>
            <p:nvPr userDrawn="1"/>
          </p:nvSpPr>
          <p:spPr>
            <a:xfrm>
              <a:off x="4702059" y="880592"/>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Oval 11">
              <a:extLst>
                <a:ext uri="{FF2B5EF4-FFF2-40B4-BE49-F238E27FC236}">
                  <a16:creationId xmlns:a16="http://schemas.microsoft.com/office/drawing/2014/main" id="{FE795315-79B9-4ACC-A173-0FF1208985F1}"/>
                </a:ext>
              </a:extLst>
            </p:cNvPr>
            <p:cNvSpPr/>
            <p:nvPr userDrawn="1"/>
          </p:nvSpPr>
          <p:spPr>
            <a:xfrm>
              <a:off x="5200227" y="1153449"/>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Oval 11">
              <a:extLst>
                <a:ext uri="{FF2B5EF4-FFF2-40B4-BE49-F238E27FC236}">
                  <a16:creationId xmlns:a16="http://schemas.microsoft.com/office/drawing/2014/main" id="{3C261F52-1234-4DC3-A2FF-D2EDCDFBD59B}"/>
                </a:ext>
              </a:extLst>
            </p:cNvPr>
            <p:cNvSpPr/>
            <p:nvPr userDrawn="1"/>
          </p:nvSpPr>
          <p:spPr>
            <a:xfrm>
              <a:off x="5945245" y="1484448"/>
              <a:ext cx="701108" cy="701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Oval 11">
              <a:extLst>
                <a:ext uri="{FF2B5EF4-FFF2-40B4-BE49-F238E27FC236}">
                  <a16:creationId xmlns:a16="http://schemas.microsoft.com/office/drawing/2014/main" id="{8898D16D-0930-4BB5-A3BE-871D589D05A2}"/>
                </a:ext>
              </a:extLst>
            </p:cNvPr>
            <p:cNvSpPr/>
            <p:nvPr userDrawn="1"/>
          </p:nvSpPr>
          <p:spPr>
            <a:xfrm>
              <a:off x="6121822" y="1792219"/>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Oval 11">
              <a:extLst>
                <a:ext uri="{FF2B5EF4-FFF2-40B4-BE49-F238E27FC236}">
                  <a16:creationId xmlns:a16="http://schemas.microsoft.com/office/drawing/2014/main" id="{7BD6D6B7-F491-44FF-BEFA-1D7F73C5CB3B}"/>
                </a:ext>
              </a:extLst>
            </p:cNvPr>
            <p:cNvSpPr/>
            <p:nvPr userDrawn="1"/>
          </p:nvSpPr>
          <p:spPr>
            <a:xfrm>
              <a:off x="4251327" y="1369850"/>
              <a:ext cx="2136016" cy="2136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사다리꼴 6">
              <a:extLst>
                <a:ext uri="{FF2B5EF4-FFF2-40B4-BE49-F238E27FC236}">
                  <a16:creationId xmlns:a16="http://schemas.microsoft.com/office/drawing/2014/main" id="{A3711D92-0D82-4A0C-98E5-DF2B26ADA064}"/>
                </a:ext>
              </a:extLst>
            </p:cNvPr>
            <p:cNvSpPr/>
            <p:nvPr userDrawn="1"/>
          </p:nvSpPr>
          <p:spPr>
            <a:xfrm>
              <a:off x="4765704" y="248706"/>
              <a:ext cx="608632" cy="1216152"/>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4" name="Rectangle 3"/>
          <p:cNvSpPr/>
          <p:nvPr userDrawn="1"/>
        </p:nvSpPr>
        <p:spPr>
          <a:xfrm>
            <a:off x="0" y="0"/>
            <a:ext cx="9144000" cy="13476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 name="Group 4"/>
          <p:cNvGrpSpPr/>
          <p:nvPr userDrawn="1"/>
        </p:nvGrpSpPr>
        <p:grpSpPr>
          <a:xfrm>
            <a:off x="0" y="3798740"/>
            <a:ext cx="9144000" cy="1344760"/>
            <a:chOff x="0" y="3798740"/>
            <a:chExt cx="9144000" cy="1344760"/>
          </a:xfrm>
        </p:grpSpPr>
        <p:sp>
          <p:nvSpPr>
            <p:cNvPr id="6" name="Rectangle 5"/>
            <p:cNvSpPr/>
            <p:nvPr userDrawn="1"/>
          </p:nvSpPr>
          <p:spPr>
            <a:xfrm>
              <a:off x="0" y="4731990"/>
              <a:ext cx="9144000" cy="411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ko-KR" altLang="en-US"/>
            </a:p>
          </p:txBody>
        </p:sp>
        <p:sp>
          <p:nvSpPr>
            <p:cNvPr id="2" name="Oval 1"/>
            <p:cNvSpPr/>
            <p:nvPr userDrawn="1"/>
          </p:nvSpPr>
          <p:spPr>
            <a:xfrm>
              <a:off x="2195736" y="4299942"/>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Oval 7"/>
            <p:cNvSpPr/>
            <p:nvPr userDrawn="1"/>
          </p:nvSpPr>
          <p:spPr>
            <a:xfrm>
              <a:off x="1772072" y="4361681"/>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Oval 8"/>
            <p:cNvSpPr/>
            <p:nvPr userDrawn="1"/>
          </p:nvSpPr>
          <p:spPr>
            <a:xfrm>
              <a:off x="1330152" y="4539308"/>
              <a:ext cx="596602" cy="5966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Oval 11"/>
            <p:cNvSpPr/>
            <p:nvPr userDrawn="1"/>
          </p:nvSpPr>
          <p:spPr>
            <a:xfrm>
              <a:off x="7092280" y="3798740"/>
              <a:ext cx="596602" cy="5966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Oval 12"/>
            <p:cNvSpPr/>
            <p:nvPr userDrawn="1"/>
          </p:nvSpPr>
          <p:spPr>
            <a:xfrm>
              <a:off x="6495678" y="4341143"/>
              <a:ext cx="596602" cy="5966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Oval 13"/>
            <p:cNvSpPr/>
            <p:nvPr userDrawn="1"/>
          </p:nvSpPr>
          <p:spPr>
            <a:xfrm>
              <a:off x="6991200" y="4240063"/>
              <a:ext cx="697682" cy="6976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Oval 14"/>
            <p:cNvSpPr/>
            <p:nvPr userDrawn="1"/>
          </p:nvSpPr>
          <p:spPr>
            <a:xfrm>
              <a:off x="7392378" y="4244602"/>
              <a:ext cx="593007" cy="59300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Oval 15"/>
            <p:cNvSpPr/>
            <p:nvPr userDrawn="1"/>
          </p:nvSpPr>
          <p:spPr>
            <a:xfrm>
              <a:off x="7812360" y="4435486"/>
              <a:ext cx="593007" cy="59300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0" name="Text Placeholder 9"/>
          <p:cNvSpPr>
            <a:spLocks noGrp="1"/>
          </p:cNvSpPr>
          <p:nvPr>
            <p:ph type="body" sz="quarter" idx="10" hasCustomPrompt="1"/>
          </p:nvPr>
        </p:nvSpPr>
        <p:spPr>
          <a:xfrm>
            <a:off x="0" y="3075806"/>
            <a:ext cx="9144000" cy="576063"/>
          </a:xfrm>
          <a:prstGeom prst="rect">
            <a:avLst/>
          </a:prstGeom>
        </p:spPr>
        <p:txBody>
          <a:bodyPr anchor="ctr"/>
          <a:lstStyle>
            <a:lvl1pPr marL="0" indent="0" algn="ctr">
              <a:buNone/>
              <a:defRPr sz="3600" b="1" baseline="0">
                <a:solidFill>
                  <a:schemeClr val="tx1">
                    <a:lumMod val="75000"/>
                    <a:lumOff val="25000"/>
                  </a:schemeClr>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148" y="3723878"/>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grpSp>
        <p:nvGrpSpPr>
          <p:cNvPr id="3" name="Group 2"/>
          <p:cNvGrpSpPr/>
          <p:nvPr userDrawn="1"/>
        </p:nvGrpSpPr>
        <p:grpSpPr>
          <a:xfrm>
            <a:off x="6535596" y="1104508"/>
            <a:ext cx="672848" cy="486211"/>
            <a:chOff x="6495678" y="1779663"/>
            <a:chExt cx="672848" cy="486211"/>
          </a:xfrm>
        </p:grpSpPr>
        <p:sp>
          <p:nvSpPr>
            <p:cNvPr id="17" name="Oval 16"/>
            <p:cNvSpPr/>
            <p:nvPr userDrawn="1"/>
          </p:nvSpPr>
          <p:spPr>
            <a:xfrm>
              <a:off x="6588225" y="1779663"/>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Oval 17"/>
            <p:cNvSpPr/>
            <p:nvPr userDrawn="1"/>
          </p:nvSpPr>
          <p:spPr>
            <a:xfrm>
              <a:off x="6872020" y="1913390"/>
              <a:ext cx="296506" cy="296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Oval 18"/>
            <p:cNvSpPr/>
            <p:nvPr userDrawn="1"/>
          </p:nvSpPr>
          <p:spPr>
            <a:xfrm>
              <a:off x="6495678"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Oval 19"/>
            <p:cNvSpPr/>
            <p:nvPr userDrawn="1"/>
          </p:nvSpPr>
          <p:spPr>
            <a:xfrm>
              <a:off x="6698826"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1" name="Group 20"/>
          <p:cNvGrpSpPr/>
          <p:nvPr userDrawn="1"/>
        </p:nvGrpSpPr>
        <p:grpSpPr>
          <a:xfrm>
            <a:off x="2098952" y="2183144"/>
            <a:ext cx="524595" cy="379081"/>
            <a:chOff x="6495678" y="1779663"/>
            <a:chExt cx="672848" cy="486211"/>
          </a:xfrm>
        </p:grpSpPr>
        <p:sp>
          <p:nvSpPr>
            <p:cNvPr id="22" name="Oval 21"/>
            <p:cNvSpPr/>
            <p:nvPr userDrawn="1"/>
          </p:nvSpPr>
          <p:spPr>
            <a:xfrm>
              <a:off x="6588225" y="1779663"/>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Oval 22"/>
            <p:cNvSpPr/>
            <p:nvPr userDrawn="1"/>
          </p:nvSpPr>
          <p:spPr>
            <a:xfrm>
              <a:off x="6872020" y="1913390"/>
              <a:ext cx="296506" cy="296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Oval 23"/>
            <p:cNvSpPr/>
            <p:nvPr userDrawn="1"/>
          </p:nvSpPr>
          <p:spPr>
            <a:xfrm>
              <a:off x="6495678"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Oval 24"/>
            <p:cNvSpPr/>
            <p:nvPr userDrawn="1"/>
          </p:nvSpPr>
          <p:spPr>
            <a:xfrm>
              <a:off x="6698826"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076" name="그룹 3075">
            <a:extLst>
              <a:ext uri="{FF2B5EF4-FFF2-40B4-BE49-F238E27FC236}">
                <a16:creationId xmlns:a16="http://schemas.microsoft.com/office/drawing/2014/main" id="{D94CBEB5-5417-46B1-88F6-CC8EAFA04538}"/>
              </a:ext>
            </a:extLst>
          </p:cNvPr>
          <p:cNvGrpSpPr/>
          <p:nvPr userDrawn="1"/>
        </p:nvGrpSpPr>
        <p:grpSpPr>
          <a:xfrm>
            <a:off x="4249055" y="497586"/>
            <a:ext cx="645890" cy="1241591"/>
            <a:chOff x="5304862" y="-789923"/>
            <a:chExt cx="645890" cy="1241591"/>
          </a:xfrm>
        </p:grpSpPr>
        <p:grpSp>
          <p:nvGrpSpPr>
            <p:cNvPr id="3072" name="그룹 3071">
              <a:extLst>
                <a:ext uri="{FF2B5EF4-FFF2-40B4-BE49-F238E27FC236}">
                  <a16:creationId xmlns:a16="http://schemas.microsoft.com/office/drawing/2014/main" id="{1EDC8D9B-3ACF-4259-97AD-31C89A94208E}"/>
                </a:ext>
              </a:extLst>
            </p:cNvPr>
            <p:cNvGrpSpPr/>
            <p:nvPr userDrawn="1"/>
          </p:nvGrpSpPr>
          <p:grpSpPr>
            <a:xfrm>
              <a:off x="5377232" y="-789923"/>
              <a:ext cx="495969" cy="1052585"/>
              <a:chOff x="5868144" y="-857099"/>
              <a:chExt cx="495969" cy="1052585"/>
            </a:xfrm>
          </p:grpSpPr>
          <p:sp>
            <p:nvSpPr>
              <p:cNvPr id="50" name="이등변 삼각형 49">
                <a:extLst>
                  <a:ext uri="{FF2B5EF4-FFF2-40B4-BE49-F238E27FC236}">
                    <a16:creationId xmlns:a16="http://schemas.microsoft.com/office/drawing/2014/main" id="{91D8E74F-74D1-42AF-878A-87DB5086DFB8}"/>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3" name="자유형: 도형 62">
                <a:extLst>
                  <a:ext uri="{FF2B5EF4-FFF2-40B4-BE49-F238E27FC236}">
                    <a16:creationId xmlns:a16="http://schemas.microsoft.com/office/drawing/2014/main" id="{AE1386C1-5A88-4DFD-B9C6-1BD9FD99E884}"/>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자유형: 도형 61">
                <a:extLst>
                  <a:ext uri="{FF2B5EF4-FFF2-40B4-BE49-F238E27FC236}">
                    <a16:creationId xmlns:a16="http://schemas.microsoft.com/office/drawing/2014/main" id="{54B26653-6B23-4EFE-8B06-375137532FD8}"/>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0" name="타원 59">
              <a:extLst>
                <a:ext uri="{FF2B5EF4-FFF2-40B4-BE49-F238E27FC236}">
                  <a16:creationId xmlns:a16="http://schemas.microsoft.com/office/drawing/2014/main" id="{12D3E034-244B-447C-9103-515EC73ED955}"/>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73" name="직사각형 3072">
              <a:extLst>
                <a:ext uri="{FF2B5EF4-FFF2-40B4-BE49-F238E27FC236}">
                  <a16:creationId xmlns:a16="http://schemas.microsoft.com/office/drawing/2014/main" id="{B8AC1995-F1DB-45F4-BAD9-8612F17EC7CF}"/>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75" name="자유형: 도형 3074">
              <a:extLst>
                <a:ext uri="{FF2B5EF4-FFF2-40B4-BE49-F238E27FC236}">
                  <a16:creationId xmlns:a16="http://schemas.microsoft.com/office/drawing/2014/main" id="{1B2C1A3C-1B19-4A94-822F-AE9B5A703575}"/>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 name="자유형: 도형 67">
              <a:extLst>
                <a:ext uri="{FF2B5EF4-FFF2-40B4-BE49-F238E27FC236}">
                  <a16:creationId xmlns:a16="http://schemas.microsoft.com/office/drawing/2014/main" id="{DA97839E-8AFB-4B9F-9CA8-740B072EF2C1}"/>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7580047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Agenda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29368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Hello Slide Layout">
    <p:bg>
      <p:bgPr>
        <a:solidFill>
          <a:schemeClr val="accent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13476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 name="그룹 1">
            <a:extLst>
              <a:ext uri="{FF2B5EF4-FFF2-40B4-BE49-F238E27FC236}">
                <a16:creationId xmlns:a16="http://schemas.microsoft.com/office/drawing/2014/main" id="{523EB7A4-0598-4887-ACB7-E8220F8DDFED}"/>
              </a:ext>
            </a:extLst>
          </p:cNvPr>
          <p:cNvGrpSpPr/>
          <p:nvPr userDrawn="1"/>
        </p:nvGrpSpPr>
        <p:grpSpPr>
          <a:xfrm>
            <a:off x="1902711" y="232356"/>
            <a:ext cx="5620059" cy="4638441"/>
            <a:chOff x="1902711" y="497586"/>
            <a:chExt cx="5620059" cy="4638441"/>
          </a:xfrm>
        </p:grpSpPr>
        <p:grpSp>
          <p:nvGrpSpPr>
            <p:cNvPr id="53" name="그룹 52">
              <a:extLst>
                <a:ext uri="{FF2B5EF4-FFF2-40B4-BE49-F238E27FC236}">
                  <a16:creationId xmlns:a16="http://schemas.microsoft.com/office/drawing/2014/main" id="{C4167999-582F-4DE1-8524-427663DA86EB}"/>
                </a:ext>
              </a:extLst>
            </p:cNvPr>
            <p:cNvGrpSpPr/>
            <p:nvPr userDrawn="1"/>
          </p:nvGrpSpPr>
          <p:grpSpPr>
            <a:xfrm>
              <a:off x="1902711" y="1537517"/>
              <a:ext cx="5620059" cy="3598510"/>
              <a:chOff x="2401342" y="248706"/>
              <a:chExt cx="5620059" cy="3598510"/>
            </a:xfrm>
            <a:solidFill>
              <a:schemeClr val="bg1"/>
            </a:solidFill>
          </p:grpSpPr>
          <p:sp>
            <p:nvSpPr>
              <p:cNvPr id="54" name="Oval 11">
                <a:extLst>
                  <a:ext uri="{FF2B5EF4-FFF2-40B4-BE49-F238E27FC236}">
                    <a16:creationId xmlns:a16="http://schemas.microsoft.com/office/drawing/2014/main" id="{36E509A3-52CE-4453-9564-E704D9C6F3F0}"/>
                  </a:ext>
                </a:extLst>
              </p:cNvPr>
              <p:cNvSpPr/>
              <p:nvPr userDrawn="1"/>
            </p:nvSpPr>
            <p:spPr>
              <a:xfrm>
                <a:off x="4283968" y="941198"/>
                <a:ext cx="956850" cy="956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 name="Oval 11">
                <a:extLst>
                  <a:ext uri="{FF2B5EF4-FFF2-40B4-BE49-F238E27FC236}">
                    <a16:creationId xmlns:a16="http://schemas.microsoft.com/office/drawing/2014/main" id="{D8641ACF-24EC-4119-AF47-45C5E6B69718}"/>
                  </a:ext>
                </a:extLst>
              </p:cNvPr>
              <p:cNvSpPr/>
              <p:nvPr userDrawn="1"/>
            </p:nvSpPr>
            <p:spPr>
              <a:xfrm>
                <a:off x="4080672" y="1386488"/>
                <a:ext cx="491180" cy="4911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6" name="Oval 11">
                <a:extLst>
                  <a:ext uri="{FF2B5EF4-FFF2-40B4-BE49-F238E27FC236}">
                    <a16:creationId xmlns:a16="http://schemas.microsoft.com/office/drawing/2014/main" id="{3873CDEC-688A-4EE6-8974-D80E43FF9273}"/>
                  </a:ext>
                </a:extLst>
              </p:cNvPr>
              <p:cNvSpPr/>
              <p:nvPr userDrawn="1"/>
            </p:nvSpPr>
            <p:spPr>
              <a:xfrm>
                <a:off x="3485352" y="1717923"/>
                <a:ext cx="1190640" cy="11906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7" name="Oval 11">
                <a:extLst>
                  <a:ext uri="{FF2B5EF4-FFF2-40B4-BE49-F238E27FC236}">
                    <a16:creationId xmlns:a16="http://schemas.microsoft.com/office/drawing/2014/main" id="{B93DE707-F71B-42F6-A0EB-DFC85BA873B2}"/>
                  </a:ext>
                </a:extLst>
              </p:cNvPr>
              <p:cNvSpPr/>
              <p:nvPr userDrawn="1"/>
            </p:nvSpPr>
            <p:spPr>
              <a:xfrm>
                <a:off x="2886827" y="1894030"/>
                <a:ext cx="1190640" cy="11906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8" name="Oval 11">
                <a:extLst>
                  <a:ext uri="{FF2B5EF4-FFF2-40B4-BE49-F238E27FC236}">
                    <a16:creationId xmlns:a16="http://schemas.microsoft.com/office/drawing/2014/main" id="{3A7AC84B-9DE8-4557-8141-47C15EEBD952}"/>
                  </a:ext>
                </a:extLst>
              </p:cNvPr>
              <p:cNvSpPr/>
              <p:nvPr userDrawn="1"/>
            </p:nvSpPr>
            <p:spPr>
              <a:xfrm>
                <a:off x="2401342" y="2516235"/>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Oval 11">
                <a:extLst>
                  <a:ext uri="{FF2B5EF4-FFF2-40B4-BE49-F238E27FC236}">
                    <a16:creationId xmlns:a16="http://schemas.microsoft.com/office/drawing/2014/main" id="{F200C86F-3147-4417-909C-8AA712602B15}"/>
                  </a:ext>
                </a:extLst>
              </p:cNvPr>
              <p:cNvSpPr/>
              <p:nvPr userDrawn="1"/>
            </p:nvSpPr>
            <p:spPr>
              <a:xfrm>
                <a:off x="3017096" y="2797485"/>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0" name="Oval 11">
                <a:extLst>
                  <a:ext uri="{FF2B5EF4-FFF2-40B4-BE49-F238E27FC236}">
                    <a16:creationId xmlns:a16="http://schemas.microsoft.com/office/drawing/2014/main" id="{C19D843C-2344-43CD-A232-FDCAF8F43CA5}"/>
                  </a:ext>
                </a:extLst>
              </p:cNvPr>
              <p:cNvSpPr/>
              <p:nvPr userDrawn="1"/>
            </p:nvSpPr>
            <p:spPr>
              <a:xfrm>
                <a:off x="3562974" y="2003019"/>
                <a:ext cx="1844197" cy="184419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 name="Oval 11">
                <a:extLst>
                  <a:ext uri="{FF2B5EF4-FFF2-40B4-BE49-F238E27FC236}">
                    <a16:creationId xmlns:a16="http://schemas.microsoft.com/office/drawing/2014/main" id="{1D594D95-F75F-4683-A364-E7EFD943F93B}"/>
                  </a:ext>
                </a:extLst>
              </p:cNvPr>
              <p:cNvSpPr/>
              <p:nvPr userDrawn="1"/>
            </p:nvSpPr>
            <p:spPr>
              <a:xfrm>
                <a:off x="4999309" y="3011131"/>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Oval 11">
                <a:extLst>
                  <a:ext uri="{FF2B5EF4-FFF2-40B4-BE49-F238E27FC236}">
                    <a16:creationId xmlns:a16="http://schemas.microsoft.com/office/drawing/2014/main" id="{95DD39E7-93D6-494C-A36E-247288990A90}"/>
                  </a:ext>
                </a:extLst>
              </p:cNvPr>
              <p:cNvSpPr/>
              <p:nvPr userDrawn="1"/>
            </p:nvSpPr>
            <p:spPr>
              <a:xfrm>
                <a:off x="5653222" y="2981733"/>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3" name="Oval 11">
                <a:extLst>
                  <a:ext uri="{FF2B5EF4-FFF2-40B4-BE49-F238E27FC236}">
                    <a16:creationId xmlns:a16="http://schemas.microsoft.com/office/drawing/2014/main" id="{0724B3EB-D2BA-46AD-9B24-8F61182FFCCE}"/>
                  </a:ext>
                </a:extLst>
              </p:cNvPr>
              <p:cNvSpPr/>
              <p:nvPr userDrawn="1"/>
            </p:nvSpPr>
            <p:spPr>
              <a:xfrm>
                <a:off x="6035666" y="2445747"/>
                <a:ext cx="1363186" cy="1363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Oval 11">
                <a:extLst>
                  <a:ext uri="{FF2B5EF4-FFF2-40B4-BE49-F238E27FC236}">
                    <a16:creationId xmlns:a16="http://schemas.microsoft.com/office/drawing/2014/main" id="{BDBBA2C7-3C34-4968-B283-7486C3E66CD2}"/>
                  </a:ext>
                </a:extLst>
              </p:cNvPr>
              <p:cNvSpPr/>
              <p:nvPr userDrawn="1"/>
            </p:nvSpPr>
            <p:spPr>
              <a:xfrm>
                <a:off x="7037784" y="2729409"/>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 name="Oval 11">
                <a:extLst>
                  <a:ext uri="{FF2B5EF4-FFF2-40B4-BE49-F238E27FC236}">
                    <a16:creationId xmlns:a16="http://schemas.microsoft.com/office/drawing/2014/main" id="{1D3596EF-83B2-4D77-9900-8FBA5EF934B2}"/>
                  </a:ext>
                </a:extLst>
              </p:cNvPr>
              <p:cNvSpPr/>
              <p:nvPr userDrawn="1"/>
            </p:nvSpPr>
            <p:spPr>
              <a:xfrm>
                <a:off x="6658215" y="1725625"/>
                <a:ext cx="1363186" cy="1363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6" name="Oval 11">
                <a:extLst>
                  <a:ext uri="{FF2B5EF4-FFF2-40B4-BE49-F238E27FC236}">
                    <a16:creationId xmlns:a16="http://schemas.microsoft.com/office/drawing/2014/main" id="{478452D7-D34C-4072-B618-5EA4D20571B3}"/>
                  </a:ext>
                </a:extLst>
              </p:cNvPr>
              <p:cNvSpPr/>
              <p:nvPr userDrawn="1"/>
            </p:nvSpPr>
            <p:spPr>
              <a:xfrm>
                <a:off x="4702059" y="880592"/>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7" name="Oval 11">
                <a:extLst>
                  <a:ext uri="{FF2B5EF4-FFF2-40B4-BE49-F238E27FC236}">
                    <a16:creationId xmlns:a16="http://schemas.microsoft.com/office/drawing/2014/main" id="{B67A8B79-3441-4CEE-82A3-001ECBD4DD6C}"/>
                  </a:ext>
                </a:extLst>
              </p:cNvPr>
              <p:cNvSpPr/>
              <p:nvPr userDrawn="1"/>
            </p:nvSpPr>
            <p:spPr>
              <a:xfrm>
                <a:off x="5200227" y="1153449"/>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 name="Oval 11">
                <a:extLst>
                  <a:ext uri="{FF2B5EF4-FFF2-40B4-BE49-F238E27FC236}">
                    <a16:creationId xmlns:a16="http://schemas.microsoft.com/office/drawing/2014/main" id="{39EC19EA-7198-4F0B-A95B-49D0CF19C8F2}"/>
                  </a:ext>
                </a:extLst>
              </p:cNvPr>
              <p:cNvSpPr/>
              <p:nvPr userDrawn="1"/>
            </p:nvSpPr>
            <p:spPr>
              <a:xfrm>
                <a:off x="5945245" y="1484448"/>
                <a:ext cx="701108" cy="701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9" name="Oval 11">
                <a:extLst>
                  <a:ext uri="{FF2B5EF4-FFF2-40B4-BE49-F238E27FC236}">
                    <a16:creationId xmlns:a16="http://schemas.microsoft.com/office/drawing/2014/main" id="{6F4820F4-E538-4700-880A-FA8685A41A3B}"/>
                  </a:ext>
                </a:extLst>
              </p:cNvPr>
              <p:cNvSpPr/>
              <p:nvPr userDrawn="1"/>
            </p:nvSpPr>
            <p:spPr>
              <a:xfrm>
                <a:off x="6121822" y="1792219"/>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0" name="Oval 11">
                <a:extLst>
                  <a:ext uri="{FF2B5EF4-FFF2-40B4-BE49-F238E27FC236}">
                    <a16:creationId xmlns:a16="http://schemas.microsoft.com/office/drawing/2014/main" id="{413F6B1E-425D-4873-9467-3AC4066BB2ED}"/>
                  </a:ext>
                </a:extLst>
              </p:cNvPr>
              <p:cNvSpPr/>
              <p:nvPr userDrawn="1"/>
            </p:nvSpPr>
            <p:spPr>
              <a:xfrm>
                <a:off x="4251327" y="1369850"/>
                <a:ext cx="2136016" cy="2136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1" name="사다리꼴 70">
                <a:extLst>
                  <a:ext uri="{FF2B5EF4-FFF2-40B4-BE49-F238E27FC236}">
                    <a16:creationId xmlns:a16="http://schemas.microsoft.com/office/drawing/2014/main" id="{B0CB0B17-591E-4DAC-A92C-EBD6A95CAE9D}"/>
                  </a:ext>
                </a:extLst>
              </p:cNvPr>
              <p:cNvSpPr/>
              <p:nvPr userDrawn="1"/>
            </p:nvSpPr>
            <p:spPr>
              <a:xfrm>
                <a:off x="4765704" y="248706"/>
                <a:ext cx="608632" cy="1216152"/>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72" name="그룹 71">
              <a:extLst>
                <a:ext uri="{FF2B5EF4-FFF2-40B4-BE49-F238E27FC236}">
                  <a16:creationId xmlns:a16="http://schemas.microsoft.com/office/drawing/2014/main" id="{0273FAE2-233C-451C-ABAD-157761C173D3}"/>
                </a:ext>
              </a:extLst>
            </p:cNvPr>
            <p:cNvGrpSpPr/>
            <p:nvPr userDrawn="1"/>
          </p:nvGrpSpPr>
          <p:grpSpPr>
            <a:xfrm>
              <a:off x="4249055" y="497586"/>
              <a:ext cx="645890" cy="1241591"/>
              <a:chOff x="5304862" y="-789923"/>
              <a:chExt cx="645890" cy="1241591"/>
            </a:xfrm>
          </p:grpSpPr>
          <p:grpSp>
            <p:nvGrpSpPr>
              <p:cNvPr id="73" name="그룹 72">
                <a:extLst>
                  <a:ext uri="{FF2B5EF4-FFF2-40B4-BE49-F238E27FC236}">
                    <a16:creationId xmlns:a16="http://schemas.microsoft.com/office/drawing/2014/main" id="{F294317C-D093-4716-BC39-F4EDB7B37133}"/>
                  </a:ext>
                </a:extLst>
              </p:cNvPr>
              <p:cNvGrpSpPr/>
              <p:nvPr userDrawn="1"/>
            </p:nvGrpSpPr>
            <p:grpSpPr>
              <a:xfrm>
                <a:off x="5377232" y="-789923"/>
                <a:ext cx="495969" cy="1052585"/>
                <a:chOff x="5868144" y="-857099"/>
                <a:chExt cx="495969" cy="1052585"/>
              </a:xfrm>
            </p:grpSpPr>
            <p:sp>
              <p:nvSpPr>
                <p:cNvPr id="78" name="이등변 삼각형 49">
                  <a:extLst>
                    <a:ext uri="{FF2B5EF4-FFF2-40B4-BE49-F238E27FC236}">
                      <a16:creationId xmlns:a16="http://schemas.microsoft.com/office/drawing/2014/main" id="{28122585-D90D-4D44-AC50-0A8C9106EF95}"/>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9" name="자유형: 도형 78">
                  <a:extLst>
                    <a:ext uri="{FF2B5EF4-FFF2-40B4-BE49-F238E27FC236}">
                      <a16:creationId xmlns:a16="http://schemas.microsoft.com/office/drawing/2014/main" id="{CA4A1B48-5DCF-4240-B908-5565A0B620C1}"/>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0" name="자유형: 도형 79">
                  <a:extLst>
                    <a:ext uri="{FF2B5EF4-FFF2-40B4-BE49-F238E27FC236}">
                      <a16:creationId xmlns:a16="http://schemas.microsoft.com/office/drawing/2014/main" id="{28D35705-FE6E-444A-A4F2-216FB36C2D3C}"/>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74" name="타원 73">
                <a:extLst>
                  <a:ext uri="{FF2B5EF4-FFF2-40B4-BE49-F238E27FC236}">
                    <a16:creationId xmlns:a16="http://schemas.microsoft.com/office/drawing/2014/main" id="{833271DD-6F14-4B18-BE97-D6CF7744263D}"/>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5" name="직사각형 74">
                <a:extLst>
                  <a:ext uri="{FF2B5EF4-FFF2-40B4-BE49-F238E27FC236}">
                    <a16:creationId xmlns:a16="http://schemas.microsoft.com/office/drawing/2014/main" id="{32141932-F9EE-4187-BBBC-79F2AADC7FB5}"/>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6" name="자유형: 도형 75">
                <a:extLst>
                  <a:ext uri="{FF2B5EF4-FFF2-40B4-BE49-F238E27FC236}">
                    <a16:creationId xmlns:a16="http://schemas.microsoft.com/office/drawing/2014/main" id="{C4A28A23-9A45-480D-9AE0-AC8E03B407E4}"/>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7" name="자유형: 도형 76">
                <a:extLst>
                  <a:ext uri="{FF2B5EF4-FFF2-40B4-BE49-F238E27FC236}">
                    <a16:creationId xmlns:a16="http://schemas.microsoft.com/office/drawing/2014/main" id="{E5282C72-98DB-48D8-88FE-2DFA994D4B88}"/>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10" name="Text Placeholder 9"/>
          <p:cNvSpPr>
            <a:spLocks noGrp="1"/>
          </p:cNvSpPr>
          <p:nvPr>
            <p:ph type="body" sz="quarter" idx="10" hasCustomPrompt="1"/>
          </p:nvPr>
        </p:nvSpPr>
        <p:spPr>
          <a:xfrm>
            <a:off x="2616057" y="2931790"/>
            <a:ext cx="3894936" cy="576063"/>
          </a:xfrm>
          <a:prstGeom prst="rect">
            <a:avLst/>
          </a:prstGeom>
        </p:spPr>
        <p:txBody>
          <a:bodyPr anchor="ctr"/>
          <a:lstStyle>
            <a:lvl1pPr marL="0" indent="0" algn="ctr">
              <a:buNone/>
              <a:defRPr sz="3600" b="1" baseline="0">
                <a:solidFill>
                  <a:schemeClr val="tx1">
                    <a:lumMod val="75000"/>
                    <a:lumOff val="25000"/>
                  </a:schemeClr>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2615909" y="3579862"/>
            <a:ext cx="3894936"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grpSp>
        <p:nvGrpSpPr>
          <p:cNvPr id="3" name="Group 2"/>
          <p:cNvGrpSpPr/>
          <p:nvPr userDrawn="1"/>
        </p:nvGrpSpPr>
        <p:grpSpPr>
          <a:xfrm>
            <a:off x="6535596" y="1104508"/>
            <a:ext cx="672848" cy="486211"/>
            <a:chOff x="6495678" y="1779663"/>
            <a:chExt cx="672848" cy="486211"/>
          </a:xfrm>
        </p:grpSpPr>
        <p:sp>
          <p:nvSpPr>
            <p:cNvPr id="17" name="Oval 16"/>
            <p:cNvSpPr/>
            <p:nvPr userDrawn="1"/>
          </p:nvSpPr>
          <p:spPr>
            <a:xfrm>
              <a:off x="6588225" y="1779663"/>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Oval 17"/>
            <p:cNvSpPr/>
            <p:nvPr userDrawn="1"/>
          </p:nvSpPr>
          <p:spPr>
            <a:xfrm>
              <a:off x="6872020" y="1913390"/>
              <a:ext cx="296506" cy="296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Oval 18"/>
            <p:cNvSpPr/>
            <p:nvPr userDrawn="1"/>
          </p:nvSpPr>
          <p:spPr>
            <a:xfrm>
              <a:off x="6495678"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Oval 19"/>
            <p:cNvSpPr/>
            <p:nvPr userDrawn="1"/>
          </p:nvSpPr>
          <p:spPr>
            <a:xfrm>
              <a:off x="6698826"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1" name="Group 20"/>
          <p:cNvGrpSpPr/>
          <p:nvPr userDrawn="1"/>
        </p:nvGrpSpPr>
        <p:grpSpPr>
          <a:xfrm>
            <a:off x="2098952" y="2183144"/>
            <a:ext cx="524595" cy="379081"/>
            <a:chOff x="6495678" y="1779663"/>
            <a:chExt cx="672848" cy="486211"/>
          </a:xfrm>
        </p:grpSpPr>
        <p:sp>
          <p:nvSpPr>
            <p:cNvPr id="22" name="Oval 21"/>
            <p:cNvSpPr/>
            <p:nvPr userDrawn="1"/>
          </p:nvSpPr>
          <p:spPr>
            <a:xfrm>
              <a:off x="6588225" y="1779663"/>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Oval 22"/>
            <p:cNvSpPr/>
            <p:nvPr userDrawn="1"/>
          </p:nvSpPr>
          <p:spPr>
            <a:xfrm>
              <a:off x="6872020" y="1913390"/>
              <a:ext cx="296506" cy="296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Oval 23"/>
            <p:cNvSpPr/>
            <p:nvPr userDrawn="1"/>
          </p:nvSpPr>
          <p:spPr>
            <a:xfrm>
              <a:off x="6495678"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Oval 24"/>
            <p:cNvSpPr/>
            <p:nvPr userDrawn="1"/>
          </p:nvSpPr>
          <p:spPr>
            <a:xfrm>
              <a:off x="6698826"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28957519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Basic Layout">
    <p:bg>
      <p:bgPr>
        <a:solidFill>
          <a:schemeClr val="accent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4" name="Rectangle 3"/>
          <p:cNvSpPr/>
          <p:nvPr userDrawn="1"/>
        </p:nvSpPr>
        <p:spPr>
          <a:xfrm>
            <a:off x="0" y="4948014"/>
            <a:ext cx="9144000"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ko-KR" altLang="en-US"/>
          </a:p>
        </p:txBody>
      </p:sp>
      <p:grpSp>
        <p:nvGrpSpPr>
          <p:cNvPr id="6" name="그룹 5">
            <a:extLst>
              <a:ext uri="{FF2B5EF4-FFF2-40B4-BE49-F238E27FC236}">
                <a16:creationId xmlns:a16="http://schemas.microsoft.com/office/drawing/2014/main" id="{3F6939C0-0F9C-4BB0-BE6D-CDFDBD48B8E1}"/>
              </a:ext>
            </a:extLst>
          </p:cNvPr>
          <p:cNvGrpSpPr/>
          <p:nvPr userDrawn="1"/>
        </p:nvGrpSpPr>
        <p:grpSpPr>
          <a:xfrm>
            <a:off x="8001641" y="3940074"/>
            <a:ext cx="1142359" cy="1189066"/>
            <a:chOff x="4572000" y="387072"/>
            <a:chExt cx="4569687" cy="4756528"/>
          </a:xfrm>
        </p:grpSpPr>
        <p:sp>
          <p:nvSpPr>
            <p:cNvPr id="7" name="자유형: 도형 6">
              <a:extLst>
                <a:ext uri="{FF2B5EF4-FFF2-40B4-BE49-F238E27FC236}">
                  <a16:creationId xmlns:a16="http://schemas.microsoft.com/office/drawing/2014/main" id="{D9278269-D816-4377-921A-50AEC083B847}"/>
                </a:ext>
              </a:extLst>
            </p:cNvPr>
            <p:cNvSpPr/>
            <p:nvPr userDrawn="1"/>
          </p:nvSpPr>
          <p:spPr>
            <a:xfrm>
              <a:off x="4572000" y="1408870"/>
              <a:ext cx="4569687" cy="3734730"/>
            </a:xfrm>
            <a:custGeom>
              <a:avLst/>
              <a:gdLst>
                <a:gd name="connsiteX0" fmla="*/ 2611712 w 4569687"/>
                <a:gd name="connsiteY0" fmla="*/ 0 h 3734631"/>
                <a:gd name="connsiteX1" fmla="*/ 2927539 w 4569687"/>
                <a:gd name="connsiteY1" fmla="*/ 0 h 3734631"/>
                <a:gd name="connsiteX2" fmla="*/ 3010471 w 4569687"/>
                <a:gd name="connsiteY2" fmla="*/ 662843 h 3734631"/>
                <a:gd name="connsiteX3" fmla="*/ 3062414 w 4569687"/>
                <a:gd name="connsiteY3" fmla="*/ 672782 h 3734631"/>
                <a:gd name="connsiteX4" fmla="*/ 3375104 w 4569687"/>
                <a:gd name="connsiteY4" fmla="*/ 893768 h 3734631"/>
                <a:gd name="connsiteX5" fmla="*/ 3401966 w 4569687"/>
                <a:gd name="connsiteY5" fmla="*/ 943258 h 3734631"/>
                <a:gd name="connsiteX6" fmla="*/ 3444529 w 4569687"/>
                <a:gd name="connsiteY6" fmla="*/ 938967 h 3734631"/>
                <a:gd name="connsiteX7" fmla="*/ 3941882 w 4569687"/>
                <a:gd name="connsiteY7" fmla="*/ 1268635 h 3734631"/>
                <a:gd name="connsiteX8" fmla="*/ 3950232 w 4569687"/>
                <a:gd name="connsiteY8" fmla="*/ 1295533 h 3734631"/>
                <a:gd name="connsiteX9" fmla="*/ 3968452 w 4569687"/>
                <a:gd name="connsiteY9" fmla="*/ 1289878 h 3734631"/>
                <a:gd name="connsiteX10" fmla="*/ 4041773 w 4569687"/>
                <a:gd name="connsiteY10" fmla="*/ 1282486 h 3734631"/>
                <a:gd name="connsiteX11" fmla="*/ 4398197 w 4569687"/>
                <a:gd name="connsiteY11" fmla="*/ 1572980 h 3734631"/>
                <a:gd name="connsiteX12" fmla="*/ 4401113 w 4569687"/>
                <a:gd name="connsiteY12" fmla="*/ 1601912 h 3734631"/>
                <a:gd name="connsiteX13" fmla="*/ 4509768 w 4569687"/>
                <a:gd name="connsiteY13" fmla="*/ 1612865 h 3734631"/>
                <a:gd name="connsiteX14" fmla="*/ 4569687 w 4569687"/>
                <a:gd name="connsiteY14" fmla="*/ 1630661 h 3734631"/>
                <a:gd name="connsiteX15" fmla="*/ 4569687 w 4569687"/>
                <a:gd name="connsiteY15" fmla="*/ 3685776 h 3734631"/>
                <a:gd name="connsiteX16" fmla="*/ 4479175 w 4569687"/>
                <a:gd name="connsiteY16" fmla="*/ 3694900 h 3734631"/>
                <a:gd name="connsiteX17" fmla="*/ 4083674 w 4569687"/>
                <a:gd name="connsiteY17" fmla="*/ 3574092 h 3734631"/>
                <a:gd name="connsiteX18" fmla="*/ 4051094 w 4569687"/>
                <a:gd name="connsiteY18" fmla="*/ 3547210 h 3734631"/>
                <a:gd name="connsiteX19" fmla="*/ 4009782 w 4569687"/>
                <a:gd name="connsiteY19" fmla="*/ 3581295 h 3734631"/>
                <a:gd name="connsiteX20" fmla="*/ 3782104 w 4569687"/>
                <a:gd name="connsiteY20" fmla="*/ 3650841 h 3734631"/>
                <a:gd name="connsiteX21" fmla="*/ 3494159 w 4569687"/>
                <a:gd name="connsiteY21" fmla="*/ 3531570 h 3734631"/>
                <a:gd name="connsiteX22" fmla="*/ 3452428 w 4569687"/>
                <a:gd name="connsiteY22" fmla="*/ 3480992 h 3734631"/>
                <a:gd name="connsiteX23" fmla="*/ 3441126 w 4569687"/>
                <a:gd name="connsiteY23" fmla="*/ 3501813 h 3734631"/>
                <a:gd name="connsiteX24" fmla="*/ 3103456 w 4569687"/>
                <a:gd name="connsiteY24" fmla="*/ 3681351 h 3734631"/>
                <a:gd name="connsiteX25" fmla="*/ 2815511 w 4569687"/>
                <a:gd name="connsiteY25" fmla="*/ 3562080 h 3734631"/>
                <a:gd name="connsiteX26" fmla="*/ 2772231 w 4569687"/>
                <a:gd name="connsiteY26" fmla="*/ 3509625 h 3734631"/>
                <a:gd name="connsiteX27" fmla="*/ 2697608 w 4569687"/>
                <a:gd name="connsiteY27" fmla="*/ 3571194 h 3734631"/>
                <a:gd name="connsiteX28" fmla="*/ 2162552 w 4569687"/>
                <a:gd name="connsiteY28" fmla="*/ 3734631 h 3734631"/>
                <a:gd name="connsiteX29" fmla="*/ 1369010 w 4569687"/>
                <a:gd name="connsiteY29" fmla="*/ 3312708 h 3734631"/>
                <a:gd name="connsiteX30" fmla="*/ 1363923 w 4569687"/>
                <a:gd name="connsiteY30" fmla="*/ 3304336 h 3734631"/>
                <a:gd name="connsiteX31" fmla="*/ 1334207 w 4569687"/>
                <a:gd name="connsiteY31" fmla="*/ 3340352 h 3734631"/>
                <a:gd name="connsiteX32" fmla="*/ 1046262 w 4569687"/>
                <a:gd name="connsiteY32" fmla="*/ 3459623 h 3734631"/>
                <a:gd name="connsiteX33" fmla="*/ 647319 w 4569687"/>
                <a:gd name="connsiteY33" fmla="*/ 3134475 h 3734631"/>
                <a:gd name="connsiteX34" fmla="*/ 642925 w 4569687"/>
                <a:gd name="connsiteY34" fmla="*/ 3090891 h 3734631"/>
                <a:gd name="connsiteX35" fmla="*/ 634894 w 4569687"/>
                <a:gd name="connsiteY35" fmla="*/ 3098188 h 3734631"/>
                <a:gd name="connsiteX36" fmla="*/ 407216 w 4569687"/>
                <a:gd name="connsiteY36" fmla="*/ 3167734 h 3734631"/>
                <a:gd name="connsiteX37" fmla="*/ 0 w 4569687"/>
                <a:gd name="connsiteY37" fmla="*/ 2760518 h 3734631"/>
                <a:gd name="connsiteX38" fmla="*/ 407216 w 4569687"/>
                <a:gd name="connsiteY38" fmla="*/ 2353302 h 3734631"/>
                <a:gd name="connsiteX39" fmla="*/ 489284 w 4569687"/>
                <a:gd name="connsiteY39" fmla="*/ 2361575 h 3734631"/>
                <a:gd name="connsiteX40" fmla="*/ 508084 w 4569687"/>
                <a:gd name="connsiteY40" fmla="*/ 2367411 h 3734631"/>
                <a:gd name="connsiteX41" fmla="*/ 503849 w 4569687"/>
                <a:gd name="connsiteY41" fmla="*/ 2325400 h 3734631"/>
                <a:gd name="connsiteX42" fmla="*/ 1121688 w 4569687"/>
                <a:gd name="connsiteY42" fmla="*/ 1707561 h 3734631"/>
                <a:gd name="connsiteX43" fmla="*/ 1246204 w 4569687"/>
                <a:gd name="connsiteY43" fmla="*/ 1720113 h 3734631"/>
                <a:gd name="connsiteX44" fmla="*/ 1284356 w 4569687"/>
                <a:gd name="connsiteY44" fmla="*/ 1731957 h 3734631"/>
                <a:gd name="connsiteX45" fmla="*/ 1305976 w 4569687"/>
                <a:gd name="connsiteY45" fmla="*/ 1705754 h 3734631"/>
                <a:gd name="connsiteX46" fmla="*/ 1742854 w 4569687"/>
                <a:gd name="connsiteY46" fmla="*/ 1524793 h 3734631"/>
                <a:gd name="connsiteX47" fmla="*/ 1760288 w 4569687"/>
                <a:gd name="connsiteY47" fmla="*/ 1526551 h 3734631"/>
                <a:gd name="connsiteX48" fmla="*/ 1748032 w 4569687"/>
                <a:gd name="connsiteY48" fmla="*/ 1487068 h 3734631"/>
                <a:gd name="connsiteX49" fmla="*/ 1742854 w 4569687"/>
                <a:gd name="connsiteY49" fmla="*/ 1435701 h 3734631"/>
                <a:gd name="connsiteX50" fmla="*/ 1946367 w 4569687"/>
                <a:gd name="connsiteY50" fmla="*/ 1185999 h 3734631"/>
                <a:gd name="connsiteX51" fmla="*/ 1956892 w 4569687"/>
                <a:gd name="connsiteY51" fmla="*/ 1184938 h 3734631"/>
                <a:gd name="connsiteX52" fmla="*/ 1963928 w 4569687"/>
                <a:gd name="connsiteY52" fmla="*/ 1115143 h 3734631"/>
                <a:gd name="connsiteX53" fmla="*/ 2450363 w 4569687"/>
                <a:gd name="connsiteY53" fmla="*/ 718687 h 3734631"/>
                <a:gd name="connsiteX54" fmla="*/ 2520904 w 4569687"/>
                <a:gd name="connsiteY54" fmla="*/ 725798 h 3734631"/>
                <a:gd name="connsiteX0" fmla="*/ 2611712 w 4569687"/>
                <a:gd name="connsiteY0" fmla="*/ 0 h 3734631"/>
                <a:gd name="connsiteX1" fmla="*/ 2927539 w 4569687"/>
                <a:gd name="connsiteY1" fmla="*/ 0 h 3734631"/>
                <a:gd name="connsiteX2" fmla="*/ 3010471 w 4569687"/>
                <a:gd name="connsiteY2" fmla="*/ 662843 h 3734631"/>
                <a:gd name="connsiteX3" fmla="*/ 3062414 w 4569687"/>
                <a:gd name="connsiteY3" fmla="*/ 672782 h 3734631"/>
                <a:gd name="connsiteX4" fmla="*/ 3375104 w 4569687"/>
                <a:gd name="connsiteY4" fmla="*/ 893768 h 3734631"/>
                <a:gd name="connsiteX5" fmla="*/ 3401966 w 4569687"/>
                <a:gd name="connsiteY5" fmla="*/ 943258 h 3734631"/>
                <a:gd name="connsiteX6" fmla="*/ 3444529 w 4569687"/>
                <a:gd name="connsiteY6" fmla="*/ 938967 h 3734631"/>
                <a:gd name="connsiteX7" fmla="*/ 3941882 w 4569687"/>
                <a:gd name="connsiteY7" fmla="*/ 1268635 h 3734631"/>
                <a:gd name="connsiteX8" fmla="*/ 3950232 w 4569687"/>
                <a:gd name="connsiteY8" fmla="*/ 1295533 h 3734631"/>
                <a:gd name="connsiteX9" fmla="*/ 3968452 w 4569687"/>
                <a:gd name="connsiteY9" fmla="*/ 1289878 h 3734631"/>
                <a:gd name="connsiteX10" fmla="*/ 4041773 w 4569687"/>
                <a:gd name="connsiteY10" fmla="*/ 1282486 h 3734631"/>
                <a:gd name="connsiteX11" fmla="*/ 4398197 w 4569687"/>
                <a:gd name="connsiteY11" fmla="*/ 1572980 h 3734631"/>
                <a:gd name="connsiteX12" fmla="*/ 4401113 w 4569687"/>
                <a:gd name="connsiteY12" fmla="*/ 1601912 h 3734631"/>
                <a:gd name="connsiteX13" fmla="*/ 4509768 w 4569687"/>
                <a:gd name="connsiteY13" fmla="*/ 1612865 h 3734631"/>
                <a:gd name="connsiteX14" fmla="*/ 4569687 w 4569687"/>
                <a:gd name="connsiteY14" fmla="*/ 1630661 h 3734631"/>
                <a:gd name="connsiteX15" fmla="*/ 4569687 w 4569687"/>
                <a:gd name="connsiteY15" fmla="*/ 3685776 h 3734631"/>
                <a:gd name="connsiteX16" fmla="*/ 4479175 w 4569687"/>
                <a:gd name="connsiteY16" fmla="*/ 3694900 h 3734631"/>
                <a:gd name="connsiteX17" fmla="*/ 4083674 w 4569687"/>
                <a:gd name="connsiteY17" fmla="*/ 3574092 h 3734631"/>
                <a:gd name="connsiteX18" fmla="*/ 4051094 w 4569687"/>
                <a:gd name="connsiteY18" fmla="*/ 3547210 h 3734631"/>
                <a:gd name="connsiteX19" fmla="*/ 4009782 w 4569687"/>
                <a:gd name="connsiteY19" fmla="*/ 3581295 h 3734631"/>
                <a:gd name="connsiteX20" fmla="*/ 3782104 w 4569687"/>
                <a:gd name="connsiteY20" fmla="*/ 3650841 h 3734631"/>
                <a:gd name="connsiteX21" fmla="*/ 3494159 w 4569687"/>
                <a:gd name="connsiteY21" fmla="*/ 3531570 h 3734631"/>
                <a:gd name="connsiteX22" fmla="*/ 3452428 w 4569687"/>
                <a:gd name="connsiteY22" fmla="*/ 3480992 h 3734631"/>
                <a:gd name="connsiteX23" fmla="*/ 3441126 w 4569687"/>
                <a:gd name="connsiteY23" fmla="*/ 3501813 h 3734631"/>
                <a:gd name="connsiteX24" fmla="*/ 3103456 w 4569687"/>
                <a:gd name="connsiteY24" fmla="*/ 3681351 h 3734631"/>
                <a:gd name="connsiteX25" fmla="*/ 2815511 w 4569687"/>
                <a:gd name="connsiteY25" fmla="*/ 3562080 h 3734631"/>
                <a:gd name="connsiteX26" fmla="*/ 2772231 w 4569687"/>
                <a:gd name="connsiteY26" fmla="*/ 3509625 h 3734631"/>
                <a:gd name="connsiteX27" fmla="*/ 2697608 w 4569687"/>
                <a:gd name="connsiteY27" fmla="*/ 3571194 h 3734631"/>
                <a:gd name="connsiteX28" fmla="*/ 2162552 w 4569687"/>
                <a:gd name="connsiteY28" fmla="*/ 3734631 h 3734631"/>
                <a:gd name="connsiteX29" fmla="*/ 1369010 w 4569687"/>
                <a:gd name="connsiteY29" fmla="*/ 3312708 h 3734631"/>
                <a:gd name="connsiteX30" fmla="*/ 1334207 w 4569687"/>
                <a:gd name="connsiteY30" fmla="*/ 3340352 h 3734631"/>
                <a:gd name="connsiteX31" fmla="*/ 1046262 w 4569687"/>
                <a:gd name="connsiteY31" fmla="*/ 3459623 h 3734631"/>
                <a:gd name="connsiteX32" fmla="*/ 647319 w 4569687"/>
                <a:gd name="connsiteY32" fmla="*/ 3134475 h 3734631"/>
                <a:gd name="connsiteX33" fmla="*/ 642925 w 4569687"/>
                <a:gd name="connsiteY33" fmla="*/ 3090891 h 3734631"/>
                <a:gd name="connsiteX34" fmla="*/ 634894 w 4569687"/>
                <a:gd name="connsiteY34" fmla="*/ 3098188 h 3734631"/>
                <a:gd name="connsiteX35" fmla="*/ 407216 w 4569687"/>
                <a:gd name="connsiteY35" fmla="*/ 3167734 h 3734631"/>
                <a:gd name="connsiteX36" fmla="*/ 0 w 4569687"/>
                <a:gd name="connsiteY36" fmla="*/ 2760518 h 3734631"/>
                <a:gd name="connsiteX37" fmla="*/ 407216 w 4569687"/>
                <a:gd name="connsiteY37" fmla="*/ 2353302 h 3734631"/>
                <a:gd name="connsiteX38" fmla="*/ 489284 w 4569687"/>
                <a:gd name="connsiteY38" fmla="*/ 2361575 h 3734631"/>
                <a:gd name="connsiteX39" fmla="*/ 508084 w 4569687"/>
                <a:gd name="connsiteY39" fmla="*/ 2367411 h 3734631"/>
                <a:gd name="connsiteX40" fmla="*/ 503849 w 4569687"/>
                <a:gd name="connsiteY40" fmla="*/ 2325400 h 3734631"/>
                <a:gd name="connsiteX41" fmla="*/ 1121688 w 4569687"/>
                <a:gd name="connsiteY41" fmla="*/ 1707561 h 3734631"/>
                <a:gd name="connsiteX42" fmla="*/ 1246204 w 4569687"/>
                <a:gd name="connsiteY42" fmla="*/ 1720113 h 3734631"/>
                <a:gd name="connsiteX43" fmla="*/ 1284356 w 4569687"/>
                <a:gd name="connsiteY43" fmla="*/ 1731957 h 3734631"/>
                <a:gd name="connsiteX44" fmla="*/ 1305976 w 4569687"/>
                <a:gd name="connsiteY44" fmla="*/ 1705754 h 3734631"/>
                <a:gd name="connsiteX45" fmla="*/ 1742854 w 4569687"/>
                <a:gd name="connsiteY45" fmla="*/ 1524793 h 3734631"/>
                <a:gd name="connsiteX46" fmla="*/ 1760288 w 4569687"/>
                <a:gd name="connsiteY46" fmla="*/ 1526551 h 3734631"/>
                <a:gd name="connsiteX47" fmla="*/ 1748032 w 4569687"/>
                <a:gd name="connsiteY47" fmla="*/ 1487068 h 3734631"/>
                <a:gd name="connsiteX48" fmla="*/ 1742854 w 4569687"/>
                <a:gd name="connsiteY48" fmla="*/ 1435701 h 3734631"/>
                <a:gd name="connsiteX49" fmla="*/ 1946367 w 4569687"/>
                <a:gd name="connsiteY49" fmla="*/ 1185999 h 3734631"/>
                <a:gd name="connsiteX50" fmla="*/ 1956892 w 4569687"/>
                <a:gd name="connsiteY50" fmla="*/ 1184938 h 3734631"/>
                <a:gd name="connsiteX51" fmla="*/ 1963928 w 4569687"/>
                <a:gd name="connsiteY51" fmla="*/ 1115143 h 3734631"/>
                <a:gd name="connsiteX52" fmla="*/ 2450363 w 4569687"/>
                <a:gd name="connsiteY52" fmla="*/ 718687 h 3734631"/>
                <a:gd name="connsiteX53" fmla="*/ 2520904 w 4569687"/>
                <a:gd name="connsiteY53" fmla="*/ 725798 h 3734631"/>
                <a:gd name="connsiteX54" fmla="*/ 2611712 w 4569687"/>
                <a:gd name="connsiteY54" fmla="*/ 0 h 3734631"/>
                <a:gd name="connsiteX0" fmla="*/ 2611712 w 4569687"/>
                <a:gd name="connsiteY0" fmla="*/ 0 h 3743131"/>
                <a:gd name="connsiteX1" fmla="*/ 2927539 w 4569687"/>
                <a:gd name="connsiteY1" fmla="*/ 0 h 3743131"/>
                <a:gd name="connsiteX2" fmla="*/ 3010471 w 4569687"/>
                <a:gd name="connsiteY2" fmla="*/ 662843 h 3743131"/>
                <a:gd name="connsiteX3" fmla="*/ 3062414 w 4569687"/>
                <a:gd name="connsiteY3" fmla="*/ 672782 h 3743131"/>
                <a:gd name="connsiteX4" fmla="*/ 3375104 w 4569687"/>
                <a:gd name="connsiteY4" fmla="*/ 893768 h 3743131"/>
                <a:gd name="connsiteX5" fmla="*/ 3401966 w 4569687"/>
                <a:gd name="connsiteY5" fmla="*/ 943258 h 3743131"/>
                <a:gd name="connsiteX6" fmla="*/ 3444529 w 4569687"/>
                <a:gd name="connsiteY6" fmla="*/ 938967 h 3743131"/>
                <a:gd name="connsiteX7" fmla="*/ 3941882 w 4569687"/>
                <a:gd name="connsiteY7" fmla="*/ 1268635 h 3743131"/>
                <a:gd name="connsiteX8" fmla="*/ 3950232 w 4569687"/>
                <a:gd name="connsiteY8" fmla="*/ 1295533 h 3743131"/>
                <a:gd name="connsiteX9" fmla="*/ 3968452 w 4569687"/>
                <a:gd name="connsiteY9" fmla="*/ 1289878 h 3743131"/>
                <a:gd name="connsiteX10" fmla="*/ 4041773 w 4569687"/>
                <a:gd name="connsiteY10" fmla="*/ 1282486 h 3743131"/>
                <a:gd name="connsiteX11" fmla="*/ 4398197 w 4569687"/>
                <a:gd name="connsiteY11" fmla="*/ 1572980 h 3743131"/>
                <a:gd name="connsiteX12" fmla="*/ 4401113 w 4569687"/>
                <a:gd name="connsiteY12" fmla="*/ 1601912 h 3743131"/>
                <a:gd name="connsiteX13" fmla="*/ 4509768 w 4569687"/>
                <a:gd name="connsiteY13" fmla="*/ 1612865 h 3743131"/>
                <a:gd name="connsiteX14" fmla="*/ 4569687 w 4569687"/>
                <a:gd name="connsiteY14" fmla="*/ 1630661 h 3743131"/>
                <a:gd name="connsiteX15" fmla="*/ 4569687 w 4569687"/>
                <a:gd name="connsiteY15" fmla="*/ 3685776 h 3743131"/>
                <a:gd name="connsiteX16" fmla="*/ 4479175 w 4569687"/>
                <a:gd name="connsiteY16" fmla="*/ 3694900 h 3743131"/>
                <a:gd name="connsiteX17" fmla="*/ 4083674 w 4569687"/>
                <a:gd name="connsiteY17" fmla="*/ 3574092 h 3743131"/>
                <a:gd name="connsiteX18" fmla="*/ 4051094 w 4569687"/>
                <a:gd name="connsiteY18" fmla="*/ 3547210 h 3743131"/>
                <a:gd name="connsiteX19" fmla="*/ 4009782 w 4569687"/>
                <a:gd name="connsiteY19" fmla="*/ 3581295 h 3743131"/>
                <a:gd name="connsiteX20" fmla="*/ 3782104 w 4569687"/>
                <a:gd name="connsiteY20" fmla="*/ 3650841 h 3743131"/>
                <a:gd name="connsiteX21" fmla="*/ 3494159 w 4569687"/>
                <a:gd name="connsiteY21" fmla="*/ 3531570 h 3743131"/>
                <a:gd name="connsiteX22" fmla="*/ 3452428 w 4569687"/>
                <a:gd name="connsiteY22" fmla="*/ 3480992 h 3743131"/>
                <a:gd name="connsiteX23" fmla="*/ 3441126 w 4569687"/>
                <a:gd name="connsiteY23" fmla="*/ 3501813 h 3743131"/>
                <a:gd name="connsiteX24" fmla="*/ 3103456 w 4569687"/>
                <a:gd name="connsiteY24" fmla="*/ 3681351 h 3743131"/>
                <a:gd name="connsiteX25" fmla="*/ 2815511 w 4569687"/>
                <a:gd name="connsiteY25" fmla="*/ 3562080 h 3743131"/>
                <a:gd name="connsiteX26" fmla="*/ 2772231 w 4569687"/>
                <a:gd name="connsiteY26" fmla="*/ 3509625 h 3743131"/>
                <a:gd name="connsiteX27" fmla="*/ 2697608 w 4569687"/>
                <a:gd name="connsiteY27" fmla="*/ 3571194 h 3743131"/>
                <a:gd name="connsiteX28" fmla="*/ 2162552 w 4569687"/>
                <a:gd name="connsiteY28" fmla="*/ 3734631 h 3743131"/>
                <a:gd name="connsiteX29" fmla="*/ 1334207 w 4569687"/>
                <a:gd name="connsiteY29" fmla="*/ 3340352 h 3743131"/>
                <a:gd name="connsiteX30" fmla="*/ 1046262 w 4569687"/>
                <a:gd name="connsiteY30" fmla="*/ 3459623 h 3743131"/>
                <a:gd name="connsiteX31" fmla="*/ 647319 w 4569687"/>
                <a:gd name="connsiteY31" fmla="*/ 3134475 h 3743131"/>
                <a:gd name="connsiteX32" fmla="*/ 642925 w 4569687"/>
                <a:gd name="connsiteY32" fmla="*/ 3090891 h 3743131"/>
                <a:gd name="connsiteX33" fmla="*/ 634894 w 4569687"/>
                <a:gd name="connsiteY33" fmla="*/ 3098188 h 3743131"/>
                <a:gd name="connsiteX34" fmla="*/ 407216 w 4569687"/>
                <a:gd name="connsiteY34" fmla="*/ 3167734 h 3743131"/>
                <a:gd name="connsiteX35" fmla="*/ 0 w 4569687"/>
                <a:gd name="connsiteY35" fmla="*/ 2760518 h 3743131"/>
                <a:gd name="connsiteX36" fmla="*/ 407216 w 4569687"/>
                <a:gd name="connsiteY36" fmla="*/ 2353302 h 3743131"/>
                <a:gd name="connsiteX37" fmla="*/ 489284 w 4569687"/>
                <a:gd name="connsiteY37" fmla="*/ 2361575 h 3743131"/>
                <a:gd name="connsiteX38" fmla="*/ 508084 w 4569687"/>
                <a:gd name="connsiteY38" fmla="*/ 2367411 h 3743131"/>
                <a:gd name="connsiteX39" fmla="*/ 503849 w 4569687"/>
                <a:gd name="connsiteY39" fmla="*/ 2325400 h 3743131"/>
                <a:gd name="connsiteX40" fmla="*/ 1121688 w 4569687"/>
                <a:gd name="connsiteY40" fmla="*/ 1707561 h 3743131"/>
                <a:gd name="connsiteX41" fmla="*/ 1246204 w 4569687"/>
                <a:gd name="connsiteY41" fmla="*/ 1720113 h 3743131"/>
                <a:gd name="connsiteX42" fmla="*/ 1284356 w 4569687"/>
                <a:gd name="connsiteY42" fmla="*/ 1731957 h 3743131"/>
                <a:gd name="connsiteX43" fmla="*/ 1305976 w 4569687"/>
                <a:gd name="connsiteY43" fmla="*/ 1705754 h 3743131"/>
                <a:gd name="connsiteX44" fmla="*/ 1742854 w 4569687"/>
                <a:gd name="connsiteY44" fmla="*/ 1524793 h 3743131"/>
                <a:gd name="connsiteX45" fmla="*/ 1760288 w 4569687"/>
                <a:gd name="connsiteY45" fmla="*/ 1526551 h 3743131"/>
                <a:gd name="connsiteX46" fmla="*/ 1748032 w 4569687"/>
                <a:gd name="connsiteY46" fmla="*/ 1487068 h 3743131"/>
                <a:gd name="connsiteX47" fmla="*/ 1742854 w 4569687"/>
                <a:gd name="connsiteY47" fmla="*/ 1435701 h 3743131"/>
                <a:gd name="connsiteX48" fmla="*/ 1946367 w 4569687"/>
                <a:gd name="connsiteY48" fmla="*/ 1185999 h 3743131"/>
                <a:gd name="connsiteX49" fmla="*/ 1956892 w 4569687"/>
                <a:gd name="connsiteY49" fmla="*/ 1184938 h 3743131"/>
                <a:gd name="connsiteX50" fmla="*/ 1963928 w 4569687"/>
                <a:gd name="connsiteY50" fmla="*/ 1115143 h 3743131"/>
                <a:gd name="connsiteX51" fmla="*/ 2450363 w 4569687"/>
                <a:gd name="connsiteY51" fmla="*/ 718687 h 3743131"/>
                <a:gd name="connsiteX52" fmla="*/ 2520904 w 4569687"/>
                <a:gd name="connsiteY52" fmla="*/ 725798 h 3743131"/>
                <a:gd name="connsiteX53" fmla="*/ 2611712 w 4569687"/>
                <a:gd name="connsiteY53" fmla="*/ 0 h 3743131"/>
                <a:gd name="connsiteX0" fmla="*/ 2611712 w 4569687"/>
                <a:gd name="connsiteY0" fmla="*/ 0 h 3741630"/>
                <a:gd name="connsiteX1" fmla="*/ 2927539 w 4569687"/>
                <a:gd name="connsiteY1" fmla="*/ 0 h 3741630"/>
                <a:gd name="connsiteX2" fmla="*/ 3010471 w 4569687"/>
                <a:gd name="connsiteY2" fmla="*/ 662843 h 3741630"/>
                <a:gd name="connsiteX3" fmla="*/ 3062414 w 4569687"/>
                <a:gd name="connsiteY3" fmla="*/ 672782 h 3741630"/>
                <a:gd name="connsiteX4" fmla="*/ 3375104 w 4569687"/>
                <a:gd name="connsiteY4" fmla="*/ 893768 h 3741630"/>
                <a:gd name="connsiteX5" fmla="*/ 3401966 w 4569687"/>
                <a:gd name="connsiteY5" fmla="*/ 943258 h 3741630"/>
                <a:gd name="connsiteX6" fmla="*/ 3444529 w 4569687"/>
                <a:gd name="connsiteY6" fmla="*/ 938967 h 3741630"/>
                <a:gd name="connsiteX7" fmla="*/ 3941882 w 4569687"/>
                <a:gd name="connsiteY7" fmla="*/ 1268635 h 3741630"/>
                <a:gd name="connsiteX8" fmla="*/ 3950232 w 4569687"/>
                <a:gd name="connsiteY8" fmla="*/ 1295533 h 3741630"/>
                <a:gd name="connsiteX9" fmla="*/ 3968452 w 4569687"/>
                <a:gd name="connsiteY9" fmla="*/ 1289878 h 3741630"/>
                <a:gd name="connsiteX10" fmla="*/ 4041773 w 4569687"/>
                <a:gd name="connsiteY10" fmla="*/ 1282486 h 3741630"/>
                <a:gd name="connsiteX11" fmla="*/ 4398197 w 4569687"/>
                <a:gd name="connsiteY11" fmla="*/ 1572980 h 3741630"/>
                <a:gd name="connsiteX12" fmla="*/ 4401113 w 4569687"/>
                <a:gd name="connsiteY12" fmla="*/ 1601912 h 3741630"/>
                <a:gd name="connsiteX13" fmla="*/ 4509768 w 4569687"/>
                <a:gd name="connsiteY13" fmla="*/ 1612865 h 3741630"/>
                <a:gd name="connsiteX14" fmla="*/ 4569687 w 4569687"/>
                <a:gd name="connsiteY14" fmla="*/ 1630661 h 3741630"/>
                <a:gd name="connsiteX15" fmla="*/ 4569687 w 4569687"/>
                <a:gd name="connsiteY15" fmla="*/ 3685776 h 3741630"/>
                <a:gd name="connsiteX16" fmla="*/ 4479175 w 4569687"/>
                <a:gd name="connsiteY16" fmla="*/ 3694900 h 3741630"/>
                <a:gd name="connsiteX17" fmla="*/ 4083674 w 4569687"/>
                <a:gd name="connsiteY17" fmla="*/ 3574092 h 3741630"/>
                <a:gd name="connsiteX18" fmla="*/ 4051094 w 4569687"/>
                <a:gd name="connsiteY18" fmla="*/ 3547210 h 3741630"/>
                <a:gd name="connsiteX19" fmla="*/ 4009782 w 4569687"/>
                <a:gd name="connsiteY19" fmla="*/ 3581295 h 3741630"/>
                <a:gd name="connsiteX20" fmla="*/ 3782104 w 4569687"/>
                <a:gd name="connsiteY20" fmla="*/ 3650841 h 3741630"/>
                <a:gd name="connsiteX21" fmla="*/ 3494159 w 4569687"/>
                <a:gd name="connsiteY21" fmla="*/ 3531570 h 3741630"/>
                <a:gd name="connsiteX22" fmla="*/ 3452428 w 4569687"/>
                <a:gd name="connsiteY22" fmla="*/ 3480992 h 3741630"/>
                <a:gd name="connsiteX23" fmla="*/ 3441126 w 4569687"/>
                <a:gd name="connsiteY23" fmla="*/ 3501813 h 3741630"/>
                <a:gd name="connsiteX24" fmla="*/ 3103456 w 4569687"/>
                <a:gd name="connsiteY24" fmla="*/ 3681351 h 3741630"/>
                <a:gd name="connsiteX25" fmla="*/ 2815511 w 4569687"/>
                <a:gd name="connsiteY25" fmla="*/ 3562080 h 3741630"/>
                <a:gd name="connsiteX26" fmla="*/ 2772231 w 4569687"/>
                <a:gd name="connsiteY26" fmla="*/ 3509625 h 3741630"/>
                <a:gd name="connsiteX27" fmla="*/ 2697608 w 4569687"/>
                <a:gd name="connsiteY27" fmla="*/ 3571194 h 3741630"/>
                <a:gd name="connsiteX28" fmla="*/ 2162552 w 4569687"/>
                <a:gd name="connsiteY28" fmla="*/ 3734631 h 3741630"/>
                <a:gd name="connsiteX29" fmla="*/ 1390478 w 4569687"/>
                <a:gd name="connsiteY29" fmla="*/ 3368488 h 3741630"/>
                <a:gd name="connsiteX30" fmla="*/ 1046262 w 4569687"/>
                <a:gd name="connsiteY30" fmla="*/ 3459623 h 3741630"/>
                <a:gd name="connsiteX31" fmla="*/ 647319 w 4569687"/>
                <a:gd name="connsiteY31" fmla="*/ 3134475 h 3741630"/>
                <a:gd name="connsiteX32" fmla="*/ 642925 w 4569687"/>
                <a:gd name="connsiteY32" fmla="*/ 3090891 h 3741630"/>
                <a:gd name="connsiteX33" fmla="*/ 634894 w 4569687"/>
                <a:gd name="connsiteY33" fmla="*/ 3098188 h 3741630"/>
                <a:gd name="connsiteX34" fmla="*/ 407216 w 4569687"/>
                <a:gd name="connsiteY34" fmla="*/ 3167734 h 3741630"/>
                <a:gd name="connsiteX35" fmla="*/ 0 w 4569687"/>
                <a:gd name="connsiteY35" fmla="*/ 2760518 h 3741630"/>
                <a:gd name="connsiteX36" fmla="*/ 407216 w 4569687"/>
                <a:gd name="connsiteY36" fmla="*/ 2353302 h 3741630"/>
                <a:gd name="connsiteX37" fmla="*/ 489284 w 4569687"/>
                <a:gd name="connsiteY37" fmla="*/ 2361575 h 3741630"/>
                <a:gd name="connsiteX38" fmla="*/ 508084 w 4569687"/>
                <a:gd name="connsiteY38" fmla="*/ 2367411 h 3741630"/>
                <a:gd name="connsiteX39" fmla="*/ 503849 w 4569687"/>
                <a:gd name="connsiteY39" fmla="*/ 2325400 h 3741630"/>
                <a:gd name="connsiteX40" fmla="*/ 1121688 w 4569687"/>
                <a:gd name="connsiteY40" fmla="*/ 1707561 h 3741630"/>
                <a:gd name="connsiteX41" fmla="*/ 1246204 w 4569687"/>
                <a:gd name="connsiteY41" fmla="*/ 1720113 h 3741630"/>
                <a:gd name="connsiteX42" fmla="*/ 1284356 w 4569687"/>
                <a:gd name="connsiteY42" fmla="*/ 1731957 h 3741630"/>
                <a:gd name="connsiteX43" fmla="*/ 1305976 w 4569687"/>
                <a:gd name="connsiteY43" fmla="*/ 1705754 h 3741630"/>
                <a:gd name="connsiteX44" fmla="*/ 1742854 w 4569687"/>
                <a:gd name="connsiteY44" fmla="*/ 1524793 h 3741630"/>
                <a:gd name="connsiteX45" fmla="*/ 1760288 w 4569687"/>
                <a:gd name="connsiteY45" fmla="*/ 1526551 h 3741630"/>
                <a:gd name="connsiteX46" fmla="*/ 1748032 w 4569687"/>
                <a:gd name="connsiteY46" fmla="*/ 1487068 h 3741630"/>
                <a:gd name="connsiteX47" fmla="*/ 1742854 w 4569687"/>
                <a:gd name="connsiteY47" fmla="*/ 1435701 h 3741630"/>
                <a:gd name="connsiteX48" fmla="*/ 1946367 w 4569687"/>
                <a:gd name="connsiteY48" fmla="*/ 1185999 h 3741630"/>
                <a:gd name="connsiteX49" fmla="*/ 1956892 w 4569687"/>
                <a:gd name="connsiteY49" fmla="*/ 1184938 h 3741630"/>
                <a:gd name="connsiteX50" fmla="*/ 1963928 w 4569687"/>
                <a:gd name="connsiteY50" fmla="*/ 1115143 h 3741630"/>
                <a:gd name="connsiteX51" fmla="*/ 2450363 w 4569687"/>
                <a:gd name="connsiteY51" fmla="*/ 718687 h 3741630"/>
                <a:gd name="connsiteX52" fmla="*/ 2520904 w 4569687"/>
                <a:gd name="connsiteY52" fmla="*/ 725798 h 3741630"/>
                <a:gd name="connsiteX53" fmla="*/ 2611712 w 4569687"/>
                <a:gd name="connsiteY53" fmla="*/ 0 h 3741630"/>
                <a:gd name="connsiteX0" fmla="*/ 2611712 w 4569687"/>
                <a:gd name="connsiteY0" fmla="*/ 0 h 3734730"/>
                <a:gd name="connsiteX1" fmla="*/ 2927539 w 4569687"/>
                <a:gd name="connsiteY1" fmla="*/ 0 h 3734730"/>
                <a:gd name="connsiteX2" fmla="*/ 3010471 w 4569687"/>
                <a:gd name="connsiteY2" fmla="*/ 662843 h 3734730"/>
                <a:gd name="connsiteX3" fmla="*/ 3062414 w 4569687"/>
                <a:gd name="connsiteY3" fmla="*/ 672782 h 3734730"/>
                <a:gd name="connsiteX4" fmla="*/ 3375104 w 4569687"/>
                <a:gd name="connsiteY4" fmla="*/ 893768 h 3734730"/>
                <a:gd name="connsiteX5" fmla="*/ 3401966 w 4569687"/>
                <a:gd name="connsiteY5" fmla="*/ 943258 h 3734730"/>
                <a:gd name="connsiteX6" fmla="*/ 3444529 w 4569687"/>
                <a:gd name="connsiteY6" fmla="*/ 938967 h 3734730"/>
                <a:gd name="connsiteX7" fmla="*/ 3941882 w 4569687"/>
                <a:gd name="connsiteY7" fmla="*/ 1268635 h 3734730"/>
                <a:gd name="connsiteX8" fmla="*/ 3950232 w 4569687"/>
                <a:gd name="connsiteY8" fmla="*/ 1295533 h 3734730"/>
                <a:gd name="connsiteX9" fmla="*/ 3968452 w 4569687"/>
                <a:gd name="connsiteY9" fmla="*/ 1289878 h 3734730"/>
                <a:gd name="connsiteX10" fmla="*/ 4041773 w 4569687"/>
                <a:gd name="connsiteY10" fmla="*/ 1282486 h 3734730"/>
                <a:gd name="connsiteX11" fmla="*/ 4398197 w 4569687"/>
                <a:gd name="connsiteY11" fmla="*/ 1572980 h 3734730"/>
                <a:gd name="connsiteX12" fmla="*/ 4401113 w 4569687"/>
                <a:gd name="connsiteY12" fmla="*/ 1601912 h 3734730"/>
                <a:gd name="connsiteX13" fmla="*/ 4509768 w 4569687"/>
                <a:gd name="connsiteY13" fmla="*/ 1612865 h 3734730"/>
                <a:gd name="connsiteX14" fmla="*/ 4569687 w 4569687"/>
                <a:gd name="connsiteY14" fmla="*/ 1630661 h 3734730"/>
                <a:gd name="connsiteX15" fmla="*/ 4569687 w 4569687"/>
                <a:gd name="connsiteY15" fmla="*/ 3685776 h 3734730"/>
                <a:gd name="connsiteX16" fmla="*/ 4479175 w 4569687"/>
                <a:gd name="connsiteY16" fmla="*/ 3694900 h 3734730"/>
                <a:gd name="connsiteX17" fmla="*/ 4083674 w 4569687"/>
                <a:gd name="connsiteY17" fmla="*/ 3574092 h 3734730"/>
                <a:gd name="connsiteX18" fmla="*/ 4051094 w 4569687"/>
                <a:gd name="connsiteY18" fmla="*/ 3547210 h 3734730"/>
                <a:gd name="connsiteX19" fmla="*/ 4009782 w 4569687"/>
                <a:gd name="connsiteY19" fmla="*/ 3581295 h 3734730"/>
                <a:gd name="connsiteX20" fmla="*/ 3782104 w 4569687"/>
                <a:gd name="connsiteY20" fmla="*/ 3650841 h 3734730"/>
                <a:gd name="connsiteX21" fmla="*/ 3494159 w 4569687"/>
                <a:gd name="connsiteY21" fmla="*/ 3531570 h 3734730"/>
                <a:gd name="connsiteX22" fmla="*/ 3452428 w 4569687"/>
                <a:gd name="connsiteY22" fmla="*/ 3480992 h 3734730"/>
                <a:gd name="connsiteX23" fmla="*/ 3441126 w 4569687"/>
                <a:gd name="connsiteY23" fmla="*/ 3501813 h 3734730"/>
                <a:gd name="connsiteX24" fmla="*/ 3103456 w 4569687"/>
                <a:gd name="connsiteY24" fmla="*/ 3681351 h 3734730"/>
                <a:gd name="connsiteX25" fmla="*/ 2815511 w 4569687"/>
                <a:gd name="connsiteY25" fmla="*/ 3562080 h 3734730"/>
                <a:gd name="connsiteX26" fmla="*/ 2772231 w 4569687"/>
                <a:gd name="connsiteY26" fmla="*/ 3509625 h 3734730"/>
                <a:gd name="connsiteX27" fmla="*/ 2697608 w 4569687"/>
                <a:gd name="connsiteY27" fmla="*/ 3571194 h 3734730"/>
                <a:gd name="connsiteX28" fmla="*/ 2162552 w 4569687"/>
                <a:gd name="connsiteY28" fmla="*/ 3734631 h 3734730"/>
                <a:gd name="connsiteX29" fmla="*/ 1390478 w 4569687"/>
                <a:gd name="connsiteY29" fmla="*/ 3368488 h 3734730"/>
                <a:gd name="connsiteX30" fmla="*/ 1046262 w 4569687"/>
                <a:gd name="connsiteY30" fmla="*/ 3459623 h 3734730"/>
                <a:gd name="connsiteX31" fmla="*/ 647319 w 4569687"/>
                <a:gd name="connsiteY31" fmla="*/ 3134475 h 3734730"/>
                <a:gd name="connsiteX32" fmla="*/ 642925 w 4569687"/>
                <a:gd name="connsiteY32" fmla="*/ 3090891 h 3734730"/>
                <a:gd name="connsiteX33" fmla="*/ 634894 w 4569687"/>
                <a:gd name="connsiteY33" fmla="*/ 3098188 h 3734730"/>
                <a:gd name="connsiteX34" fmla="*/ 407216 w 4569687"/>
                <a:gd name="connsiteY34" fmla="*/ 3167734 h 3734730"/>
                <a:gd name="connsiteX35" fmla="*/ 0 w 4569687"/>
                <a:gd name="connsiteY35" fmla="*/ 2760518 h 3734730"/>
                <a:gd name="connsiteX36" fmla="*/ 407216 w 4569687"/>
                <a:gd name="connsiteY36" fmla="*/ 2353302 h 3734730"/>
                <a:gd name="connsiteX37" fmla="*/ 489284 w 4569687"/>
                <a:gd name="connsiteY37" fmla="*/ 2361575 h 3734730"/>
                <a:gd name="connsiteX38" fmla="*/ 508084 w 4569687"/>
                <a:gd name="connsiteY38" fmla="*/ 2367411 h 3734730"/>
                <a:gd name="connsiteX39" fmla="*/ 503849 w 4569687"/>
                <a:gd name="connsiteY39" fmla="*/ 2325400 h 3734730"/>
                <a:gd name="connsiteX40" fmla="*/ 1121688 w 4569687"/>
                <a:gd name="connsiteY40" fmla="*/ 1707561 h 3734730"/>
                <a:gd name="connsiteX41" fmla="*/ 1246204 w 4569687"/>
                <a:gd name="connsiteY41" fmla="*/ 1720113 h 3734730"/>
                <a:gd name="connsiteX42" fmla="*/ 1284356 w 4569687"/>
                <a:gd name="connsiteY42" fmla="*/ 1731957 h 3734730"/>
                <a:gd name="connsiteX43" fmla="*/ 1305976 w 4569687"/>
                <a:gd name="connsiteY43" fmla="*/ 1705754 h 3734730"/>
                <a:gd name="connsiteX44" fmla="*/ 1742854 w 4569687"/>
                <a:gd name="connsiteY44" fmla="*/ 1524793 h 3734730"/>
                <a:gd name="connsiteX45" fmla="*/ 1760288 w 4569687"/>
                <a:gd name="connsiteY45" fmla="*/ 1526551 h 3734730"/>
                <a:gd name="connsiteX46" fmla="*/ 1748032 w 4569687"/>
                <a:gd name="connsiteY46" fmla="*/ 1487068 h 3734730"/>
                <a:gd name="connsiteX47" fmla="*/ 1742854 w 4569687"/>
                <a:gd name="connsiteY47" fmla="*/ 1435701 h 3734730"/>
                <a:gd name="connsiteX48" fmla="*/ 1946367 w 4569687"/>
                <a:gd name="connsiteY48" fmla="*/ 1185999 h 3734730"/>
                <a:gd name="connsiteX49" fmla="*/ 1956892 w 4569687"/>
                <a:gd name="connsiteY49" fmla="*/ 1184938 h 3734730"/>
                <a:gd name="connsiteX50" fmla="*/ 1963928 w 4569687"/>
                <a:gd name="connsiteY50" fmla="*/ 1115143 h 3734730"/>
                <a:gd name="connsiteX51" fmla="*/ 2450363 w 4569687"/>
                <a:gd name="connsiteY51" fmla="*/ 718687 h 3734730"/>
                <a:gd name="connsiteX52" fmla="*/ 2520904 w 4569687"/>
                <a:gd name="connsiteY52" fmla="*/ 725798 h 3734730"/>
                <a:gd name="connsiteX53" fmla="*/ 2611712 w 4569687"/>
                <a:gd name="connsiteY53" fmla="*/ 0 h 3734730"/>
                <a:gd name="connsiteX0" fmla="*/ 2611712 w 4569687"/>
                <a:gd name="connsiteY0" fmla="*/ 0 h 3734730"/>
                <a:gd name="connsiteX1" fmla="*/ 2927539 w 4569687"/>
                <a:gd name="connsiteY1" fmla="*/ 0 h 3734730"/>
                <a:gd name="connsiteX2" fmla="*/ 3010471 w 4569687"/>
                <a:gd name="connsiteY2" fmla="*/ 662843 h 3734730"/>
                <a:gd name="connsiteX3" fmla="*/ 3062414 w 4569687"/>
                <a:gd name="connsiteY3" fmla="*/ 672782 h 3734730"/>
                <a:gd name="connsiteX4" fmla="*/ 3375104 w 4569687"/>
                <a:gd name="connsiteY4" fmla="*/ 893768 h 3734730"/>
                <a:gd name="connsiteX5" fmla="*/ 3401966 w 4569687"/>
                <a:gd name="connsiteY5" fmla="*/ 943258 h 3734730"/>
                <a:gd name="connsiteX6" fmla="*/ 3444529 w 4569687"/>
                <a:gd name="connsiteY6" fmla="*/ 938967 h 3734730"/>
                <a:gd name="connsiteX7" fmla="*/ 3941882 w 4569687"/>
                <a:gd name="connsiteY7" fmla="*/ 1268635 h 3734730"/>
                <a:gd name="connsiteX8" fmla="*/ 3950232 w 4569687"/>
                <a:gd name="connsiteY8" fmla="*/ 1295533 h 3734730"/>
                <a:gd name="connsiteX9" fmla="*/ 3968452 w 4569687"/>
                <a:gd name="connsiteY9" fmla="*/ 1289878 h 3734730"/>
                <a:gd name="connsiteX10" fmla="*/ 4041773 w 4569687"/>
                <a:gd name="connsiteY10" fmla="*/ 1282486 h 3734730"/>
                <a:gd name="connsiteX11" fmla="*/ 4398197 w 4569687"/>
                <a:gd name="connsiteY11" fmla="*/ 1572980 h 3734730"/>
                <a:gd name="connsiteX12" fmla="*/ 4401113 w 4569687"/>
                <a:gd name="connsiteY12" fmla="*/ 1601912 h 3734730"/>
                <a:gd name="connsiteX13" fmla="*/ 4509768 w 4569687"/>
                <a:gd name="connsiteY13" fmla="*/ 1612865 h 3734730"/>
                <a:gd name="connsiteX14" fmla="*/ 4569687 w 4569687"/>
                <a:gd name="connsiteY14" fmla="*/ 1630661 h 3734730"/>
                <a:gd name="connsiteX15" fmla="*/ 4569687 w 4569687"/>
                <a:gd name="connsiteY15" fmla="*/ 3685776 h 3734730"/>
                <a:gd name="connsiteX16" fmla="*/ 4479175 w 4569687"/>
                <a:gd name="connsiteY16" fmla="*/ 3694900 h 3734730"/>
                <a:gd name="connsiteX17" fmla="*/ 4083674 w 4569687"/>
                <a:gd name="connsiteY17" fmla="*/ 3574092 h 3734730"/>
                <a:gd name="connsiteX18" fmla="*/ 4051094 w 4569687"/>
                <a:gd name="connsiteY18" fmla="*/ 3547210 h 3734730"/>
                <a:gd name="connsiteX19" fmla="*/ 4009782 w 4569687"/>
                <a:gd name="connsiteY19" fmla="*/ 3581295 h 3734730"/>
                <a:gd name="connsiteX20" fmla="*/ 3782104 w 4569687"/>
                <a:gd name="connsiteY20" fmla="*/ 3650841 h 3734730"/>
                <a:gd name="connsiteX21" fmla="*/ 3494159 w 4569687"/>
                <a:gd name="connsiteY21" fmla="*/ 3531570 h 3734730"/>
                <a:gd name="connsiteX22" fmla="*/ 3452428 w 4569687"/>
                <a:gd name="connsiteY22" fmla="*/ 3480992 h 3734730"/>
                <a:gd name="connsiteX23" fmla="*/ 3441126 w 4569687"/>
                <a:gd name="connsiteY23" fmla="*/ 3501813 h 3734730"/>
                <a:gd name="connsiteX24" fmla="*/ 3103456 w 4569687"/>
                <a:gd name="connsiteY24" fmla="*/ 3681351 h 3734730"/>
                <a:gd name="connsiteX25" fmla="*/ 2815511 w 4569687"/>
                <a:gd name="connsiteY25" fmla="*/ 3562080 h 3734730"/>
                <a:gd name="connsiteX26" fmla="*/ 2772231 w 4569687"/>
                <a:gd name="connsiteY26" fmla="*/ 3509625 h 3734730"/>
                <a:gd name="connsiteX27" fmla="*/ 2697608 w 4569687"/>
                <a:gd name="connsiteY27" fmla="*/ 3571194 h 3734730"/>
                <a:gd name="connsiteX28" fmla="*/ 2162552 w 4569687"/>
                <a:gd name="connsiteY28" fmla="*/ 3734631 h 3734730"/>
                <a:gd name="connsiteX29" fmla="*/ 1390478 w 4569687"/>
                <a:gd name="connsiteY29" fmla="*/ 3368488 h 3734730"/>
                <a:gd name="connsiteX30" fmla="*/ 1046262 w 4569687"/>
                <a:gd name="connsiteY30" fmla="*/ 3459623 h 3734730"/>
                <a:gd name="connsiteX31" fmla="*/ 647319 w 4569687"/>
                <a:gd name="connsiteY31" fmla="*/ 3134475 h 3734730"/>
                <a:gd name="connsiteX32" fmla="*/ 642925 w 4569687"/>
                <a:gd name="connsiteY32" fmla="*/ 3090891 h 3734730"/>
                <a:gd name="connsiteX33" fmla="*/ 634894 w 4569687"/>
                <a:gd name="connsiteY33" fmla="*/ 3098188 h 3734730"/>
                <a:gd name="connsiteX34" fmla="*/ 407216 w 4569687"/>
                <a:gd name="connsiteY34" fmla="*/ 3167734 h 3734730"/>
                <a:gd name="connsiteX35" fmla="*/ 0 w 4569687"/>
                <a:gd name="connsiteY35" fmla="*/ 2760518 h 3734730"/>
                <a:gd name="connsiteX36" fmla="*/ 407216 w 4569687"/>
                <a:gd name="connsiteY36" fmla="*/ 2353302 h 3734730"/>
                <a:gd name="connsiteX37" fmla="*/ 489284 w 4569687"/>
                <a:gd name="connsiteY37" fmla="*/ 2361575 h 3734730"/>
                <a:gd name="connsiteX38" fmla="*/ 508084 w 4569687"/>
                <a:gd name="connsiteY38" fmla="*/ 2367411 h 3734730"/>
                <a:gd name="connsiteX39" fmla="*/ 503849 w 4569687"/>
                <a:gd name="connsiteY39" fmla="*/ 2325400 h 3734730"/>
                <a:gd name="connsiteX40" fmla="*/ 1121688 w 4569687"/>
                <a:gd name="connsiteY40" fmla="*/ 1707561 h 3734730"/>
                <a:gd name="connsiteX41" fmla="*/ 1246204 w 4569687"/>
                <a:gd name="connsiteY41" fmla="*/ 1720113 h 3734730"/>
                <a:gd name="connsiteX42" fmla="*/ 1284356 w 4569687"/>
                <a:gd name="connsiteY42" fmla="*/ 1731957 h 3734730"/>
                <a:gd name="connsiteX43" fmla="*/ 1305976 w 4569687"/>
                <a:gd name="connsiteY43" fmla="*/ 1705754 h 3734730"/>
                <a:gd name="connsiteX44" fmla="*/ 1742854 w 4569687"/>
                <a:gd name="connsiteY44" fmla="*/ 1524793 h 3734730"/>
                <a:gd name="connsiteX45" fmla="*/ 1760288 w 4569687"/>
                <a:gd name="connsiteY45" fmla="*/ 1526551 h 3734730"/>
                <a:gd name="connsiteX46" fmla="*/ 1748032 w 4569687"/>
                <a:gd name="connsiteY46" fmla="*/ 1487068 h 3734730"/>
                <a:gd name="connsiteX47" fmla="*/ 1742854 w 4569687"/>
                <a:gd name="connsiteY47" fmla="*/ 1435701 h 3734730"/>
                <a:gd name="connsiteX48" fmla="*/ 1946367 w 4569687"/>
                <a:gd name="connsiteY48" fmla="*/ 1185999 h 3734730"/>
                <a:gd name="connsiteX49" fmla="*/ 1956892 w 4569687"/>
                <a:gd name="connsiteY49" fmla="*/ 1184938 h 3734730"/>
                <a:gd name="connsiteX50" fmla="*/ 1963928 w 4569687"/>
                <a:gd name="connsiteY50" fmla="*/ 1115143 h 3734730"/>
                <a:gd name="connsiteX51" fmla="*/ 2450363 w 4569687"/>
                <a:gd name="connsiteY51" fmla="*/ 718687 h 3734730"/>
                <a:gd name="connsiteX52" fmla="*/ 2520904 w 4569687"/>
                <a:gd name="connsiteY52" fmla="*/ 725798 h 3734730"/>
                <a:gd name="connsiteX53" fmla="*/ 2611712 w 4569687"/>
                <a:gd name="connsiteY53" fmla="*/ 0 h 373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69687" h="3734730">
                  <a:moveTo>
                    <a:pt x="2611712" y="0"/>
                  </a:moveTo>
                  <a:lnTo>
                    <a:pt x="2927539" y="0"/>
                  </a:lnTo>
                  <a:lnTo>
                    <a:pt x="3010471" y="662843"/>
                  </a:lnTo>
                  <a:lnTo>
                    <a:pt x="3062414" y="672782"/>
                  </a:lnTo>
                  <a:cubicBezTo>
                    <a:pt x="3191764" y="706062"/>
                    <a:pt x="3302353" y="786083"/>
                    <a:pt x="3375104" y="893768"/>
                  </a:cubicBezTo>
                  <a:lnTo>
                    <a:pt x="3401966" y="943258"/>
                  </a:lnTo>
                  <a:lnTo>
                    <a:pt x="3444529" y="938967"/>
                  </a:lnTo>
                  <a:cubicBezTo>
                    <a:pt x="3668109" y="938967"/>
                    <a:pt x="3859940" y="1074903"/>
                    <a:pt x="3941882" y="1268635"/>
                  </a:cubicBezTo>
                  <a:lnTo>
                    <a:pt x="3950232" y="1295533"/>
                  </a:lnTo>
                  <a:lnTo>
                    <a:pt x="3968452" y="1289878"/>
                  </a:lnTo>
                  <a:cubicBezTo>
                    <a:pt x="3992135" y="1285031"/>
                    <a:pt x="4016657" y="1282486"/>
                    <a:pt x="4041773" y="1282486"/>
                  </a:cubicBezTo>
                  <a:cubicBezTo>
                    <a:pt x="4217586" y="1282486"/>
                    <a:pt x="4364272" y="1407196"/>
                    <a:pt x="4398197" y="1572980"/>
                  </a:cubicBezTo>
                  <a:lnTo>
                    <a:pt x="4401113" y="1601912"/>
                  </a:lnTo>
                  <a:lnTo>
                    <a:pt x="4509768" y="1612865"/>
                  </a:lnTo>
                  <a:lnTo>
                    <a:pt x="4569687" y="1630661"/>
                  </a:lnTo>
                  <a:lnTo>
                    <a:pt x="4569687" y="3685776"/>
                  </a:lnTo>
                  <a:lnTo>
                    <a:pt x="4479175" y="3694900"/>
                  </a:lnTo>
                  <a:cubicBezTo>
                    <a:pt x="4332673" y="3694900"/>
                    <a:pt x="4196572" y="3650364"/>
                    <a:pt x="4083674" y="3574092"/>
                  </a:cubicBezTo>
                  <a:lnTo>
                    <a:pt x="4051094" y="3547210"/>
                  </a:lnTo>
                  <a:lnTo>
                    <a:pt x="4009782" y="3581295"/>
                  </a:lnTo>
                  <a:cubicBezTo>
                    <a:pt x="3944790" y="3625203"/>
                    <a:pt x="3866441" y="3650841"/>
                    <a:pt x="3782104" y="3650841"/>
                  </a:cubicBezTo>
                  <a:cubicBezTo>
                    <a:pt x="3669655" y="3650841"/>
                    <a:pt x="3567851" y="3605262"/>
                    <a:pt x="3494159" y="3531570"/>
                  </a:cubicBezTo>
                  <a:lnTo>
                    <a:pt x="3452428" y="3480992"/>
                  </a:lnTo>
                  <a:lnTo>
                    <a:pt x="3441126" y="3501813"/>
                  </a:lnTo>
                  <a:cubicBezTo>
                    <a:pt x="3367946" y="3610134"/>
                    <a:pt x="3244018" y="3681351"/>
                    <a:pt x="3103456" y="3681351"/>
                  </a:cubicBezTo>
                  <a:cubicBezTo>
                    <a:pt x="2991007" y="3681351"/>
                    <a:pt x="2889203" y="3635772"/>
                    <a:pt x="2815511" y="3562080"/>
                  </a:cubicBezTo>
                  <a:lnTo>
                    <a:pt x="2772231" y="3509625"/>
                  </a:lnTo>
                  <a:lnTo>
                    <a:pt x="2697608" y="3571194"/>
                  </a:lnTo>
                  <a:cubicBezTo>
                    <a:pt x="2544873" y="3674380"/>
                    <a:pt x="2382991" y="3737583"/>
                    <a:pt x="2162552" y="3734631"/>
                  </a:cubicBezTo>
                  <a:cubicBezTo>
                    <a:pt x="1740716" y="3728982"/>
                    <a:pt x="1534323" y="3547967"/>
                    <a:pt x="1390478" y="3368488"/>
                  </a:cubicBezTo>
                  <a:cubicBezTo>
                    <a:pt x="1316786" y="3442180"/>
                    <a:pt x="1170122" y="3498625"/>
                    <a:pt x="1046262" y="3459623"/>
                  </a:cubicBezTo>
                  <a:cubicBezTo>
                    <a:pt x="922402" y="3420621"/>
                    <a:pt x="685290" y="3320037"/>
                    <a:pt x="647319" y="3134475"/>
                  </a:cubicBezTo>
                  <a:lnTo>
                    <a:pt x="642925" y="3090891"/>
                  </a:lnTo>
                  <a:lnTo>
                    <a:pt x="634894" y="3098188"/>
                  </a:lnTo>
                  <a:cubicBezTo>
                    <a:pt x="569902" y="3142096"/>
                    <a:pt x="491553" y="3167734"/>
                    <a:pt x="407216" y="3167734"/>
                  </a:cubicBezTo>
                  <a:cubicBezTo>
                    <a:pt x="182317" y="3167734"/>
                    <a:pt x="0" y="2985417"/>
                    <a:pt x="0" y="2760518"/>
                  </a:cubicBezTo>
                  <a:cubicBezTo>
                    <a:pt x="0" y="2535619"/>
                    <a:pt x="182317" y="2353302"/>
                    <a:pt x="407216" y="2353302"/>
                  </a:cubicBezTo>
                  <a:cubicBezTo>
                    <a:pt x="435328" y="2353302"/>
                    <a:pt x="462775" y="2356151"/>
                    <a:pt x="489284" y="2361575"/>
                  </a:cubicBezTo>
                  <a:lnTo>
                    <a:pt x="508084" y="2367411"/>
                  </a:lnTo>
                  <a:lnTo>
                    <a:pt x="503849" y="2325400"/>
                  </a:lnTo>
                  <a:cubicBezTo>
                    <a:pt x="503849" y="1984177"/>
                    <a:pt x="780465" y="1707561"/>
                    <a:pt x="1121688" y="1707561"/>
                  </a:cubicBezTo>
                  <a:cubicBezTo>
                    <a:pt x="1164341" y="1707561"/>
                    <a:pt x="1205984" y="1711883"/>
                    <a:pt x="1246204" y="1720113"/>
                  </a:cubicBezTo>
                  <a:lnTo>
                    <a:pt x="1284356" y="1731957"/>
                  </a:lnTo>
                  <a:lnTo>
                    <a:pt x="1305976" y="1705754"/>
                  </a:lnTo>
                  <a:cubicBezTo>
                    <a:pt x="1417783" y="1593947"/>
                    <a:pt x="1572242" y="1524793"/>
                    <a:pt x="1742854" y="1524793"/>
                  </a:cubicBezTo>
                  <a:lnTo>
                    <a:pt x="1760288" y="1526551"/>
                  </a:lnTo>
                  <a:lnTo>
                    <a:pt x="1748032" y="1487068"/>
                  </a:lnTo>
                  <a:cubicBezTo>
                    <a:pt x="1744637" y="1470476"/>
                    <a:pt x="1742854" y="1453297"/>
                    <a:pt x="1742854" y="1435701"/>
                  </a:cubicBezTo>
                  <a:cubicBezTo>
                    <a:pt x="1742854" y="1312531"/>
                    <a:pt x="1830222" y="1209766"/>
                    <a:pt x="1946367" y="1185999"/>
                  </a:cubicBezTo>
                  <a:lnTo>
                    <a:pt x="1956892" y="1184938"/>
                  </a:lnTo>
                  <a:lnTo>
                    <a:pt x="1963928" y="1115143"/>
                  </a:lnTo>
                  <a:cubicBezTo>
                    <a:pt x="2010227" y="888886"/>
                    <a:pt x="2210419" y="718687"/>
                    <a:pt x="2450363" y="718687"/>
                  </a:cubicBezTo>
                  <a:lnTo>
                    <a:pt x="2520904" y="725798"/>
                  </a:lnTo>
                  <a:lnTo>
                    <a:pt x="261171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nvGrpSpPr>
            <p:cNvPr id="8" name="그룹 7">
              <a:extLst>
                <a:ext uri="{FF2B5EF4-FFF2-40B4-BE49-F238E27FC236}">
                  <a16:creationId xmlns:a16="http://schemas.microsoft.com/office/drawing/2014/main" id="{D0429EA9-A20D-4800-80F6-48970138B795}"/>
                </a:ext>
              </a:extLst>
            </p:cNvPr>
            <p:cNvGrpSpPr/>
            <p:nvPr userDrawn="1"/>
          </p:nvGrpSpPr>
          <p:grpSpPr>
            <a:xfrm>
              <a:off x="6992136" y="387072"/>
              <a:ext cx="704897" cy="1355021"/>
              <a:chOff x="5304862" y="-789923"/>
              <a:chExt cx="645890" cy="1241591"/>
            </a:xfrm>
          </p:grpSpPr>
          <p:grpSp>
            <p:nvGrpSpPr>
              <p:cNvPr id="9" name="그룹 8">
                <a:extLst>
                  <a:ext uri="{FF2B5EF4-FFF2-40B4-BE49-F238E27FC236}">
                    <a16:creationId xmlns:a16="http://schemas.microsoft.com/office/drawing/2014/main" id="{4817FF4C-CE41-4E26-9FB9-CB745F3234F3}"/>
                  </a:ext>
                </a:extLst>
              </p:cNvPr>
              <p:cNvGrpSpPr/>
              <p:nvPr userDrawn="1"/>
            </p:nvGrpSpPr>
            <p:grpSpPr>
              <a:xfrm>
                <a:off x="5377232" y="-789923"/>
                <a:ext cx="495969" cy="1052585"/>
                <a:chOff x="5868144" y="-857099"/>
                <a:chExt cx="495969" cy="1052585"/>
              </a:xfrm>
            </p:grpSpPr>
            <p:sp>
              <p:nvSpPr>
                <p:cNvPr id="16" name="이등변 삼각형 49">
                  <a:extLst>
                    <a:ext uri="{FF2B5EF4-FFF2-40B4-BE49-F238E27FC236}">
                      <a16:creationId xmlns:a16="http://schemas.microsoft.com/office/drawing/2014/main" id="{688B8353-32F5-4D6E-81D9-D597B60FA9D3}"/>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7" name="자유형: 도형 16">
                  <a:extLst>
                    <a:ext uri="{FF2B5EF4-FFF2-40B4-BE49-F238E27FC236}">
                      <a16:creationId xmlns:a16="http://schemas.microsoft.com/office/drawing/2014/main" id="{155478D4-44EA-48AE-860F-E368AD673D03}"/>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자유형: 도형 17">
                  <a:extLst>
                    <a:ext uri="{FF2B5EF4-FFF2-40B4-BE49-F238E27FC236}">
                      <a16:creationId xmlns:a16="http://schemas.microsoft.com/office/drawing/2014/main" id="{1861CCC0-CB32-42D2-947D-1907817DDDAE}"/>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 name="타원 11">
                <a:extLst>
                  <a:ext uri="{FF2B5EF4-FFF2-40B4-BE49-F238E27FC236}">
                    <a16:creationId xmlns:a16="http://schemas.microsoft.com/office/drawing/2014/main" id="{E3ED5D5D-DC92-4BF6-B431-CE8E43382FD0}"/>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직사각형 12">
                <a:extLst>
                  <a:ext uri="{FF2B5EF4-FFF2-40B4-BE49-F238E27FC236}">
                    <a16:creationId xmlns:a16="http://schemas.microsoft.com/office/drawing/2014/main" id="{57F372C6-9816-462E-83F5-DFD56E8AF164}"/>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자유형: 도형 13">
                <a:extLst>
                  <a:ext uri="{FF2B5EF4-FFF2-40B4-BE49-F238E27FC236}">
                    <a16:creationId xmlns:a16="http://schemas.microsoft.com/office/drawing/2014/main" id="{F07321F0-763D-431A-87E5-1BD5F333CAE1}"/>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자유형: 도형 14">
                <a:extLst>
                  <a:ext uri="{FF2B5EF4-FFF2-40B4-BE49-F238E27FC236}">
                    <a16:creationId xmlns:a16="http://schemas.microsoft.com/office/drawing/2014/main" id="{D39A1E25-A8B6-4EE4-8AC8-D262A0C0D580}"/>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Tree>
    <p:extLst>
      <p:ext uri="{BB962C8B-B14F-4D97-AF65-F5344CB8AC3E}">
        <p14:creationId xmlns:p14="http://schemas.microsoft.com/office/powerpoint/2010/main" val="13257892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Images and Contents Layout">
    <p:bg>
      <p:bgPr>
        <a:solidFill>
          <a:schemeClr val="accent1"/>
        </a:solidFill>
        <a:effectLst/>
      </p:bgPr>
    </p:bg>
    <p:spTree>
      <p:nvGrpSpPr>
        <p:cNvPr id="1" name=""/>
        <p:cNvGrpSpPr/>
        <p:nvPr/>
      </p:nvGrpSpPr>
      <p:grpSpPr>
        <a:xfrm>
          <a:off x="0" y="0"/>
          <a:ext cx="0" cy="0"/>
          <a:chOff x="0" y="0"/>
          <a:chExt cx="0" cy="0"/>
        </a:xfrm>
      </p:grpSpPr>
      <p:grpSp>
        <p:nvGrpSpPr>
          <p:cNvPr id="13" name="Group 12"/>
          <p:cNvGrpSpPr/>
          <p:nvPr userDrawn="1"/>
        </p:nvGrpSpPr>
        <p:grpSpPr>
          <a:xfrm>
            <a:off x="3707904" y="1203090"/>
            <a:ext cx="1710999" cy="3600908"/>
            <a:chOff x="3797105" y="1404992"/>
            <a:chExt cx="1548895" cy="3471014"/>
          </a:xfrm>
        </p:grpSpPr>
        <p:sp>
          <p:nvSpPr>
            <p:cNvPr id="9" name="Rectangle 8"/>
            <p:cNvSpPr/>
            <p:nvPr userDrawn="1"/>
          </p:nvSpPr>
          <p:spPr>
            <a:xfrm>
              <a:off x="3797105" y="1909048"/>
              <a:ext cx="1548000" cy="246290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2" name="Isosceles Triangle 11"/>
            <p:cNvSpPr/>
            <p:nvPr userDrawn="1"/>
          </p:nvSpPr>
          <p:spPr>
            <a:xfrm>
              <a:off x="3797105" y="1404992"/>
              <a:ext cx="1548000" cy="504056"/>
            </a:xfrm>
            <a:prstGeom prst="triangle">
              <a:avLst>
                <a:gd name="adj" fmla="val 4905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4" name="Isosceles Triangle 13"/>
            <p:cNvSpPr/>
            <p:nvPr userDrawn="1"/>
          </p:nvSpPr>
          <p:spPr>
            <a:xfrm rot="10800000">
              <a:off x="3798000" y="4371950"/>
              <a:ext cx="1548000" cy="504056"/>
            </a:xfrm>
            <a:prstGeom prst="triangle">
              <a:avLst>
                <a:gd name="adj" fmla="val 4905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8" name="Picture Placeholder 2"/>
          <p:cNvSpPr>
            <a:spLocks noGrp="1"/>
          </p:cNvSpPr>
          <p:nvPr>
            <p:ph type="pic" idx="1" hasCustomPrompt="1"/>
          </p:nvPr>
        </p:nvSpPr>
        <p:spPr>
          <a:xfrm>
            <a:off x="3787227" y="1312181"/>
            <a:ext cx="1548000" cy="1800000"/>
          </a:xfrm>
          <a:custGeom>
            <a:avLst/>
            <a:gdLst>
              <a:gd name="connsiteX0" fmla="*/ 0 w 1440160"/>
              <a:gd name="connsiteY0" fmla="*/ 626356 h 1252711"/>
              <a:gd name="connsiteX1" fmla="*/ 313178 w 1440160"/>
              <a:gd name="connsiteY1" fmla="*/ 0 h 1252711"/>
              <a:gd name="connsiteX2" fmla="*/ 1126982 w 1440160"/>
              <a:gd name="connsiteY2" fmla="*/ 0 h 1252711"/>
              <a:gd name="connsiteX3" fmla="*/ 1440160 w 1440160"/>
              <a:gd name="connsiteY3" fmla="*/ 626356 h 1252711"/>
              <a:gd name="connsiteX4" fmla="*/ 1126982 w 1440160"/>
              <a:gd name="connsiteY4" fmla="*/ 1252711 h 1252711"/>
              <a:gd name="connsiteX5" fmla="*/ 313178 w 1440160"/>
              <a:gd name="connsiteY5" fmla="*/ 1252711 h 1252711"/>
              <a:gd name="connsiteX6" fmla="*/ 0 w 1440160"/>
              <a:gd name="connsiteY6" fmla="*/ 626356 h 1252711"/>
              <a:gd name="connsiteX0" fmla="*/ 0 w 1440160"/>
              <a:gd name="connsiteY0" fmla="*/ 745419 h 1371774"/>
              <a:gd name="connsiteX1" fmla="*/ 679890 w 1440160"/>
              <a:gd name="connsiteY1" fmla="*/ 0 h 1371774"/>
              <a:gd name="connsiteX2" fmla="*/ 1126982 w 1440160"/>
              <a:gd name="connsiteY2" fmla="*/ 119063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440160"/>
              <a:gd name="connsiteY0" fmla="*/ 745419 h 1371774"/>
              <a:gd name="connsiteX1" fmla="*/ 679890 w 1440160"/>
              <a:gd name="connsiteY1" fmla="*/ 0 h 1371774"/>
              <a:gd name="connsiteX2" fmla="*/ 1379395 w 1440160"/>
              <a:gd name="connsiteY2" fmla="*/ 409576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379395"/>
              <a:gd name="connsiteY0" fmla="*/ 745419 h 1371774"/>
              <a:gd name="connsiteX1" fmla="*/ 679890 w 1379395"/>
              <a:gd name="connsiteY1" fmla="*/ 0 h 1371774"/>
              <a:gd name="connsiteX2" fmla="*/ 1379395 w 1379395"/>
              <a:gd name="connsiteY2" fmla="*/ 409576 h 1371774"/>
              <a:gd name="connsiteX3" fmla="*/ 1340147 w 1379395"/>
              <a:gd name="connsiteY3" fmla="*/ 1102607 h 1371774"/>
              <a:gd name="connsiteX4" fmla="*/ 1126982 w 1379395"/>
              <a:gd name="connsiteY4" fmla="*/ 1371774 h 1371774"/>
              <a:gd name="connsiteX5" fmla="*/ 313178 w 1379395"/>
              <a:gd name="connsiteY5" fmla="*/ 1371774 h 1371774"/>
              <a:gd name="connsiteX6" fmla="*/ 0 w 1379395"/>
              <a:gd name="connsiteY6" fmla="*/ 745419 h 1371774"/>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313178 w 1379395"/>
              <a:gd name="connsiteY5" fmla="*/ 1371774 h 1483692"/>
              <a:gd name="connsiteX6" fmla="*/ 0 w 1379395"/>
              <a:gd name="connsiteY6" fmla="*/ 745419 h 1483692"/>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65528 w 1379395"/>
              <a:gd name="connsiteY5" fmla="*/ 1086024 h 1483692"/>
              <a:gd name="connsiteX6" fmla="*/ 0 w 1379395"/>
              <a:gd name="connsiteY6" fmla="*/ 745419 h 1483692"/>
              <a:gd name="connsiteX0" fmla="*/ 32104 w 1313867"/>
              <a:gd name="connsiteY0" fmla="*/ 385851 h 1483692"/>
              <a:gd name="connsiteX1" fmla="*/ 614362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3692"/>
              <a:gd name="connsiteX1" fmla="*/ 647699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8454"/>
              <a:gd name="connsiteX1" fmla="*/ 647699 w 1313867"/>
              <a:gd name="connsiteY1" fmla="*/ 0 h 1488454"/>
              <a:gd name="connsiteX2" fmla="*/ 1313867 w 1313867"/>
              <a:gd name="connsiteY2" fmla="*/ 409576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13867"/>
              <a:gd name="connsiteY0" fmla="*/ 385851 h 1488454"/>
              <a:gd name="connsiteX1" fmla="*/ 647699 w 1313867"/>
              <a:gd name="connsiteY1" fmla="*/ 0 h 1488454"/>
              <a:gd name="connsiteX2" fmla="*/ 1313867 w 1313867"/>
              <a:gd name="connsiteY2" fmla="*/ 397669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29387"/>
              <a:gd name="connsiteY0" fmla="*/ 385851 h 1488454"/>
              <a:gd name="connsiteX1" fmla="*/ 647699 w 1329387"/>
              <a:gd name="connsiteY1" fmla="*/ 0 h 1488454"/>
              <a:gd name="connsiteX2" fmla="*/ 1313867 w 1329387"/>
              <a:gd name="connsiteY2" fmla="*/ 397669 h 1488454"/>
              <a:gd name="connsiteX3" fmla="*/ 1329387 w 1329387"/>
              <a:gd name="connsiteY3" fmla="*/ 1097844 h 1488454"/>
              <a:gd name="connsiteX4" fmla="*/ 656641 w 1329387"/>
              <a:gd name="connsiteY4" fmla="*/ 1488454 h 1488454"/>
              <a:gd name="connsiteX5" fmla="*/ 0 w 1329387"/>
              <a:gd name="connsiteY5" fmla="*/ 1086024 h 1488454"/>
              <a:gd name="connsiteX6" fmla="*/ 32104 w 1329387"/>
              <a:gd name="connsiteY6" fmla="*/ 385851 h 1488454"/>
              <a:gd name="connsiteX0" fmla="*/ 0 w 1297283"/>
              <a:gd name="connsiteY0" fmla="*/ 385851 h 1488454"/>
              <a:gd name="connsiteX1" fmla="*/ 615595 w 1297283"/>
              <a:gd name="connsiteY1" fmla="*/ 0 h 1488454"/>
              <a:gd name="connsiteX2" fmla="*/ 1281763 w 1297283"/>
              <a:gd name="connsiteY2" fmla="*/ 397669 h 1488454"/>
              <a:gd name="connsiteX3" fmla="*/ 1297283 w 1297283"/>
              <a:gd name="connsiteY3" fmla="*/ 1097844 h 1488454"/>
              <a:gd name="connsiteX4" fmla="*/ 624537 w 1297283"/>
              <a:gd name="connsiteY4" fmla="*/ 1488454 h 1488454"/>
              <a:gd name="connsiteX5" fmla="*/ 5996 w 1297283"/>
              <a:gd name="connsiteY5" fmla="*/ 1095549 h 1488454"/>
              <a:gd name="connsiteX6" fmla="*/ 0 w 1297283"/>
              <a:gd name="connsiteY6" fmla="*/ 385851 h 1488454"/>
              <a:gd name="connsiteX0" fmla="*/ 0 w 1281763"/>
              <a:gd name="connsiteY0" fmla="*/ 385851 h 1488454"/>
              <a:gd name="connsiteX1" fmla="*/ 615595 w 1281763"/>
              <a:gd name="connsiteY1" fmla="*/ 0 h 1488454"/>
              <a:gd name="connsiteX2" fmla="*/ 1281763 w 1281763"/>
              <a:gd name="connsiteY2" fmla="*/ 397669 h 1488454"/>
              <a:gd name="connsiteX3" fmla="*/ 1275851 w 1281763"/>
              <a:gd name="connsiteY3" fmla="*/ 1095463 h 1488454"/>
              <a:gd name="connsiteX4" fmla="*/ 624537 w 1281763"/>
              <a:gd name="connsiteY4" fmla="*/ 1488454 h 1488454"/>
              <a:gd name="connsiteX5" fmla="*/ 5996 w 1281763"/>
              <a:gd name="connsiteY5" fmla="*/ 1095549 h 1488454"/>
              <a:gd name="connsiteX6" fmla="*/ 0 w 1281763"/>
              <a:gd name="connsiteY6" fmla="*/ 385851 h 1488454"/>
              <a:gd name="connsiteX0" fmla="*/ 0 w 1281763"/>
              <a:gd name="connsiteY0" fmla="*/ 388233 h 1490836"/>
              <a:gd name="connsiteX1" fmla="*/ 622739 w 1281763"/>
              <a:gd name="connsiteY1" fmla="*/ 0 h 1490836"/>
              <a:gd name="connsiteX2" fmla="*/ 1281763 w 1281763"/>
              <a:gd name="connsiteY2" fmla="*/ 400051 h 1490836"/>
              <a:gd name="connsiteX3" fmla="*/ 1275851 w 1281763"/>
              <a:gd name="connsiteY3" fmla="*/ 1097845 h 1490836"/>
              <a:gd name="connsiteX4" fmla="*/ 624537 w 1281763"/>
              <a:gd name="connsiteY4" fmla="*/ 1490836 h 1490836"/>
              <a:gd name="connsiteX5" fmla="*/ 5996 w 1281763"/>
              <a:gd name="connsiteY5" fmla="*/ 1097931 h 1490836"/>
              <a:gd name="connsiteX6" fmla="*/ 0 w 1281763"/>
              <a:gd name="connsiteY6" fmla="*/ 388233 h 14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1763" h="1490836">
                <a:moveTo>
                  <a:pt x="0" y="388233"/>
                </a:moveTo>
                <a:lnTo>
                  <a:pt x="622739" y="0"/>
                </a:lnTo>
                <a:lnTo>
                  <a:pt x="1281763" y="400051"/>
                </a:lnTo>
                <a:cubicBezTo>
                  <a:pt x="1279792" y="632649"/>
                  <a:pt x="1277822" y="865247"/>
                  <a:pt x="1275851" y="1097845"/>
                </a:cubicBezTo>
                <a:lnTo>
                  <a:pt x="624537" y="1490836"/>
                </a:lnTo>
                <a:lnTo>
                  <a:pt x="5996" y="1097931"/>
                </a:lnTo>
                <a:cubicBezTo>
                  <a:pt x="3997" y="861365"/>
                  <a:pt x="1999" y="624799"/>
                  <a:pt x="0" y="388233"/>
                </a:cubicBezTo>
                <a:close/>
              </a:path>
            </a:pathLst>
          </a:cu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6" name="Picture Placeholder 2"/>
          <p:cNvSpPr>
            <a:spLocks noGrp="1"/>
          </p:cNvSpPr>
          <p:nvPr>
            <p:ph type="pic" idx="12" hasCustomPrompt="1"/>
          </p:nvPr>
        </p:nvSpPr>
        <p:spPr>
          <a:xfrm>
            <a:off x="2059035" y="1276575"/>
            <a:ext cx="1548000" cy="1800000"/>
          </a:xfrm>
          <a:custGeom>
            <a:avLst/>
            <a:gdLst>
              <a:gd name="connsiteX0" fmla="*/ 0 w 1440160"/>
              <a:gd name="connsiteY0" fmla="*/ 626356 h 1252711"/>
              <a:gd name="connsiteX1" fmla="*/ 313178 w 1440160"/>
              <a:gd name="connsiteY1" fmla="*/ 0 h 1252711"/>
              <a:gd name="connsiteX2" fmla="*/ 1126982 w 1440160"/>
              <a:gd name="connsiteY2" fmla="*/ 0 h 1252711"/>
              <a:gd name="connsiteX3" fmla="*/ 1440160 w 1440160"/>
              <a:gd name="connsiteY3" fmla="*/ 626356 h 1252711"/>
              <a:gd name="connsiteX4" fmla="*/ 1126982 w 1440160"/>
              <a:gd name="connsiteY4" fmla="*/ 1252711 h 1252711"/>
              <a:gd name="connsiteX5" fmla="*/ 313178 w 1440160"/>
              <a:gd name="connsiteY5" fmla="*/ 1252711 h 1252711"/>
              <a:gd name="connsiteX6" fmla="*/ 0 w 1440160"/>
              <a:gd name="connsiteY6" fmla="*/ 626356 h 1252711"/>
              <a:gd name="connsiteX0" fmla="*/ 0 w 1440160"/>
              <a:gd name="connsiteY0" fmla="*/ 745419 h 1371774"/>
              <a:gd name="connsiteX1" fmla="*/ 679890 w 1440160"/>
              <a:gd name="connsiteY1" fmla="*/ 0 h 1371774"/>
              <a:gd name="connsiteX2" fmla="*/ 1126982 w 1440160"/>
              <a:gd name="connsiteY2" fmla="*/ 119063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440160"/>
              <a:gd name="connsiteY0" fmla="*/ 745419 h 1371774"/>
              <a:gd name="connsiteX1" fmla="*/ 679890 w 1440160"/>
              <a:gd name="connsiteY1" fmla="*/ 0 h 1371774"/>
              <a:gd name="connsiteX2" fmla="*/ 1379395 w 1440160"/>
              <a:gd name="connsiteY2" fmla="*/ 409576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379395"/>
              <a:gd name="connsiteY0" fmla="*/ 745419 h 1371774"/>
              <a:gd name="connsiteX1" fmla="*/ 679890 w 1379395"/>
              <a:gd name="connsiteY1" fmla="*/ 0 h 1371774"/>
              <a:gd name="connsiteX2" fmla="*/ 1379395 w 1379395"/>
              <a:gd name="connsiteY2" fmla="*/ 409576 h 1371774"/>
              <a:gd name="connsiteX3" fmla="*/ 1340147 w 1379395"/>
              <a:gd name="connsiteY3" fmla="*/ 1102607 h 1371774"/>
              <a:gd name="connsiteX4" fmla="*/ 1126982 w 1379395"/>
              <a:gd name="connsiteY4" fmla="*/ 1371774 h 1371774"/>
              <a:gd name="connsiteX5" fmla="*/ 313178 w 1379395"/>
              <a:gd name="connsiteY5" fmla="*/ 1371774 h 1371774"/>
              <a:gd name="connsiteX6" fmla="*/ 0 w 1379395"/>
              <a:gd name="connsiteY6" fmla="*/ 745419 h 1371774"/>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313178 w 1379395"/>
              <a:gd name="connsiteY5" fmla="*/ 1371774 h 1483692"/>
              <a:gd name="connsiteX6" fmla="*/ 0 w 1379395"/>
              <a:gd name="connsiteY6" fmla="*/ 745419 h 1483692"/>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65528 w 1379395"/>
              <a:gd name="connsiteY5" fmla="*/ 1086024 h 1483692"/>
              <a:gd name="connsiteX6" fmla="*/ 0 w 1379395"/>
              <a:gd name="connsiteY6" fmla="*/ 745419 h 1483692"/>
              <a:gd name="connsiteX0" fmla="*/ 32104 w 1313867"/>
              <a:gd name="connsiteY0" fmla="*/ 385851 h 1483692"/>
              <a:gd name="connsiteX1" fmla="*/ 614362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3692"/>
              <a:gd name="connsiteX1" fmla="*/ 647699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8454"/>
              <a:gd name="connsiteX1" fmla="*/ 647699 w 1313867"/>
              <a:gd name="connsiteY1" fmla="*/ 0 h 1488454"/>
              <a:gd name="connsiteX2" fmla="*/ 1313867 w 1313867"/>
              <a:gd name="connsiteY2" fmla="*/ 409576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13867"/>
              <a:gd name="connsiteY0" fmla="*/ 385851 h 1488454"/>
              <a:gd name="connsiteX1" fmla="*/ 647699 w 1313867"/>
              <a:gd name="connsiteY1" fmla="*/ 0 h 1488454"/>
              <a:gd name="connsiteX2" fmla="*/ 1313867 w 1313867"/>
              <a:gd name="connsiteY2" fmla="*/ 397669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29387"/>
              <a:gd name="connsiteY0" fmla="*/ 385851 h 1488454"/>
              <a:gd name="connsiteX1" fmla="*/ 647699 w 1329387"/>
              <a:gd name="connsiteY1" fmla="*/ 0 h 1488454"/>
              <a:gd name="connsiteX2" fmla="*/ 1313867 w 1329387"/>
              <a:gd name="connsiteY2" fmla="*/ 397669 h 1488454"/>
              <a:gd name="connsiteX3" fmla="*/ 1329387 w 1329387"/>
              <a:gd name="connsiteY3" fmla="*/ 1097844 h 1488454"/>
              <a:gd name="connsiteX4" fmla="*/ 656641 w 1329387"/>
              <a:gd name="connsiteY4" fmla="*/ 1488454 h 1488454"/>
              <a:gd name="connsiteX5" fmla="*/ 0 w 1329387"/>
              <a:gd name="connsiteY5" fmla="*/ 1086024 h 1488454"/>
              <a:gd name="connsiteX6" fmla="*/ 32104 w 1329387"/>
              <a:gd name="connsiteY6" fmla="*/ 385851 h 1488454"/>
              <a:gd name="connsiteX0" fmla="*/ 0 w 1297283"/>
              <a:gd name="connsiteY0" fmla="*/ 385851 h 1488454"/>
              <a:gd name="connsiteX1" fmla="*/ 615595 w 1297283"/>
              <a:gd name="connsiteY1" fmla="*/ 0 h 1488454"/>
              <a:gd name="connsiteX2" fmla="*/ 1281763 w 1297283"/>
              <a:gd name="connsiteY2" fmla="*/ 397669 h 1488454"/>
              <a:gd name="connsiteX3" fmla="*/ 1297283 w 1297283"/>
              <a:gd name="connsiteY3" fmla="*/ 1097844 h 1488454"/>
              <a:gd name="connsiteX4" fmla="*/ 624537 w 1297283"/>
              <a:gd name="connsiteY4" fmla="*/ 1488454 h 1488454"/>
              <a:gd name="connsiteX5" fmla="*/ 5996 w 1297283"/>
              <a:gd name="connsiteY5" fmla="*/ 1095549 h 1488454"/>
              <a:gd name="connsiteX6" fmla="*/ 0 w 1297283"/>
              <a:gd name="connsiteY6" fmla="*/ 385851 h 1488454"/>
              <a:gd name="connsiteX0" fmla="*/ 0 w 1281763"/>
              <a:gd name="connsiteY0" fmla="*/ 385851 h 1488454"/>
              <a:gd name="connsiteX1" fmla="*/ 615595 w 1281763"/>
              <a:gd name="connsiteY1" fmla="*/ 0 h 1488454"/>
              <a:gd name="connsiteX2" fmla="*/ 1281763 w 1281763"/>
              <a:gd name="connsiteY2" fmla="*/ 397669 h 1488454"/>
              <a:gd name="connsiteX3" fmla="*/ 1275851 w 1281763"/>
              <a:gd name="connsiteY3" fmla="*/ 1095463 h 1488454"/>
              <a:gd name="connsiteX4" fmla="*/ 624537 w 1281763"/>
              <a:gd name="connsiteY4" fmla="*/ 1488454 h 1488454"/>
              <a:gd name="connsiteX5" fmla="*/ 5996 w 1281763"/>
              <a:gd name="connsiteY5" fmla="*/ 1095549 h 1488454"/>
              <a:gd name="connsiteX6" fmla="*/ 0 w 1281763"/>
              <a:gd name="connsiteY6" fmla="*/ 385851 h 1488454"/>
              <a:gd name="connsiteX0" fmla="*/ 0 w 1281763"/>
              <a:gd name="connsiteY0" fmla="*/ 388233 h 1490836"/>
              <a:gd name="connsiteX1" fmla="*/ 622739 w 1281763"/>
              <a:gd name="connsiteY1" fmla="*/ 0 h 1490836"/>
              <a:gd name="connsiteX2" fmla="*/ 1281763 w 1281763"/>
              <a:gd name="connsiteY2" fmla="*/ 400051 h 1490836"/>
              <a:gd name="connsiteX3" fmla="*/ 1275851 w 1281763"/>
              <a:gd name="connsiteY3" fmla="*/ 1097845 h 1490836"/>
              <a:gd name="connsiteX4" fmla="*/ 624537 w 1281763"/>
              <a:gd name="connsiteY4" fmla="*/ 1490836 h 1490836"/>
              <a:gd name="connsiteX5" fmla="*/ 5996 w 1281763"/>
              <a:gd name="connsiteY5" fmla="*/ 1097931 h 1490836"/>
              <a:gd name="connsiteX6" fmla="*/ 0 w 1281763"/>
              <a:gd name="connsiteY6" fmla="*/ 388233 h 14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1763" h="1490836">
                <a:moveTo>
                  <a:pt x="0" y="388233"/>
                </a:moveTo>
                <a:lnTo>
                  <a:pt x="622739" y="0"/>
                </a:lnTo>
                <a:lnTo>
                  <a:pt x="1281763" y="400051"/>
                </a:lnTo>
                <a:cubicBezTo>
                  <a:pt x="1279792" y="632649"/>
                  <a:pt x="1277822" y="865247"/>
                  <a:pt x="1275851" y="1097845"/>
                </a:cubicBezTo>
                <a:lnTo>
                  <a:pt x="624537" y="1490836"/>
                </a:lnTo>
                <a:lnTo>
                  <a:pt x="5996" y="1097931"/>
                </a:lnTo>
                <a:cubicBezTo>
                  <a:pt x="3997" y="861365"/>
                  <a:pt x="1999" y="624799"/>
                  <a:pt x="0" y="388233"/>
                </a:cubicBezTo>
                <a:close/>
              </a:path>
            </a:pathLst>
          </a:cu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7" name="Picture Placeholder 2"/>
          <p:cNvSpPr>
            <a:spLocks noGrp="1"/>
          </p:cNvSpPr>
          <p:nvPr>
            <p:ph type="pic" idx="13" hasCustomPrompt="1"/>
          </p:nvPr>
        </p:nvSpPr>
        <p:spPr>
          <a:xfrm>
            <a:off x="330843" y="1276575"/>
            <a:ext cx="1548000" cy="1800000"/>
          </a:xfrm>
          <a:custGeom>
            <a:avLst/>
            <a:gdLst>
              <a:gd name="connsiteX0" fmla="*/ 0 w 1440160"/>
              <a:gd name="connsiteY0" fmla="*/ 626356 h 1252711"/>
              <a:gd name="connsiteX1" fmla="*/ 313178 w 1440160"/>
              <a:gd name="connsiteY1" fmla="*/ 0 h 1252711"/>
              <a:gd name="connsiteX2" fmla="*/ 1126982 w 1440160"/>
              <a:gd name="connsiteY2" fmla="*/ 0 h 1252711"/>
              <a:gd name="connsiteX3" fmla="*/ 1440160 w 1440160"/>
              <a:gd name="connsiteY3" fmla="*/ 626356 h 1252711"/>
              <a:gd name="connsiteX4" fmla="*/ 1126982 w 1440160"/>
              <a:gd name="connsiteY4" fmla="*/ 1252711 h 1252711"/>
              <a:gd name="connsiteX5" fmla="*/ 313178 w 1440160"/>
              <a:gd name="connsiteY5" fmla="*/ 1252711 h 1252711"/>
              <a:gd name="connsiteX6" fmla="*/ 0 w 1440160"/>
              <a:gd name="connsiteY6" fmla="*/ 626356 h 1252711"/>
              <a:gd name="connsiteX0" fmla="*/ 0 w 1440160"/>
              <a:gd name="connsiteY0" fmla="*/ 745419 h 1371774"/>
              <a:gd name="connsiteX1" fmla="*/ 679890 w 1440160"/>
              <a:gd name="connsiteY1" fmla="*/ 0 h 1371774"/>
              <a:gd name="connsiteX2" fmla="*/ 1126982 w 1440160"/>
              <a:gd name="connsiteY2" fmla="*/ 119063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440160"/>
              <a:gd name="connsiteY0" fmla="*/ 745419 h 1371774"/>
              <a:gd name="connsiteX1" fmla="*/ 679890 w 1440160"/>
              <a:gd name="connsiteY1" fmla="*/ 0 h 1371774"/>
              <a:gd name="connsiteX2" fmla="*/ 1379395 w 1440160"/>
              <a:gd name="connsiteY2" fmla="*/ 409576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379395"/>
              <a:gd name="connsiteY0" fmla="*/ 745419 h 1371774"/>
              <a:gd name="connsiteX1" fmla="*/ 679890 w 1379395"/>
              <a:gd name="connsiteY1" fmla="*/ 0 h 1371774"/>
              <a:gd name="connsiteX2" fmla="*/ 1379395 w 1379395"/>
              <a:gd name="connsiteY2" fmla="*/ 409576 h 1371774"/>
              <a:gd name="connsiteX3" fmla="*/ 1340147 w 1379395"/>
              <a:gd name="connsiteY3" fmla="*/ 1102607 h 1371774"/>
              <a:gd name="connsiteX4" fmla="*/ 1126982 w 1379395"/>
              <a:gd name="connsiteY4" fmla="*/ 1371774 h 1371774"/>
              <a:gd name="connsiteX5" fmla="*/ 313178 w 1379395"/>
              <a:gd name="connsiteY5" fmla="*/ 1371774 h 1371774"/>
              <a:gd name="connsiteX6" fmla="*/ 0 w 1379395"/>
              <a:gd name="connsiteY6" fmla="*/ 745419 h 1371774"/>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313178 w 1379395"/>
              <a:gd name="connsiteY5" fmla="*/ 1371774 h 1483692"/>
              <a:gd name="connsiteX6" fmla="*/ 0 w 1379395"/>
              <a:gd name="connsiteY6" fmla="*/ 745419 h 1483692"/>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65528 w 1379395"/>
              <a:gd name="connsiteY5" fmla="*/ 1086024 h 1483692"/>
              <a:gd name="connsiteX6" fmla="*/ 0 w 1379395"/>
              <a:gd name="connsiteY6" fmla="*/ 745419 h 1483692"/>
              <a:gd name="connsiteX0" fmla="*/ 32104 w 1313867"/>
              <a:gd name="connsiteY0" fmla="*/ 385851 h 1483692"/>
              <a:gd name="connsiteX1" fmla="*/ 614362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3692"/>
              <a:gd name="connsiteX1" fmla="*/ 647699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8454"/>
              <a:gd name="connsiteX1" fmla="*/ 647699 w 1313867"/>
              <a:gd name="connsiteY1" fmla="*/ 0 h 1488454"/>
              <a:gd name="connsiteX2" fmla="*/ 1313867 w 1313867"/>
              <a:gd name="connsiteY2" fmla="*/ 409576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13867"/>
              <a:gd name="connsiteY0" fmla="*/ 385851 h 1488454"/>
              <a:gd name="connsiteX1" fmla="*/ 647699 w 1313867"/>
              <a:gd name="connsiteY1" fmla="*/ 0 h 1488454"/>
              <a:gd name="connsiteX2" fmla="*/ 1313867 w 1313867"/>
              <a:gd name="connsiteY2" fmla="*/ 397669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29387"/>
              <a:gd name="connsiteY0" fmla="*/ 385851 h 1488454"/>
              <a:gd name="connsiteX1" fmla="*/ 647699 w 1329387"/>
              <a:gd name="connsiteY1" fmla="*/ 0 h 1488454"/>
              <a:gd name="connsiteX2" fmla="*/ 1313867 w 1329387"/>
              <a:gd name="connsiteY2" fmla="*/ 397669 h 1488454"/>
              <a:gd name="connsiteX3" fmla="*/ 1329387 w 1329387"/>
              <a:gd name="connsiteY3" fmla="*/ 1097844 h 1488454"/>
              <a:gd name="connsiteX4" fmla="*/ 656641 w 1329387"/>
              <a:gd name="connsiteY4" fmla="*/ 1488454 h 1488454"/>
              <a:gd name="connsiteX5" fmla="*/ 0 w 1329387"/>
              <a:gd name="connsiteY5" fmla="*/ 1086024 h 1488454"/>
              <a:gd name="connsiteX6" fmla="*/ 32104 w 1329387"/>
              <a:gd name="connsiteY6" fmla="*/ 385851 h 1488454"/>
              <a:gd name="connsiteX0" fmla="*/ 0 w 1297283"/>
              <a:gd name="connsiteY0" fmla="*/ 385851 h 1488454"/>
              <a:gd name="connsiteX1" fmla="*/ 615595 w 1297283"/>
              <a:gd name="connsiteY1" fmla="*/ 0 h 1488454"/>
              <a:gd name="connsiteX2" fmla="*/ 1281763 w 1297283"/>
              <a:gd name="connsiteY2" fmla="*/ 397669 h 1488454"/>
              <a:gd name="connsiteX3" fmla="*/ 1297283 w 1297283"/>
              <a:gd name="connsiteY3" fmla="*/ 1097844 h 1488454"/>
              <a:gd name="connsiteX4" fmla="*/ 624537 w 1297283"/>
              <a:gd name="connsiteY4" fmla="*/ 1488454 h 1488454"/>
              <a:gd name="connsiteX5" fmla="*/ 5996 w 1297283"/>
              <a:gd name="connsiteY5" fmla="*/ 1095549 h 1488454"/>
              <a:gd name="connsiteX6" fmla="*/ 0 w 1297283"/>
              <a:gd name="connsiteY6" fmla="*/ 385851 h 1488454"/>
              <a:gd name="connsiteX0" fmla="*/ 0 w 1281763"/>
              <a:gd name="connsiteY0" fmla="*/ 385851 h 1488454"/>
              <a:gd name="connsiteX1" fmla="*/ 615595 w 1281763"/>
              <a:gd name="connsiteY1" fmla="*/ 0 h 1488454"/>
              <a:gd name="connsiteX2" fmla="*/ 1281763 w 1281763"/>
              <a:gd name="connsiteY2" fmla="*/ 397669 h 1488454"/>
              <a:gd name="connsiteX3" fmla="*/ 1275851 w 1281763"/>
              <a:gd name="connsiteY3" fmla="*/ 1095463 h 1488454"/>
              <a:gd name="connsiteX4" fmla="*/ 624537 w 1281763"/>
              <a:gd name="connsiteY4" fmla="*/ 1488454 h 1488454"/>
              <a:gd name="connsiteX5" fmla="*/ 5996 w 1281763"/>
              <a:gd name="connsiteY5" fmla="*/ 1095549 h 1488454"/>
              <a:gd name="connsiteX6" fmla="*/ 0 w 1281763"/>
              <a:gd name="connsiteY6" fmla="*/ 385851 h 1488454"/>
              <a:gd name="connsiteX0" fmla="*/ 0 w 1281763"/>
              <a:gd name="connsiteY0" fmla="*/ 388233 h 1490836"/>
              <a:gd name="connsiteX1" fmla="*/ 622739 w 1281763"/>
              <a:gd name="connsiteY1" fmla="*/ 0 h 1490836"/>
              <a:gd name="connsiteX2" fmla="*/ 1281763 w 1281763"/>
              <a:gd name="connsiteY2" fmla="*/ 400051 h 1490836"/>
              <a:gd name="connsiteX3" fmla="*/ 1275851 w 1281763"/>
              <a:gd name="connsiteY3" fmla="*/ 1097845 h 1490836"/>
              <a:gd name="connsiteX4" fmla="*/ 624537 w 1281763"/>
              <a:gd name="connsiteY4" fmla="*/ 1490836 h 1490836"/>
              <a:gd name="connsiteX5" fmla="*/ 5996 w 1281763"/>
              <a:gd name="connsiteY5" fmla="*/ 1097931 h 1490836"/>
              <a:gd name="connsiteX6" fmla="*/ 0 w 1281763"/>
              <a:gd name="connsiteY6" fmla="*/ 388233 h 14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1763" h="1490836">
                <a:moveTo>
                  <a:pt x="0" y="388233"/>
                </a:moveTo>
                <a:lnTo>
                  <a:pt x="622739" y="0"/>
                </a:lnTo>
                <a:lnTo>
                  <a:pt x="1281763" y="400051"/>
                </a:lnTo>
                <a:cubicBezTo>
                  <a:pt x="1279792" y="632649"/>
                  <a:pt x="1277822" y="865247"/>
                  <a:pt x="1275851" y="1097845"/>
                </a:cubicBezTo>
                <a:lnTo>
                  <a:pt x="624537" y="1490836"/>
                </a:lnTo>
                <a:lnTo>
                  <a:pt x="5996" y="1097931"/>
                </a:lnTo>
                <a:cubicBezTo>
                  <a:pt x="3997" y="861365"/>
                  <a:pt x="1999" y="624799"/>
                  <a:pt x="0" y="388233"/>
                </a:cubicBezTo>
                <a:close/>
              </a:path>
            </a:pathLst>
          </a:cu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9" name="Picture Placeholder 2"/>
          <p:cNvSpPr>
            <a:spLocks noGrp="1"/>
          </p:cNvSpPr>
          <p:nvPr>
            <p:ph type="pic" idx="14" hasCustomPrompt="1"/>
          </p:nvPr>
        </p:nvSpPr>
        <p:spPr>
          <a:xfrm>
            <a:off x="7243611" y="1276575"/>
            <a:ext cx="1548000" cy="1800000"/>
          </a:xfrm>
          <a:custGeom>
            <a:avLst/>
            <a:gdLst>
              <a:gd name="connsiteX0" fmla="*/ 0 w 1440160"/>
              <a:gd name="connsiteY0" fmla="*/ 626356 h 1252711"/>
              <a:gd name="connsiteX1" fmla="*/ 313178 w 1440160"/>
              <a:gd name="connsiteY1" fmla="*/ 0 h 1252711"/>
              <a:gd name="connsiteX2" fmla="*/ 1126982 w 1440160"/>
              <a:gd name="connsiteY2" fmla="*/ 0 h 1252711"/>
              <a:gd name="connsiteX3" fmla="*/ 1440160 w 1440160"/>
              <a:gd name="connsiteY3" fmla="*/ 626356 h 1252711"/>
              <a:gd name="connsiteX4" fmla="*/ 1126982 w 1440160"/>
              <a:gd name="connsiteY4" fmla="*/ 1252711 h 1252711"/>
              <a:gd name="connsiteX5" fmla="*/ 313178 w 1440160"/>
              <a:gd name="connsiteY5" fmla="*/ 1252711 h 1252711"/>
              <a:gd name="connsiteX6" fmla="*/ 0 w 1440160"/>
              <a:gd name="connsiteY6" fmla="*/ 626356 h 1252711"/>
              <a:gd name="connsiteX0" fmla="*/ 0 w 1440160"/>
              <a:gd name="connsiteY0" fmla="*/ 745419 h 1371774"/>
              <a:gd name="connsiteX1" fmla="*/ 679890 w 1440160"/>
              <a:gd name="connsiteY1" fmla="*/ 0 h 1371774"/>
              <a:gd name="connsiteX2" fmla="*/ 1126982 w 1440160"/>
              <a:gd name="connsiteY2" fmla="*/ 119063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440160"/>
              <a:gd name="connsiteY0" fmla="*/ 745419 h 1371774"/>
              <a:gd name="connsiteX1" fmla="*/ 679890 w 1440160"/>
              <a:gd name="connsiteY1" fmla="*/ 0 h 1371774"/>
              <a:gd name="connsiteX2" fmla="*/ 1379395 w 1440160"/>
              <a:gd name="connsiteY2" fmla="*/ 409576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379395"/>
              <a:gd name="connsiteY0" fmla="*/ 745419 h 1371774"/>
              <a:gd name="connsiteX1" fmla="*/ 679890 w 1379395"/>
              <a:gd name="connsiteY1" fmla="*/ 0 h 1371774"/>
              <a:gd name="connsiteX2" fmla="*/ 1379395 w 1379395"/>
              <a:gd name="connsiteY2" fmla="*/ 409576 h 1371774"/>
              <a:gd name="connsiteX3" fmla="*/ 1340147 w 1379395"/>
              <a:gd name="connsiteY3" fmla="*/ 1102607 h 1371774"/>
              <a:gd name="connsiteX4" fmla="*/ 1126982 w 1379395"/>
              <a:gd name="connsiteY4" fmla="*/ 1371774 h 1371774"/>
              <a:gd name="connsiteX5" fmla="*/ 313178 w 1379395"/>
              <a:gd name="connsiteY5" fmla="*/ 1371774 h 1371774"/>
              <a:gd name="connsiteX6" fmla="*/ 0 w 1379395"/>
              <a:gd name="connsiteY6" fmla="*/ 745419 h 1371774"/>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313178 w 1379395"/>
              <a:gd name="connsiteY5" fmla="*/ 1371774 h 1483692"/>
              <a:gd name="connsiteX6" fmla="*/ 0 w 1379395"/>
              <a:gd name="connsiteY6" fmla="*/ 745419 h 1483692"/>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65528 w 1379395"/>
              <a:gd name="connsiteY5" fmla="*/ 1086024 h 1483692"/>
              <a:gd name="connsiteX6" fmla="*/ 0 w 1379395"/>
              <a:gd name="connsiteY6" fmla="*/ 745419 h 1483692"/>
              <a:gd name="connsiteX0" fmla="*/ 32104 w 1313867"/>
              <a:gd name="connsiteY0" fmla="*/ 385851 h 1483692"/>
              <a:gd name="connsiteX1" fmla="*/ 614362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3692"/>
              <a:gd name="connsiteX1" fmla="*/ 647699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8454"/>
              <a:gd name="connsiteX1" fmla="*/ 647699 w 1313867"/>
              <a:gd name="connsiteY1" fmla="*/ 0 h 1488454"/>
              <a:gd name="connsiteX2" fmla="*/ 1313867 w 1313867"/>
              <a:gd name="connsiteY2" fmla="*/ 409576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13867"/>
              <a:gd name="connsiteY0" fmla="*/ 385851 h 1488454"/>
              <a:gd name="connsiteX1" fmla="*/ 647699 w 1313867"/>
              <a:gd name="connsiteY1" fmla="*/ 0 h 1488454"/>
              <a:gd name="connsiteX2" fmla="*/ 1313867 w 1313867"/>
              <a:gd name="connsiteY2" fmla="*/ 397669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29387"/>
              <a:gd name="connsiteY0" fmla="*/ 385851 h 1488454"/>
              <a:gd name="connsiteX1" fmla="*/ 647699 w 1329387"/>
              <a:gd name="connsiteY1" fmla="*/ 0 h 1488454"/>
              <a:gd name="connsiteX2" fmla="*/ 1313867 w 1329387"/>
              <a:gd name="connsiteY2" fmla="*/ 397669 h 1488454"/>
              <a:gd name="connsiteX3" fmla="*/ 1329387 w 1329387"/>
              <a:gd name="connsiteY3" fmla="*/ 1097844 h 1488454"/>
              <a:gd name="connsiteX4" fmla="*/ 656641 w 1329387"/>
              <a:gd name="connsiteY4" fmla="*/ 1488454 h 1488454"/>
              <a:gd name="connsiteX5" fmla="*/ 0 w 1329387"/>
              <a:gd name="connsiteY5" fmla="*/ 1086024 h 1488454"/>
              <a:gd name="connsiteX6" fmla="*/ 32104 w 1329387"/>
              <a:gd name="connsiteY6" fmla="*/ 385851 h 1488454"/>
              <a:gd name="connsiteX0" fmla="*/ 0 w 1297283"/>
              <a:gd name="connsiteY0" fmla="*/ 385851 h 1488454"/>
              <a:gd name="connsiteX1" fmla="*/ 615595 w 1297283"/>
              <a:gd name="connsiteY1" fmla="*/ 0 h 1488454"/>
              <a:gd name="connsiteX2" fmla="*/ 1281763 w 1297283"/>
              <a:gd name="connsiteY2" fmla="*/ 397669 h 1488454"/>
              <a:gd name="connsiteX3" fmla="*/ 1297283 w 1297283"/>
              <a:gd name="connsiteY3" fmla="*/ 1097844 h 1488454"/>
              <a:gd name="connsiteX4" fmla="*/ 624537 w 1297283"/>
              <a:gd name="connsiteY4" fmla="*/ 1488454 h 1488454"/>
              <a:gd name="connsiteX5" fmla="*/ 5996 w 1297283"/>
              <a:gd name="connsiteY5" fmla="*/ 1095549 h 1488454"/>
              <a:gd name="connsiteX6" fmla="*/ 0 w 1297283"/>
              <a:gd name="connsiteY6" fmla="*/ 385851 h 1488454"/>
              <a:gd name="connsiteX0" fmla="*/ 0 w 1281763"/>
              <a:gd name="connsiteY0" fmla="*/ 385851 h 1488454"/>
              <a:gd name="connsiteX1" fmla="*/ 615595 w 1281763"/>
              <a:gd name="connsiteY1" fmla="*/ 0 h 1488454"/>
              <a:gd name="connsiteX2" fmla="*/ 1281763 w 1281763"/>
              <a:gd name="connsiteY2" fmla="*/ 397669 h 1488454"/>
              <a:gd name="connsiteX3" fmla="*/ 1275851 w 1281763"/>
              <a:gd name="connsiteY3" fmla="*/ 1095463 h 1488454"/>
              <a:gd name="connsiteX4" fmla="*/ 624537 w 1281763"/>
              <a:gd name="connsiteY4" fmla="*/ 1488454 h 1488454"/>
              <a:gd name="connsiteX5" fmla="*/ 5996 w 1281763"/>
              <a:gd name="connsiteY5" fmla="*/ 1095549 h 1488454"/>
              <a:gd name="connsiteX6" fmla="*/ 0 w 1281763"/>
              <a:gd name="connsiteY6" fmla="*/ 385851 h 1488454"/>
              <a:gd name="connsiteX0" fmla="*/ 0 w 1281763"/>
              <a:gd name="connsiteY0" fmla="*/ 388233 h 1490836"/>
              <a:gd name="connsiteX1" fmla="*/ 622739 w 1281763"/>
              <a:gd name="connsiteY1" fmla="*/ 0 h 1490836"/>
              <a:gd name="connsiteX2" fmla="*/ 1281763 w 1281763"/>
              <a:gd name="connsiteY2" fmla="*/ 400051 h 1490836"/>
              <a:gd name="connsiteX3" fmla="*/ 1275851 w 1281763"/>
              <a:gd name="connsiteY3" fmla="*/ 1097845 h 1490836"/>
              <a:gd name="connsiteX4" fmla="*/ 624537 w 1281763"/>
              <a:gd name="connsiteY4" fmla="*/ 1490836 h 1490836"/>
              <a:gd name="connsiteX5" fmla="*/ 5996 w 1281763"/>
              <a:gd name="connsiteY5" fmla="*/ 1097931 h 1490836"/>
              <a:gd name="connsiteX6" fmla="*/ 0 w 1281763"/>
              <a:gd name="connsiteY6" fmla="*/ 388233 h 14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1763" h="1490836">
                <a:moveTo>
                  <a:pt x="0" y="388233"/>
                </a:moveTo>
                <a:lnTo>
                  <a:pt x="622739" y="0"/>
                </a:lnTo>
                <a:lnTo>
                  <a:pt x="1281763" y="400051"/>
                </a:lnTo>
                <a:cubicBezTo>
                  <a:pt x="1279792" y="632649"/>
                  <a:pt x="1277822" y="865247"/>
                  <a:pt x="1275851" y="1097845"/>
                </a:cubicBezTo>
                <a:lnTo>
                  <a:pt x="624537" y="1490836"/>
                </a:lnTo>
                <a:lnTo>
                  <a:pt x="5996" y="1097931"/>
                </a:lnTo>
                <a:cubicBezTo>
                  <a:pt x="3997" y="861365"/>
                  <a:pt x="1999" y="624799"/>
                  <a:pt x="0" y="388233"/>
                </a:cubicBezTo>
                <a:close/>
              </a:path>
            </a:pathLst>
          </a:cu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0" name="Picture Placeholder 2"/>
          <p:cNvSpPr>
            <a:spLocks noGrp="1"/>
          </p:cNvSpPr>
          <p:nvPr>
            <p:ph type="pic" idx="15" hasCustomPrompt="1"/>
          </p:nvPr>
        </p:nvSpPr>
        <p:spPr>
          <a:xfrm>
            <a:off x="5515419" y="1276575"/>
            <a:ext cx="1548000" cy="1800000"/>
          </a:xfrm>
          <a:custGeom>
            <a:avLst/>
            <a:gdLst>
              <a:gd name="connsiteX0" fmla="*/ 0 w 1440160"/>
              <a:gd name="connsiteY0" fmla="*/ 626356 h 1252711"/>
              <a:gd name="connsiteX1" fmla="*/ 313178 w 1440160"/>
              <a:gd name="connsiteY1" fmla="*/ 0 h 1252711"/>
              <a:gd name="connsiteX2" fmla="*/ 1126982 w 1440160"/>
              <a:gd name="connsiteY2" fmla="*/ 0 h 1252711"/>
              <a:gd name="connsiteX3" fmla="*/ 1440160 w 1440160"/>
              <a:gd name="connsiteY3" fmla="*/ 626356 h 1252711"/>
              <a:gd name="connsiteX4" fmla="*/ 1126982 w 1440160"/>
              <a:gd name="connsiteY4" fmla="*/ 1252711 h 1252711"/>
              <a:gd name="connsiteX5" fmla="*/ 313178 w 1440160"/>
              <a:gd name="connsiteY5" fmla="*/ 1252711 h 1252711"/>
              <a:gd name="connsiteX6" fmla="*/ 0 w 1440160"/>
              <a:gd name="connsiteY6" fmla="*/ 626356 h 1252711"/>
              <a:gd name="connsiteX0" fmla="*/ 0 w 1440160"/>
              <a:gd name="connsiteY0" fmla="*/ 745419 h 1371774"/>
              <a:gd name="connsiteX1" fmla="*/ 679890 w 1440160"/>
              <a:gd name="connsiteY1" fmla="*/ 0 h 1371774"/>
              <a:gd name="connsiteX2" fmla="*/ 1126982 w 1440160"/>
              <a:gd name="connsiteY2" fmla="*/ 119063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440160"/>
              <a:gd name="connsiteY0" fmla="*/ 745419 h 1371774"/>
              <a:gd name="connsiteX1" fmla="*/ 679890 w 1440160"/>
              <a:gd name="connsiteY1" fmla="*/ 0 h 1371774"/>
              <a:gd name="connsiteX2" fmla="*/ 1379395 w 1440160"/>
              <a:gd name="connsiteY2" fmla="*/ 409576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379395"/>
              <a:gd name="connsiteY0" fmla="*/ 745419 h 1371774"/>
              <a:gd name="connsiteX1" fmla="*/ 679890 w 1379395"/>
              <a:gd name="connsiteY1" fmla="*/ 0 h 1371774"/>
              <a:gd name="connsiteX2" fmla="*/ 1379395 w 1379395"/>
              <a:gd name="connsiteY2" fmla="*/ 409576 h 1371774"/>
              <a:gd name="connsiteX3" fmla="*/ 1340147 w 1379395"/>
              <a:gd name="connsiteY3" fmla="*/ 1102607 h 1371774"/>
              <a:gd name="connsiteX4" fmla="*/ 1126982 w 1379395"/>
              <a:gd name="connsiteY4" fmla="*/ 1371774 h 1371774"/>
              <a:gd name="connsiteX5" fmla="*/ 313178 w 1379395"/>
              <a:gd name="connsiteY5" fmla="*/ 1371774 h 1371774"/>
              <a:gd name="connsiteX6" fmla="*/ 0 w 1379395"/>
              <a:gd name="connsiteY6" fmla="*/ 745419 h 1371774"/>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313178 w 1379395"/>
              <a:gd name="connsiteY5" fmla="*/ 1371774 h 1483692"/>
              <a:gd name="connsiteX6" fmla="*/ 0 w 1379395"/>
              <a:gd name="connsiteY6" fmla="*/ 745419 h 1483692"/>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65528 w 1379395"/>
              <a:gd name="connsiteY5" fmla="*/ 1086024 h 1483692"/>
              <a:gd name="connsiteX6" fmla="*/ 0 w 1379395"/>
              <a:gd name="connsiteY6" fmla="*/ 745419 h 1483692"/>
              <a:gd name="connsiteX0" fmla="*/ 32104 w 1313867"/>
              <a:gd name="connsiteY0" fmla="*/ 385851 h 1483692"/>
              <a:gd name="connsiteX1" fmla="*/ 614362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3692"/>
              <a:gd name="connsiteX1" fmla="*/ 647699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8454"/>
              <a:gd name="connsiteX1" fmla="*/ 647699 w 1313867"/>
              <a:gd name="connsiteY1" fmla="*/ 0 h 1488454"/>
              <a:gd name="connsiteX2" fmla="*/ 1313867 w 1313867"/>
              <a:gd name="connsiteY2" fmla="*/ 409576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13867"/>
              <a:gd name="connsiteY0" fmla="*/ 385851 h 1488454"/>
              <a:gd name="connsiteX1" fmla="*/ 647699 w 1313867"/>
              <a:gd name="connsiteY1" fmla="*/ 0 h 1488454"/>
              <a:gd name="connsiteX2" fmla="*/ 1313867 w 1313867"/>
              <a:gd name="connsiteY2" fmla="*/ 397669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29387"/>
              <a:gd name="connsiteY0" fmla="*/ 385851 h 1488454"/>
              <a:gd name="connsiteX1" fmla="*/ 647699 w 1329387"/>
              <a:gd name="connsiteY1" fmla="*/ 0 h 1488454"/>
              <a:gd name="connsiteX2" fmla="*/ 1313867 w 1329387"/>
              <a:gd name="connsiteY2" fmla="*/ 397669 h 1488454"/>
              <a:gd name="connsiteX3" fmla="*/ 1329387 w 1329387"/>
              <a:gd name="connsiteY3" fmla="*/ 1097844 h 1488454"/>
              <a:gd name="connsiteX4" fmla="*/ 656641 w 1329387"/>
              <a:gd name="connsiteY4" fmla="*/ 1488454 h 1488454"/>
              <a:gd name="connsiteX5" fmla="*/ 0 w 1329387"/>
              <a:gd name="connsiteY5" fmla="*/ 1086024 h 1488454"/>
              <a:gd name="connsiteX6" fmla="*/ 32104 w 1329387"/>
              <a:gd name="connsiteY6" fmla="*/ 385851 h 1488454"/>
              <a:gd name="connsiteX0" fmla="*/ 0 w 1297283"/>
              <a:gd name="connsiteY0" fmla="*/ 385851 h 1488454"/>
              <a:gd name="connsiteX1" fmla="*/ 615595 w 1297283"/>
              <a:gd name="connsiteY1" fmla="*/ 0 h 1488454"/>
              <a:gd name="connsiteX2" fmla="*/ 1281763 w 1297283"/>
              <a:gd name="connsiteY2" fmla="*/ 397669 h 1488454"/>
              <a:gd name="connsiteX3" fmla="*/ 1297283 w 1297283"/>
              <a:gd name="connsiteY3" fmla="*/ 1097844 h 1488454"/>
              <a:gd name="connsiteX4" fmla="*/ 624537 w 1297283"/>
              <a:gd name="connsiteY4" fmla="*/ 1488454 h 1488454"/>
              <a:gd name="connsiteX5" fmla="*/ 5996 w 1297283"/>
              <a:gd name="connsiteY5" fmla="*/ 1095549 h 1488454"/>
              <a:gd name="connsiteX6" fmla="*/ 0 w 1297283"/>
              <a:gd name="connsiteY6" fmla="*/ 385851 h 1488454"/>
              <a:gd name="connsiteX0" fmla="*/ 0 w 1281763"/>
              <a:gd name="connsiteY0" fmla="*/ 385851 h 1488454"/>
              <a:gd name="connsiteX1" fmla="*/ 615595 w 1281763"/>
              <a:gd name="connsiteY1" fmla="*/ 0 h 1488454"/>
              <a:gd name="connsiteX2" fmla="*/ 1281763 w 1281763"/>
              <a:gd name="connsiteY2" fmla="*/ 397669 h 1488454"/>
              <a:gd name="connsiteX3" fmla="*/ 1275851 w 1281763"/>
              <a:gd name="connsiteY3" fmla="*/ 1095463 h 1488454"/>
              <a:gd name="connsiteX4" fmla="*/ 624537 w 1281763"/>
              <a:gd name="connsiteY4" fmla="*/ 1488454 h 1488454"/>
              <a:gd name="connsiteX5" fmla="*/ 5996 w 1281763"/>
              <a:gd name="connsiteY5" fmla="*/ 1095549 h 1488454"/>
              <a:gd name="connsiteX6" fmla="*/ 0 w 1281763"/>
              <a:gd name="connsiteY6" fmla="*/ 385851 h 1488454"/>
              <a:gd name="connsiteX0" fmla="*/ 0 w 1281763"/>
              <a:gd name="connsiteY0" fmla="*/ 388233 h 1490836"/>
              <a:gd name="connsiteX1" fmla="*/ 622739 w 1281763"/>
              <a:gd name="connsiteY1" fmla="*/ 0 h 1490836"/>
              <a:gd name="connsiteX2" fmla="*/ 1281763 w 1281763"/>
              <a:gd name="connsiteY2" fmla="*/ 400051 h 1490836"/>
              <a:gd name="connsiteX3" fmla="*/ 1275851 w 1281763"/>
              <a:gd name="connsiteY3" fmla="*/ 1097845 h 1490836"/>
              <a:gd name="connsiteX4" fmla="*/ 624537 w 1281763"/>
              <a:gd name="connsiteY4" fmla="*/ 1490836 h 1490836"/>
              <a:gd name="connsiteX5" fmla="*/ 5996 w 1281763"/>
              <a:gd name="connsiteY5" fmla="*/ 1097931 h 1490836"/>
              <a:gd name="connsiteX6" fmla="*/ 0 w 1281763"/>
              <a:gd name="connsiteY6" fmla="*/ 388233 h 14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1763" h="1490836">
                <a:moveTo>
                  <a:pt x="0" y="388233"/>
                </a:moveTo>
                <a:lnTo>
                  <a:pt x="622739" y="0"/>
                </a:lnTo>
                <a:lnTo>
                  <a:pt x="1281763" y="400051"/>
                </a:lnTo>
                <a:cubicBezTo>
                  <a:pt x="1279792" y="632649"/>
                  <a:pt x="1277822" y="865247"/>
                  <a:pt x="1275851" y="1097845"/>
                </a:cubicBezTo>
                <a:lnTo>
                  <a:pt x="624537" y="1490836"/>
                </a:lnTo>
                <a:lnTo>
                  <a:pt x="5996" y="1097931"/>
                </a:lnTo>
                <a:cubicBezTo>
                  <a:pt x="3997" y="861365"/>
                  <a:pt x="1999" y="624799"/>
                  <a:pt x="0" y="388233"/>
                </a:cubicBezTo>
                <a:close/>
              </a:path>
            </a:pathLst>
          </a:cu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912444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7_Images and Contents Layout">
    <p:bg>
      <p:bgPr>
        <a:solidFill>
          <a:schemeClr val="accent1"/>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1"/>
            <a:ext cx="4572000" cy="514350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8543517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_Images and Contents Layout">
    <p:bg>
      <p:bgPr>
        <a:solidFill>
          <a:schemeClr val="accent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5" name="Picture Placeholder 2"/>
          <p:cNvSpPr>
            <a:spLocks noGrp="1"/>
          </p:cNvSpPr>
          <p:nvPr>
            <p:ph type="pic" idx="14" hasCustomPrompt="1"/>
          </p:nvPr>
        </p:nvSpPr>
        <p:spPr>
          <a:xfrm>
            <a:off x="395536" y="12672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5" hasCustomPrompt="1"/>
          </p:nvPr>
        </p:nvSpPr>
        <p:spPr>
          <a:xfrm>
            <a:off x="395536" y="30758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6" hasCustomPrompt="1"/>
          </p:nvPr>
        </p:nvSpPr>
        <p:spPr>
          <a:xfrm>
            <a:off x="1911680" y="12672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7" hasCustomPrompt="1"/>
          </p:nvPr>
        </p:nvSpPr>
        <p:spPr>
          <a:xfrm>
            <a:off x="1911680" y="30758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5" name="Picture Placeholder 2"/>
          <p:cNvSpPr>
            <a:spLocks noGrp="1"/>
          </p:cNvSpPr>
          <p:nvPr>
            <p:ph type="pic" idx="18" hasCustomPrompt="1"/>
          </p:nvPr>
        </p:nvSpPr>
        <p:spPr>
          <a:xfrm>
            <a:off x="5736054" y="12672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6" name="Picture Placeholder 2"/>
          <p:cNvSpPr>
            <a:spLocks noGrp="1"/>
          </p:cNvSpPr>
          <p:nvPr>
            <p:ph type="pic" idx="19" hasCustomPrompt="1"/>
          </p:nvPr>
        </p:nvSpPr>
        <p:spPr>
          <a:xfrm>
            <a:off x="5736055" y="30758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7" name="Picture Placeholder 2"/>
          <p:cNvSpPr>
            <a:spLocks noGrp="1"/>
          </p:cNvSpPr>
          <p:nvPr>
            <p:ph type="pic" idx="20" hasCustomPrompt="1"/>
          </p:nvPr>
        </p:nvSpPr>
        <p:spPr>
          <a:xfrm>
            <a:off x="7252198" y="12672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8" name="Picture Placeholder 2"/>
          <p:cNvSpPr>
            <a:spLocks noGrp="1"/>
          </p:cNvSpPr>
          <p:nvPr>
            <p:ph type="pic" idx="21" hasCustomPrompt="1"/>
          </p:nvPr>
        </p:nvSpPr>
        <p:spPr>
          <a:xfrm>
            <a:off x="7252198" y="30758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 name="Rectangle 1"/>
          <p:cNvSpPr/>
          <p:nvPr userDrawn="1"/>
        </p:nvSpPr>
        <p:spPr>
          <a:xfrm>
            <a:off x="3427823" y="1275605"/>
            <a:ext cx="2232248" cy="352839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Tree>
    <p:extLst>
      <p:ext uri="{BB962C8B-B14F-4D97-AF65-F5344CB8AC3E}">
        <p14:creationId xmlns:p14="http://schemas.microsoft.com/office/powerpoint/2010/main" val="39223235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Images and Contents Layout">
    <p:bg>
      <p:bgPr>
        <a:solidFill>
          <a:schemeClr val="accent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pic>
        <p:nvPicPr>
          <p:cNvPr id="5123" name="Picture 3" descr="D:\Fullppt\005-PNG이미지\노트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28600" y="987574"/>
            <a:ext cx="6438182" cy="327456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userDrawn="1"/>
        </p:nvSpPr>
        <p:spPr>
          <a:xfrm>
            <a:off x="233772" y="4262137"/>
            <a:ext cx="8676456" cy="54186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7" name="Picture Placeholder 2"/>
          <p:cNvSpPr>
            <a:spLocks noGrp="1"/>
          </p:cNvSpPr>
          <p:nvPr>
            <p:ph type="pic" idx="1" hasCustomPrompt="1"/>
          </p:nvPr>
        </p:nvSpPr>
        <p:spPr>
          <a:xfrm>
            <a:off x="910339" y="1404993"/>
            <a:ext cx="3085597" cy="228186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181264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7555548"/>
      </p:ext>
    </p:extLst>
  </p:cSld>
  <p:clrMap bg1="lt1" tx1="dk1" bg2="lt2" tx2="dk2" accent1="accent1" accent2="accent2" accent3="accent3" accent4="accent4" accent5="accent5" accent6="accent6" hlink="hlink" folHlink="folHlink"/>
  <p:sldLayoutIdLst>
    <p:sldLayoutId id="2147483659" r:id="rId1"/>
    <p:sldLayoutId id="2147483652" r:id="rId2"/>
    <p:sldLayoutId id="2147483660" r:id="rId3"/>
    <p:sldLayoutId id="2147483661" r:id="rId4"/>
    <p:sldLayoutId id="2147483662" r:id="rId5"/>
    <p:sldLayoutId id="2147483663" r:id="rId6"/>
    <p:sldLayoutId id="2147483664" r:id="rId7"/>
    <p:sldLayoutId id="2147483666" r:id="rId8"/>
    <p:sldLayoutId id="2147483667" r:id="rId9"/>
    <p:sldLayoutId id="2147483668" r:id="rId10"/>
    <p:sldLayoutId id="2147483669" r:id="rId11"/>
    <p:sldLayoutId id="2147483670" r:id="rId12"/>
    <p:sldLayoutId id="2147483671" r:id="rId13"/>
    <p:sldLayoutId id="2147483665" r:id="rId14"/>
    <p:sldLayoutId id="2147483672" r:id="rId15"/>
    <p:sldLayoutId id="2147483656" r:id="rId16"/>
    <p:sldLayoutId id="2147483704" r:id="rId17"/>
    <p:sldLayoutId id="2147483705" r:id="rId18"/>
    <p:sldLayoutId id="2147483706" r:id="rId19"/>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710703"/>
      </p:ext>
    </p:extLst>
  </p:cSld>
  <p:clrMap bg1="lt1" tx1="dk1" bg2="lt2" tx2="dk2" accent1="accent1" accent2="accent2" accent3="accent3" accent4="accent4" accent5="accent5" accent6="accent6" hlink="hlink" folHlink="folHlink"/>
  <p:sldLayoutIdLst>
    <p:sldLayoutId id="2147483654" r:id="rId1"/>
    <p:sldLayoutId id="2147483687" r:id="rId2"/>
    <p:sldLayoutId id="2147483688" r:id="rId3"/>
    <p:sldLayoutId id="2147483701" r:id="rId4"/>
    <p:sldLayoutId id="2147483702" r:id="rId5"/>
    <p:sldLayoutId id="2147483703" r:id="rId6"/>
    <p:sldLayoutId id="2147483707" r:id="rId7"/>
    <p:sldLayoutId id="2147483708" r:id="rId8"/>
    <p:sldLayoutId id="2147483709" r:id="rId9"/>
    <p:sldLayoutId id="2147483710" r:id="rId10"/>
    <p:sldLayoutId id="2147483712" r:id="rId11"/>
    <p:sldLayoutId id="2147483715" r:id="rId12"/>
    <p:sldLayoutId id="2147483717" r:id="rId13"/>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free-powerpoint-templates-design.com/" TargetMode="Externa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327576" y="3291829"/>
            <a:ext cx="3816424" cy="1080121"/>
          </a:xfrm>
        </p:spPr>
        <p:txBody>
          <a:bodyPr>
            <a:normAutofit fontScale="92500" lnSpcReduction="10000"/>
          </a:bodyPr>
          <a:lstStyle/>
          <a:p>
            <a:pPr algn="ctr" rtl="1">
              <a:lnSpc>
                <a:spcPct val="100000"/>
              </a:lnSpc>
            </a:pPr>
            <a:r>
              <a:rPr lang="ar-SA" altLang="ko-KR" dirty="0">
                <a:solidFill>
                  <a:schemeClr val="accent1">
                    <a:lumMod val="75000"/>
                  </a:schemeClr>
                </a:solidFill>
                <a:latin typeface="Al Tarikh" pitchFamily="2" charset="-78"/>
                <a:ea typeface="맑은 고딕" pitchFamily="50" charset="-127"/>
                <a:cs typeface="Al Tarikh" pitchFamily="2" charset="-78"/>
              </a:rPr>
              <a:t>عنوان العرض التقدمي باللغة العربية</a:t>
            </a:r>
            <a:endParaRPr lang="en-US" altLang="ko-KR" dirty="0">
              <a:solidFill>
                <a:schemeClr val="accent1">
                  <a:lumMod val="75000"/>
                </a:schemeClr>
              </a:solidFill>
              <a:latin typeface="Al Tarikh" pitchFamily="2" charset="-78"/>
              <a:cs typeface="Al Tarikh" pitchFamily="2" charset="-78"/>
            </a:endParaRPr>
          </a:p>
        </p:txBody>
      </p:sp>
      <p:sp>
        <p:nvSpPr>
          <p:cNvPr id="4" name="Text Placeholder 3"/>
          <p:cNvSpPr>
            <a:spLocks noGrp="1"/>
          </p:cNvSpPr>
          <p:nvPr>
            <p:ph type="body" sz="quarter" idx="11"/>
          </p:nvPr>
        </p:nvSpPr>
        <p:spPr>
          <a:xfrm>
            <a:off x="5299379" y="4155926"/>
            <a:ext cx="3816424" cy="504056"/>
          </a:xfrm>
        </p:spPr>
        <p:txBody>
          <a:bodyPr/>
          <a:lstStyle/>
          <a:p>
            <a:pPr algn="ctr" rtl="1">
              <a:spcBef>
                <a:spcPts val="0"/>
              </a:spcBef>
              <a:defRPr/>
            </a:pPr>
            <a:r>
              <a:rPr lang="ar-DZ" altLang="ko-KR" b="1" dirty="0">
                <a:solidFill>
                  <a:schemeClr val="accent1">
                    <a:lumMod val="75000"/>
                  </a:schemeClr>
                </a:solidFill>
                <a:latin typeface="Al Tarikh" pitchFamily="2" charset="-78"/>
                <a:cs typeface="Al Tarikh" pitchFamily="2" charset="-78"/>
              </a:rPr>
              <a:t>أدخل العنوان</a:t>
            </a:r>
            <a:r>
              <a:rPr lang="fr-FR" altLang="ko-KR" b="1" dirty="0">
                <a:solidFill>
                  <a:schemeClr val="accent1">
                    <a:lumMod val="75000"/>
                  </a:schemeClr>
                </a:solidFill>
                <a:latin typeface="Al Tarikh" pitchFamily="2" charset="-78"/>
                <a:cs typeface="Al Tarikh" pitchFamily="2" charset="-78"/>
              </a:rPr>
              <a:t> </a:t>
            </a:r>
            <a:r>
              <a:rPr lang="ar-DZ" altLang="ko-KR" b="1" dirty="0">
                <a:solidFill>
                  <a:schemeClr val="accent1">
                    <a:lumMod val="75000"/>
                  </a:schemeClr>
                </a:solidFill>
                <a:latin typeface="Al Tarikh" pitchFamily="2" charset="-78"/>
                <a:cs typeface="Al Tarikh" pitchFamily="2" charset="-78"/>
              </a:rPr>
              <a:t>من عرضك هنا</a:t>
            </a:r>
            <a:endParaRPr lang="en-US" altLang="ko-KR" dirty="0">
              <a:solidFill>
                <a:schemeClr val="accent1">
                  <a:lumMod val="75000"/>
                </a:schemeClr>
              </a:solidFill>
              <a:latin typeface="Al Tarikh" pitchFamily="2" charset="-78"/>
              <a:cs typeface="Al Tarikh" pitchFamily="2" charset="-78"/>
            </a:endParaRPr>
          </a:p>
        </p:txBody>
      </p:sp>
      <p:sp>
        <p:nvSpPr>
          <p:cNvPr id="6" name="TextBox 5">
            <a:hlinkClick r:id="rId2"/>
          </p:cNvPr>
          <p:cNvSpPr txBox="1"/>
          <p:nvPr/>
        </p:nvSpPr>
        <p:spPr>
          <a:xfrm>
            <a:off x="-216758" y="4840294"/>
            <a:ext cx="9180512" cy="215444"/>
          </a:xfrm>
          <a:prstGeom prst="rect">
            <a:avLst/>
          </a:prstGeom>
          <a:noFill/>
        </p:spPr>
        <p:txBody>
          <a:bodyPr wrap="square" rtlCol="0">
            <a:spAutoFit/>
          </a:bodyPr>
          <a:lstStyle/>
          <a:p>
            <a:pPr marL="0" algn="ctr" defTabSz="914400" rtl="0" eaLnBrk="1" latinLnBrk="1" hangingPunct="1"/>
            <a:r>
              <a:rPr lang="fr-FR" altLang="ko-KR" sz="800" b="1" dirty="0" err="1">
                <a:solidFill>
                  <a:srgbClr val="FF0000"/>
                </a:solidFill>
                <a:cs typeface="Arial" pitchFamily="34" charset="0"/>
              </a:rPr>
              <a:t>PPTive.com</a:t>
            </a:r>
            <a:endParaRPr lang="ko-KR" altLang="en-US" sz="800" b="1" dirty="0">
              <a:solidFill>
                <a:srgbClr val="FF0000"/>
              </a:solidFill>
              <a:cs typeface="Arial" pitchFamily="34" charset="0"/>
            </a:endParaRPr>
          </a:p>
        </p:txBody>
      </p:sp>
      <p:sp>
        <p:nvSpPr>
          <p:cNvPr id="13" name="TextBox 12">
            <a:extLst>
              <a:ext uri="{FF2B5EF4-FFF2-40B4-BE49-F238E27FC236}">
                <a16:creationId xmlns:a16="http://schemas.microsoft.com/office/drawing/2014/main" id="{EAF972B0-FB9F-8A4F-AE3C-FC5435969100}"/>
              </a:ext>
            </a:extLst>
          </p:cNvPr>
          <p:cNvSpPr txBox="1"/>
          <p:nvPr/>
        </p:nvSpPr>
        <p:spPr>
          <a:xfrm>
            <a:off x="827584" y="1779662"/>
            <a:ext cx="4176464" cy="1323439"/>
          </a:xfrm>
          <a:prstGeom prst="rect">
            <a:avLst/>
          </a:prstGeom>
          <a:noFill/>
        </p:spPr>
        <p:txBody>
          <a:bodyPr wrap="square" rtlCol="0">
            <a:spAutoFit/>
          </a:bodyPr>
          <a:lstStyle/>
          <a:p>
            <a:pPr algn="ctr"/>
            <a:r>
              <a:rPr lang="ar-SA" sz="8000" dirty="0">
                <a:solidFill>
                  <a:schemeClr val="bg1"/>
                </a:solidFill>
                <a:latin typeface="Al Tarikh" pitchFamily="2" charset="-78"/>
                <a:cs typeface="Al Tarikh" pitchFamily="2" charset="-78"/>
              </a:rPr>
              <a:t>مرحبا بالجميع</a:t>
            </a:r>
            <a:endParaRPr lang="en-DZ" sz="8000" dirty="0">
              <a:solidFill>
                <a:schemeClr val="bg1"/>
              </a:solidFill>
              <a:latin typeface="Al Tarikh" pitchFamily="2" charset="-78"/>
              <a:cs typeface="Al Tarikh" pitchFamily="2" charset="-78"/>
            </a:endParaRPr>
          </a:p>
        </p:txBody>
      </p:sp>
      <p:sp>
        <p:nvSpPr>
          <p:cNvPr id="14" name="Text Placeholder 3">
            <a:extLst>
              <a:ext uri="{FF2B5EF4-FFF2-40B4-BE49-F238E27FC236}">
                <a16:creationId xmlns:a16="http://schemas.microsoft.com/office/drawing/2014/main" id="{85B3ABD4-E7FA-B040-92FB-156BD52279EA}"/>
              </a:ext>
            </a:extLst>
          </p:cNvPr>
          <p:cNvSpPr txBox="1">
            <a:spLocks/>
          </p:cNvSpPr>
          <p:nvPr/>
        </p:nvSpPr>
        <p:spPr>
          <a:xfrm>
            <a:off x="1007604" y="3031385"/>
            <a:ext cx="3816424" cy="504056"/>
          </a:xfrm>
          <a:prstGeom prst="rect">
            <a:avLst/>
          </a:prstGeom>
        </p:spPr>
        <p:txBody>
          <a:bodyPr anchor="ctr"/>
          <a:lstStyle>
            <a:lvl1pPr marL="0" indent="0" algn="l" defTabSz="914400" rtl="0" eaLnBrk="1" latinLnBrk="1" hangingPunct="1">
              <a:spcBef>
                <a:spcPct val="20000"/>
              </a:spcBef>
              <a:buFont typeface="Arial" pitchFamily="34" charset="0"/>
              <a:buNone/>
              <a:defRPr sz="1400" b="0" kern="1200" baseline="0">
                <a:solidFill>
                  <a:schemeClr val="tx1">
                    <a:lumMod val="75000"/>
                    <a:lumOff val="25000"/>
                  </a:schemeClr>
                </a:solidFill>
                <a:latin typeface="+mn-lt"/>
                <a:ea typeface="+mn-ea"/>
                <a:cs typeface="Arial"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rtl="1">
              <a:spcBef>
                <a:spcPts val="0"/>
              </a:spcBef>
              <a:defRPr/>
            </a:pPr>
            <a:r>
              <a:rPr lang="ar-SA" altLang="ko-KR" sz="1600" b="1" dirty="0">
                <a:solidFill>
                  <a:schemeClr val="bg1"/>
                </a:solidFill>
                <a:latin typeface="Al Tarikh" pitchFamily="2" charset="-78"/>
                <a:cs typeface="Al Tarikh" pitchFamily="2" charset="-78"/>
              </a:rPr>
              <a:t>هذا العرض التقدمي من تقديم: الاسم واللقب الكامل </a:t>
            </a:r>
            <a:endParaRPr lang="en-US" altLang="ko-KR" sz="1600" dirty="0">
              <a:solidFill>
                <a:schemeClr val="bg1"/>
              </a:solidFill>
              <a:latin typeface="Al Tarikh" pitchFamily="2" charset="-78"/>
              <a:cs typeface="Al Tarikh" pitchFamily="2" charset="-78"/>
            </a:endParaRPr>
          </a:p>
        </p:txBody>
      </p:sp>
    </p:spTree>
    <p:extLst>
      <p:ext uri="{BB962C8B-B14F-4D97-AF65-F5344CB8AC3E}">
        <p14:creationId xmlns:p14="http://schemas.microsoft.com/office/powerpoint/2010/main" val="297184137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p:tgtEl>
                                          <p:spTgt spid="4">
                                            <p:txEl>
                                              <p:pRg st="0" end="0"/>
                                            </p:txEl>
                                          </p:spTgt>
                                        </p:tgtEl>
                                        <p:attrNameLst>
                                          <p:attrName>ppt_y</p:attrName>
                                        </p:attrNameLst>
                                      </p:cBhvr>
                                      <p:tavLst>
                                        <p:tav tm="0">
                                          <p:val>
                                            <p:strVal val="#ppt_y+#ppt_h*1.125000"/>
                                          </p:val>
                                        </p:tav>
                                        <p:tav tm="100000">
                                          <p:val>
                                            <p:strVal val="#ppt_y"/>
                                          </p:val>
                                        </p:tav>
                                      </p:tavLst>
                                    </p:anim>
                                    <p:animEffect transition="in" filter="wipe(up)">
                                      <p:cBhvr>
                                        <p:cTn id="12" dur="500"/>
                                        <p:tgtEl>
                                          <p:spTgt spid="4">
                                            <p:txEl>
                                              <p:pRg st="0" end="0"/>
                                            </p:txEl>
                                          </p:spTgt>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up)">
                                      <p:cBhvr>
                                        <p:cTn id="16" dur="500"/>
                                        <p:tgtEl>
                                          <p:spTgt spid="6"/>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anim calcmode="lin" valueType="num">
                                      <p:cBhvr additive="base">
                                        <p:cTn id="19" dur="500"/>
                                        <p:tgtEl>
                                          <p:spTgt spid="14">
                                            <p:txEl>
                                              <p:pRg st="0" end="0"/>
                                            </p:txEl>
                                          </p:spTgt>
                                        </p:tgtEl>
                                        <p:attrNameLst>
                                          <p:attrName>ppt_y</p:attrName>
                                        </p:attrNameLst>
                                      </p:cBhvr>
                                      <p:tavLst>
                                        <p:tav tm="0">
                                          <p:val>
                                            <p:strVal val="#ppt_y+#ppt_h*1.125000"/>
                                          </p:val>
                                        </p:tav>
                                        <p:tav tm="100000">
                                          <p:val>
                                            <p:strVal val="#ppt_y"/>
                                          </p:val>
                                        </p:tav>
                                      </p:tavLst>
                                    </p:anim>
                                    <p:animEffect transition="in" filter="wipe(up)">
                                      <p:cBhvr>
                                        <p:cTn id="20"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6" grpId="0"/>
      <p:bldP spid="1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5" name="Block Arc 14"/>
          <p:cNvSpPr/>
          <p:nvPr/>
        </p:nvSpPr>
        <p:spPr>
          <a:xfrm>
            <a:off x="179511" y="2143048"/>
            <a:ext cx="1217198" cy="1217254"/>
          </a:xfrm>
          <a:custGeom>
            <a:avLst/>
            <a:gdLst/>
            <a:ahLst/>
            <a:cxnLst/>
            <a:rect l="l" t="t" r="r" b="b"/>
            <a:pathLst>
              <a:path w="1217198" h="1217254">
                <a:moveTo>
                  <a:pt x="1172073" y="616019"/>
                </a:moveTo>
                <a:lnTo>
                  <a:pt x="1217198" y="616610"/>
                </a:lnTo>
                <a:cubicBezTo>
                  <a:pt x="1216181" y="694136"/>
                  <a:pt x="1200702" y="768120"/>
                  <a:pt x="1172073" y="835497"/>
                </a:cubicBezTo>
                <a:close/>
                <a:moveTo>
                  <a:pt x="592301" y="223"/>
                </a:moveTo>
                <a:cubicBezTo>
                  <a:pt x="925156" y="-8708"/>
                  <a:pt x="1203399" y="251500"/>
                  <a:pt x="1216760" y="584207"/>
                </a:cubicBezTo>
                <a:lnTo>
                  <a:pt x="1025903" y="591872"/>
                </a:lnTo>
                <a:cubicBezTo>
                  <a:pt x="1016735" y="363582"/>
                  <a:pt x="825816" y="185038"/>
                  <a:pt x="597424" y="191166"/>
                </a:cubicBezTo>
                <a:cubicBezTo>
                  <a:pt x="369033" y="197294"/>
                  <a:pt x="187962" y="385820"/>
                  <a:pt x="191049" y="614273"/>
                </a:cubicBezTo>
                <a:cubicBezTo>
                  <a:pt x="194136" y="842726"/>
                  <a:pt x="380235" y="1026290"/>
                  <a:pt x="608708" y="1026244"/>
                </a:cubicBezTo>
                <a:cubicBezTo>
                  <a:pt x="773320" y="1026211"/>
                  <a:pt x="915896" y="930876"/>
                  <a:pt x="982606" y="791527"/>
                </a:cubicBezTo>
                <a:lnTo>
                  <a:pt x="982606" y="1085471"/>
                </a:lnTo>
                <a:cubicBezTo>
                  <a:pt x="880769" y="1168806"/>
                  <a:pt x="750352" y="1217226"/>
                  <a:pt x="608747" y="1217254"/>
                </a:cubicBezTo>
                <a:cubicBezTo>
                  <a:pt x="275773" y="1217320"/>
                  <a:pt x="4555" y="949797"/>
                  <a:pt x="56" y="616853"/>
                </a:cubicBezTo>
                <a:cubicBezTo>
                  <a:pt x="-4443" y="283909"/>
                  <a:pt x="259446" y="9154"/>
                  <a:pt x="592301" y="22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9" name="Rectangle 18"/>
          <p:cNvSpPr/>
          <p:nvPr/>
        </p:nvSpPr>
        <p:spPr>
          <a:xfrm>
            <a:off x="1207294" y="1561169"/>
            <a:ext cx="189467" cy="1040153"/>
          </a:xfrm>
          <a:custGeom>
            <a:avLst/>
            <a:gdLst>
              <a:gd name="connsiteX0" fmla="*/ 0 w 189467"/>
              <a:gd name="connsiteY0" fmla="*/ 0 h 1080346"/>
              <a:gd name="connsiteX1" fmla="*/ 189467 w 189467"/>
              <a:gd name="connsiteY1" fmla="*/ 0 h 1080346"/>
              <a:gd name="connsiteX2" fmla="*/ 189467 w 189467"/>
              <a:gd name="connsiteY2" fmla="*/ 1080346 h 1080346"/>
              <a:gd name="connsiteX3" fmla="*/ 187528 w 189467"/>
              <a:gd name="connsiteY3" fmla="*/ 1040153 h 1080346"/>
              <a:gd name="connsiteX4" fmla="*/ 0 w 189467"/>
              <a:gd name="connsiteY4" fmla="*/ 674512 h 1080346"/>
              <a:gd name="connsiteX5" fmla="*/ 0 w 189467"/>
              <a:gd name="connsiteY5" fmla="*/ 0 h 1080346"/>
              <a:gd name="connsiteX0" fmla="*/ 0 w 189467"/>
              <a:gd name="connsiteY0" fmla="*/ 0 h 1040153"/>
              <a:gd name="connsiteX1" fmla="*/ 189467 w 189467"/>
              <a:gd name="connsiteY1" fmla="*/ 0 h 1040153"/>
              <a:gd name="connsiteX2" fmla="*/ 187528 w 189467"/>
              <a:gd name="connsiteY2" fmla="*/ 1040153 h 1040153"/>
              <a:gd name="connsiteX3" fmla="*/ 0 w 189467"/>
              <a:gd name="connsiteY3" fmla="*/ 674512 h 1040153"/>
              <a:gd name="connsiteX4" fmla="*/ 0 w 189467"/>
              <a:gd name="connsiteY4" fmla="*/ 0 h 1040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7" h="1040153">
                <a:moveTo>
                  <a:pt x="0" y="0"/>
                </a:moveTo>
                <a:lnTo>
                  <a:pt x="189467" y="0"/>
                </a:lnTo>
                <a:cubicBezTo>
                  <a:pt x="188821" y="346718"/>
                  <a:pt x="188174" y="693435"/>
                  <a:pt x="187528" y="1040153"/>
                </a:cubicBezTo>
                <a:cubicBezTo>
                  <a:pt x="179329" y="879836"/>
                  <a:pt x="108663" y="777233"/>
                  <a:pt x="0" y="674512"/>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3" name="Title 2"/>
          <p:cNvSpPr txBox="1">
            <a:spLocks/>
          </p:cNvSpPr>
          <p:nvPr/>
        </p:nvSpPr>
        <p:spPr>
          <a:xfrm>
            <a:off x="0" y="320201"/>
            <a:ext cx="9144000" cy="739381"/>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r>
              <a:rPr lang="ar-SA" dirty="0">
                <a:solidFill>
                  <a:schemeClr val="bg1"/>
                </a:solidFill>
                <a:latin typeface="Al Tarikh" pitchFamily="2" charset="-78"/>
                <a:cs typeface="Al Tarikh" pitchFamily="2" charset="-78"/>
              </a:rPr>
              <a:t>عنوان الشريحة</a:t>
            </a:r>
            <a:endParaRPr lang="en-US" dirty="0">
              <a:solidFill>
                <a:schemeClr val="bg1"/>
              </a:solidFill>
              <a:latin typeface="Al Tarikh" pitchFamily="2" charset="-78"/>
              <a:cs typeface="Al Tarikh" pitchFamily="2" charset="-78"/>
            </a:endParaRPr>
          </a:p>
        </p:txBody>
      </p:sp>
      <p:sp>
        <p:nvSpPr>
          <p:cNvPr id="7" name="Rectangle 6"/>
          <p:cNvSpPr/>
          <p:nvPr/>
        </p:nvSpPr>
        <p:spPr>
          <a:xfrm>
            <a:off x="2051720" y="1383694"/>
            <a:ext cx="5480860" cy="684000"/>
          </a:xfrm>
          <a:prstGeom prst="rect">
            <a:avLst/>
          </a:prstGeom>
          <a:solidFill>
            <a:schemeClr val="lt1"/>
          </a:solidFill>
          <a:ln/>
          <a:effectLst>
            <a:glow>
              <a:schemeClr val="accent1">
                <a:alpha val="0"/>
              </a:schemeClr>
            </a:glow>
            <a:softEdge rad="0"/>
          </a:effectLst>
        </p:spPr>
        <p:style>
          <a:lnRef idx="2">
            <a:schemeClr val="accent1"/>
          </a:lnRef>
          <a:fillRef idx="1">
            <a:schemeClr val="lt1"/>
          </a:fillRef>
          <a:effectRef idx="0">
            <a:schemeClr val="accent1"/>
          </a:effectRef>
          <a:fontRef idx="minor">
            <a:schemeClr val="dk1"/>
          </a:fontRef>
        </p:style>
        <p:txBody>
          <a:bodyPr rtlCol="0" anchor="ctr"/>
          <a:lstStyle/>
          <a:p>
            <a:pPr marL="0" algn="ctr" defTabSz="914400" rtl="0" eaLnBrk="1" latinLnBrk="1" hangingPunct="1"/>
            <a:endParaRPr lang="ko-KR" altLang="en-US">
              <a:solidFill>
                <a:schemeClr val="tx2"/>
              </a:solidFill>
              <a:latin typeface="Arial" pitchFamily="34" charset="0"/>
              <a:cs typeface="Arial" pitchFamily="34" charset="0"/>
            </a:endParaRPr>
          </a:p>
        </p:txBody>
      </p:sp>
      <p:grpSp>
        <p:nvGrpSpPr>
          <p:cNvPr id="9" name="Group 8"/>
          <p:cNvGrpSpPr/>
          <p:nvPr/>
        </p:nvGrpSpPr>
        <p:grpSpPr>
          <a:xfrm>
            <a:off x="2339752" y="1447862"/>
            <a:ext cx="5040560" cy="559668"/>
            <a:chOff x="2175371" y="1762964"/>
            <a:chExt cx="5040560" cy="559668"/>
          </a:xfrm>
        </p:grpSpPr>
        <p:sp>
          <p:nvSpPr>
            <p:cNvPr id="10" name="TextBox 10"/>
            <p:cNvSpPr txBox="1"/>
            <p:nvPr/>
          </p:nvSpPr>
          <p:spPr bwMode="auto">
            <a:xfrm>
              <a:off x="2175371" y="1762964"/>
              <a:ext cx="5040560" cy="322659"/>
            </a:xfrm>
            <a:prstGeom prst="round2Same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r">
                <a:defRPr/>
              </a:pPr>
              <a:r>
                <a:rPr lang="ar-SA" altLang="ko-KR" sz="1400" b="1" dirty="0">
                  <a:solidFill>
                    <a:schemeClr val="tx2"/>
                  </a:solidFill>
                  <a:latin typeface="Al Tarikh" pitchFamily="2" charset="-78"/>
                  <a:cs typeface="Al Tarikh" pitchFamily="2" charset="-78"/>
                </a:rPr>
                <a:t>أكتب عنوان المناسب هنا</a:t>
              </a:r>
              <a:endParaRPr lang="en-US" altLang="ko-KR" sz="1400" b="1" dirty="0">
                <a:solidFill>
                  <a:schemeClr val="tx2"/>
                </a:solidFill>
                <a:latin typeface="Al Tarikh" pitchFamily="2" charset="-78"/>
                <a:cs typeface="Al Tarikh" pitchFamily="2" charset="-78"/>
              </a:endParaRPr>
            </a:p>
          </p:txBody>
        </p:sp>
        <p:sp>
          <p:nvSpPr>
            <p:cNvPr id="11" name="TextBox 10"/>
            <p:cNvSpPr txBox="1"/>
            <p:nvPr/>
          </p:nvSpPr>
          <p:spPr bwMode="auto">
            <a:xfrm>
              <a:off x="2175371" y="2032239"/>
              <a:ext cx="5040560" cy="290393"/>
            </a:xfrm>
            <a:prstGeom prst="round2Same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r">
                <a:defRPr/>
              </a:pPr>
              <a:r>
                <a:rPr lang="ar-DZ" altLang="ko-KR" sz="1200" dirty="0">
                  <a:solidFill>
                    <a:schemeClr val="tx2"/>
                  </a:solidFill>
                  <a:latin typeface="Al Tarikh" pitchFamily="2" charset="-78"/>
                  <a:cs typeface="Al Tarikh" pitchFamily="2" charset="-78"/>
                </a:rPr>
                <a:t>احصل على عرض تقديمي بوربوينت حديث مصمم بشكل جميل احصل على عرض تقديمي بوربوينت حديث</a:t>
              </a:r>
              <a:endParaRPr lang="ko-KR" altLang="en-US" sz="1200" dirty="0">
                <a:solidFill>
                  <a:schemeClr val="tx2"/>
                </a:solidFill>
                <a:latin typeface="Al Tarikh" pitchFamily="2" charset="-78"/>
                <a:cs typeface="Al Tarikh" pitchFamily="2" charset="-78"/>
              </a:endParaRPr>
            </a:p>
          </p:txBody>
        </p:sp>
      </p:grpSp>
      <p:sp>
        <p:nvSpPr>
          <p:cNvPr id="14" name="Freeform 13"/>
          <p:cNvSpPr/>
          <p:nvPr/>
        </p:nvSpPr>
        <p:spPr>
          <a:xfrm>
            <a:off x="950152" y="421885"/>
            <a:ext cx="726841" cy="1121399"/>
          </a:xfrm>
          <a:custGeom>
            <a:avLst/>
            <a:gdLst/>
            <a:ahLst/>
            <a:cxnLst/>
            <a:rect l="l" t="t" r="r" b="b"/>
            <a:pathLst>
              <a:path w="726841" h="1121399">
                <a:moveTo>
                  <a:pt x="236325" y="1049494"/>
                </a:moveTo>
                <a:lnTo>
                  <a:pt x="495287" y="1049494"/>
                </a:lnTo>
                <a:cubicBezTo>
                  <a:pt x="491080" y="1064561"/>
                  <a:pt x="487966" y="1079199"/>
                  <a:pt x="485273" y="1093187"/>
                </a:cubicBezTo>
                <a:lnTo>
                  <a:pt x="245258" y="1092728"/>
                </a:lnTo>
                <a:close/>
                <a:moveTo>
                  <a:pt x="363421" y="203844"/>
                </a:moveTo>
                <a:cubicBezTo>
                  <a:pt x="401307" y="203844"/>
                  <a:pt x="432020" y="234557"/>
                  <a:pt x="432020" y="272443"/>
                </a:cubicBezTo>
                <a:cubicBezTo>
                  <a:pt x="432020" y="310329"/>
                  <a:pt x="401307" y="341042"/>
                  <a:pt x="363421" y="341042"/>
                </a:cubicBezTo>
                <a:cubicBezTo>
                  <a:pt x="325534" y="341042"/>
                  <a:pt x="294821" y="310329"/>
                  <a:pt x="294821" y="272443"/>
                </a:cubicBezTo>
                <a:cubicBezTo>
                  <a:pt x="294821" y="234557"/>
                  <a:pt x="325534" y="203844"/>
                  <a:pt x="363421" y="203844"/>
                </a:cubicBezTo>
                <a:close/>
                <a:moveTo>
                  <a:pt x="363421" y="135244"/>
                </a:moveTo>
                <a:cubicBezTo>
                  <a:pt x="287648" y="135244"/>
                  <a:pt x="226222" y="196671"/>
                  <a:pt x="226222" y="272443"/>
                </a:cubicBezTo>
                <a:cubicBezTo>
                  <a:pt x="226222" y="348216"/>
                  <a:pt x="287648" y="409642"/>
                  <a:pt x="363421" y="409642"/>
                </a:cubicBezTo>
                <a:cubicBezTo>
                  <a:pt x="439193" y="409642"/>
                  <a:pt x="500619" y="348216"/>
                  <a:pt x="500619" y="272443"/>
                </a:cubicBezTo>
                <a:cubicBezTo>
                  <a:pt x="500619" y="196671"/>
                  <a:pt x="439193" y="135244"/>
                  <a:pt x="363421" y="135244"/>
                </a:cubicBezTo>
                <a:close/>
                <a:moveTo>
                  <a:pt x="196200" y="0"/>
                </a:moveTo>
                <a:cubicBezTo>
                  <a:pt x="300307" y="58658"/>
                  <a:pt x="427219" y="59450"/>
                  <a:pt x="531959" y="2129"/>
                </a:cubicBezTo>
                <a:cubicBezTo>
                  <a:pt x="645195" y="251105"/>
                  <a:pt x="615578" y="521951"/>
                  <a:pt x="565642" y="749813"/>
                </a:cubicBezTo>
                <a:lnTo>
                  <a:pt x="726841" y="904479"/>
                </a:lnTo>
                <a:lnTo>
                  <a:pt x="700460" y="1113326"/>
                </a:lnTo>
                <a:lnTo>
                  <a:pt x="510728" y="982128"/>
                </a:lnTo>
                <a:lnTo>
                  <a:pt x="503274" y="1014651"/>
                </a:lnTo>
                <a:lnTo>
                  <a:pt x="228241" y="1014651"/>
                </a:lnTo>
                <a:cubicBezTo>
                  <a:pt x="226194" y="1005458"/>
                  <a:pt x="223902" y="996068"/>
                  <a:pt x="221524" y="986461"/>
                </a:cubicBezTo>
                <a:lnTo>
                  <a:pt x="26381" y="1121399"/>
                </a:lnTo>
                <a:lnTo>
                  <a:pt x="0" y="912552"/>
                </a:lnTo>
                <a:lnTo>
                  <a:pt x="162681" y="756465"/>
                </a:lnTo>
                <a:lnTo>
                  <a:pt x="163137" y="757906"/>
                </a:lnTo>
                <a:lnTo>
                  <a:pt x="165881" y="748957"/>
                </a:lnTo>
                <a:cubicBezTo>
                  <a:pt x="117348" y="521774"/>
                  <a:pt x="87568" y="246912"/>
                  <a:pt x="1962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1" hangingPunct="1"/>
            <a:endParaRPr lang="ko-KR" altLang="en-US" dirty="0"/>
          </a:p>
        </p:txBody>
      </p:sp>
      <p:sp>
        <p:nvSpPr>
          <p:cNvPr id="20" name="Rectangle 19"/>
          <p:cNvSpPr/>
          <p:nvPr/>
        </p:nvSpPr>
        <p:spPr>
          <a:xfrm>
            <a:off x="1207294" y="2703006"/>
            <a:ext cx="189467" cy="2440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24" name="Freeform 23"/>
          <p:cNvSpPr/>
          <p:nvPr/>
        </p:nvSpPr>
        <p:spPr>
          <a:xfrm>
            <a:off x="1164435" y="190079"/>
            <a:ext cx="298274" cy="244742"/>
          </a:xfrm>
          <a:custGeom>
            <a:avLst/>
            <a:gdLst/>
            <a:ahLst/>
            <a:cxnLst/>
            <a:rect l="l" t="t" r="r" b="b"/>
            <a:pathLst>
              <a:path w="298274" h="244742">
                <a:moveTo>
                  <a:pt x="147328" y="0"/>
                </a:moveTo>
                <a:cubicBezTo>
                  <a:pt x="212319" y="65590"/>
                  <a:pt x="261867" y="134854"/>
                  <a:pt x="298274" y="206570"/>
                </a:cubicBezTo>
                <a:cubicBezTo>
                  <a:pt x="205418" y="258299"/>
                  <a:pt x="92251" y="257374"/>
                  <a:pt x="0" y="204273"/>
                </a:cubicBezTo>
                <a:cubicBezTo>
                  <a:pt x="35363" y="132633"/>
                  <a:pt x="83678" y="64016"/>
                  <a:pt x="147328"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1" hangingPunct="1"/>
            <a:endParaRPr lang="ko-KR" altLang="en-US" dirty="0"/>
          </a:p>
        </p:txBody>
      </p:sp>
      <p:sp>
        <p:nvSpPr>
          <p:cNvPr id="35" name="Chevron 34">
            <a:extLst>
              <a:ext uri="{FF2B5EF4-FFF2-40B4-BE49-F238E27FC236}">
                <a16:creationId xmlns:a16="http://schemas.microsoft.com/office/drawing/2014/main" id="{E157AE70-2EBA-D648-9A90-BA13069A7B22}"/>
              </a:ext>
            </a:extLst>
          </p:cNvPr>
          <p:cNvSpPr/>
          <p:nvPr/>
        </p:nvSpPr>
        <p:spPr>
          <a:xfrm rot="16200000" flipH="1">
            <a:off x="7716904" y="1299054"/>
            <a:ext cx="838984" cy="792088"/>
          </a:xfrm>
          <a:prstGeom prst="chevron">
            <a:avLst>
              <a:gd name="adj" fmla="val 339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1" hangingPunct="1"/>
            <a:endParaRPr lang="ko-KR" altLang="en-US" dirty="0">
              <a:solidFill>
                <a:schemeClr val="tx1"/>
              </a:solidFill>
              <a:latin typeface="Arial" pitchFamily="34" charset="0"/>
              <a:cs typeface="Arial" pitchFamily="34" charset="0"/>
            </a:endParaRPr>
          </a:p>
        </p:txBody>
      </p:sp>
      <p:sp>
        <p:nvSpPr>
          <p:cNvPr id="42" name="TextBox 41">
            <a:extLst>
              <a:ext uri="{FF2B5EF4-FFF2-40B4-BE49-F238E27FC236}">
                <a16:creationId xmlns:a16="http://schemas.microsoft.com/office/drawing/2014/main" id="{85EB66A8-9BB9-7245-8B4D-E2682480DA83}"/>
              </a:ext>
            </a:extLst>
          </p:cNvPr>
          <p:cNvSpPr txBox="1"/>
          <p:nvPr/>
        </p:nvSpPr>
        <p:spPr>
          <a:xfrm>
            <a:off x="7859325" y="1534021"/>
            <a:ext cx="554143" cy="461665"/>
          </a:xfrm>
          <a:prstGeom prst="rect">
            <a:avLst/>
          </a:prstGeom>
          <a:noFill/>
        </p:spPr>
        <p:txBody>
          <a:bodyPr wrap="square" rtlCol="0">
            <a:spAutoFit/>
          </a:bodyPr>
          <a:lstStyle/>
          <a:p>
            <a:pPr algn="ctr"/>
            <a:r>
              <a:rPr lang="en-US" altLang="ko-KR" sz="2400" b="1" dirty="0">
                <a:solidFill>
                  <a:schemeClr val="tx2"/>
                </a:solidFill>
                <a:cs typeface="Arial" pitchFamily="34" charset="0"/>
              </a:rPr>
              <a:t>01</a:t>
            </a:r>
            <a:endParaRPr lang="ko-KR" altLang="en-US" sz="2400" b="1" dirty="0">
              <a:solidFill>
                <a:schemeClr val="tx2"/>
              </a:solidFill>
              <a:cs typeface="Arial" pitchFamily="34" charset="0"/>
            </a:endParaRPr>
          </a:p>
        </p:txBody>
      </p:sp>
      <p:sp>
        <p:nvSpPr>
          <p:cNvPr id="49" name="Chevron 48">
            <a:extLst>
              <a:ext uri="{FF2B5EF4-FFF2-40B4-BE49-F238E27FC236}">
                <a16:creationId xmlns:a16="http://schemas.microsoft.com/office/drawing/2014/main" id="{EFA57896-B88F-D14C-B42F-F160C1D39A11}"/>
              </a:ext>
            </a:extLst>
          </p:cNvPr>
          <p:cNvSpPr/>
          <p:nvPr/>
        </p:nvSpPr>
        <p:spPr>
          <a:xfrm rot="16200000" flipH="1">
            <a:off x="7716904" y="2164764"/>
            <a:ext cx="838984" cy="792088"/>
          </a:xfrm>
          <a:prstGeom prst="chevron">
            <a:avLst>
              <a:gd name="adj" fmla="val 339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1" hangingPunct="1"/>
            <a:endParaRPr lang="ko-KR" altLang="en-US">
              <a:solidFill>
                <a:schemeClr val="tx2"/>
              </a:solidFill>
              <a:latin typeface="Arial" pitchFamily="34" charset="0"/>
              <a:cs typeface="Arial" pitchFamily="34" charset="0"/>
            </a:endParaRPr>
          </a:p>
        </p:txBody>
      </p:sp>
      <p:sp>
        <p:nvSpPr>
          <p:cNvPr id="50" name="TextBox 49">
            <a:extLst>
              <a:ext uri="{FF2B5EF4-FFF2-40B4-BE49-F238E27FC236}">
                <a16:creationId xmlns:a16="http://schemas.microsoft.com/office/drawing/2014/main" id="{62AA4F1F-16DE-A54B-8A6E-0DDEEFF07979}"/>
              </a:ext>
            </a:extLst>
          </p:cNvPr>
          <p:cNvSpPr txBox="1"/>
          <p:nvPr/>
        </p:nvSpPr>
        <p:spPr>
          <a:xfrm>
            <a:off x="7859325" y="2398117"/>
            <a:ext cx="554143" cy="461665"/>
          </a:xfrm>
          <a:prstGeom prst="rect">
            <a:avLst/>
          </a:prstGeom>
          <a:noFill/>
        </p:spPr>
        <p:txBody>
          <a:bodyPr wrap="square" rtlCol="0">
            <a:spAutoFit/>
          </a:bodyPr>
          <a:lstStyle/>
          <a:p>
            <a:pPr algn="ctr"/>
            <a:r>
              <a:rPr lang="en-US" altLang="ko-KR" sz="2400" b="1" dirty="0">
                <a:solidFill>
                  <a:schemeClr val="tx2"/>
                </a:solidFill>
                <a:cs typeface="Arial" pitchFamily="34" charset="0"/>
              </a:rPr>
              <a:t>02</a:t>
            </a:r>
            <a:endParaRPr lang="ko-KR" altLang="en-US" sz="2400" b="1" dirty="0">
              <a:solidFill>
                <a:schemeClr val="tx2"/>
              </a:solidFill>
              <a:cs typeface="Arial" pitchFamily="34" charset="0"/>
            </a:endParaRPr>
          </a:p>
        </p:txBody>
      </p:sp>
      <p:sp>
        <p:nvSpPr>
          <p:cNvPr id="51" name="Chevron 50">
            <a:extLst>
              <a:ext uri="{FF2B5EF4-FFF2-40B4-BE49-F238E27FC236}">
                <a16:creationId xmlns:a16="http://schemas.microsoft.com/office/drawing/2014/main" id="{80AAA7E9-2446-8040-BD7F-1F8BA6115DDD}"/>
              </a:ext>
            </a:extLst>
          </p:cNvPr>
          <p:cNvSpPr/>
          <p:nvPr/>
        </p:nvSpPr>
        <p:spPr>
          <a:xfrm rot="16200000" flipH="1">
            <a:off x="7716904" y="3030474"/>
            <a:ext cx="838984" cy="792088"/>
          </a:xfrm>
          <a:prstGeom prst="chevron">
            <a:avLst>
              <a:gd name="adj" fmla="val 339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2"/>
              </a:solidFill>
              <a:latin typeface="Arial" pitchFamily="34" charset="0"/>
              <a:cs typeface="Arial" pitchFamily="34" charset="0"/>
            </a:endParaRPr>
          </a:p>
        </p:txBody>
      </p:sp>
      <p:sp>
        <p:nvSpPr>
          <p:cNvPr id="52" name="TextBox 51">
            <a:extLst>
              <a:ext uri="{FF2B5EF4-FFF2-40B4-BE49-F238E27FC236}">
                <a16:creationId xmlns:a16="http://schemas.microsoft.com/office/drawing/2014/main" id="{B0608EEF-A313-4F49-98A6-FD62BE4906C7}"/>
              </a:ext>
            </a:extLst>
          </p:cNvPr>
          <p:cNvSpPr txBox="1"/>
          <p:nvPr/>
        </p:nvSpPr>
        <p:spPr>
          <a:xfrm>
            <a:off x="7859325" y="3262213"/>
            <a:ext cx="554143" cy="461665"/>
          </a:xfrm>
          <a:prstGeom prst="rect">
            <a:avLst/>
          </a:prstGeom>
          <a:noFill/>
        </p:spPr>
        <p:txBody>
          <a:bodyPr wrap="square" rtlCol="0">
            <a:spAutoFit/>
          </a:bodyPr>
          <a:lstStyle/>
          <a:p>
            <a:pPr algn="ctr"/>
            <a:r>
              <a:rPr lang="en-US" altLang="ko-KR" sz="2400" b="1" dirty="0">
                <a:solidFill>
                  <a:schemeClr val="tx2"/>
                </a:solidFill>
                <a:cs typeface="Arial" pitchFamily="34" charset="0"/>
              </a:rPr>
              <a:t>03</a:t>
            </a:r>
            <a:endParaRPr lang="ko-KR" altLang="en-US" sz="2400" b="1" dirty="0">
              <a:solidFill>
                <a:schemeClr val="tx2"/>
              </a:solidFill>
              <a:cs typeface="Arial" pitchFamily="34" charset="0"/>
            </a:endParaRPr>
          </a:p>
        </p:txBody>
      </p:sp>
      <p:sp>
        <p:nvSpPr>
          <p:cNvPr id="53" name="Chevron 52">
            <a:extLst>
              <a:ext uri="{FF2B5EF4-FFF2-40B4-BE49-F238E27FC236}">
                <a16:creationId xmlns:a16="http://schemas.microsoft.com/office/drawing/2014/main" id="{8B2CBA43-8263-7341-88BF-E41631FFED25}"/>
              </a:ext>
            </a:extLst>
          </p:cNvPr>
          <p:cNvSpPr/>
          <p:nvPr/>
        </p:nvSpPr>
        <p:spPr>
          <a:xfrm rot="16200000" flipH="1">
            <a:off x="7716904" y="3988462"/>
            <a:ext cx="838984" cy="792088"/>
          </a:xfrm>
          <a:prstGeom prst="chevron">
            <a:avLst>
              <a:gd name="adj" fmla="val 339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2"/>
              </a:solidFill>
              <a:latin typeface="Arial" pitchFamily="34" charset="0"/>
              <a:cs typeface="Arial" pitchFamily="34" charset="0"/>
            </a:endParaRPr>
          </a:p>
        </p:txBody>
      </p:sp>
      <p:sp>
        <p:nvSpPr>
          <p:cNvPr id="54" name="TextBox 53">
            <a:extLst>
              <a:ext uri="{FF2B5EF4-FFF2-40B4-BE49-F238E27FC236}">
                <a16:creationId xmlns:a16="http://schemas.microsoft.com/office/drawing/2014/main" id="{4C4E2572-3E0A-524D-9C9C-9D6CF7A51825}"/>
              </a:ext>
            </a:extLst>
          </p:cNvPr>
          <p:cNvSpPr txBox="1"/>
          <p:nvPr/>
        </p:nvSpPr>
        <p:spPr>
          <a:xfrm>
            <a:off x="7859325" y="4155926"/>
            <a:ext cx="554143" cy="461665"/>
          </a:xfrm>
          <a:prstGeom prst="rect">
            <a:avLst/>
          </a:prstGeom>
          <a:noFill/>
        </p:spPr>
        <p:txBody>
          <a:bodyPr wrap="square" rtlCol="0">
            <a:spAutoFit/>
          </a:bodyPr>
          <a:lstStyle/>
          <a:p>
            <a:pPr algn="ctr"/>
            <a:r>
              <a:rPr lang="en-US" altLang="ko-KR" sz="2400" b="1" dirty="0">
                <a:solidFill>
                  <a:schemeClr val="tx2"/>
                </a:solidFill>
                <a:cs typeface="Arial" pitchFamily="34" charset="0"/>
              </a:rPr>
              <a:t>04</a:t>
            </a:r>
            <a:endParaRPr lang="ko-KR" altLang="en-US" sz="2400" b="1" dirty="0">
              <a:solidFill>
                <a:schemeClr val="tx2"/>
              </a:solidFill>
              <a:cs typeface="Arial" pitchFamily="34" charset="0"/>
            </a:endParaRPr>
          </a:p>
        </p:txBody>
      </p:sp>
      <p:sp>
        <p:nvSpPr>
          <p:cNvPr id="59" name="Rectangle 58">
            <a:extLst>
              <a:ext uri="{FF2B5EF4-FFF2-40B4-BE49-F238E27FC236}">
                <a16:creationId xmlns:a16="http://schemas.microsoft.com/office/drawing/2014/main" id="{FC7AE264-2599-EE48-941A-01AB22777EBB}"/>
              </a:ext>
            </a:extLst>
          </p:cNvPr>
          <p:cNvSpPr/>
          <p:nvPr/>
        </p:nvSpPr>
        <p:spPr>
          <a:xfrm>
            <a:off x="2078187" y="3210326"/>
            <a:ext cx="5480860" cy="684000"/>
          </a:xfrm>
          <a:prstGeom prst="rect">
            <a:avLst/>
          </a:prstGeom>
          <a:solidFill>
            <a:schemeClr val="lt1"/>
          </a:solidFill>
          <a:ln/>
          <a:effectLst>
            <a:glow>
              <a:schemeClr val="accent1">
                <a:alpha val="0"/>
              </a:schemeClr>
            </a:glow>
            <a:softEdge rad="0"/>
          </a:effectLst>
        </p:spPr>
        <p:style>
          <a:lnRef idx="2">
            <a:schemeClr val="accent1"/>
          </a:lnRef>
          <a:fillRef idx="1">
            <a:schemeClr val="lt1"/>
          </a:fillRef>
          <a:effectRef idx="0">
            <a:schemeClr val="accent1"/>
          </a:effectRef>
          <a:fontRef idx="minor">
            <a:schemeClr val="dk1"/>
          </a:fontRef>
        </p:style>
        <p:txBody>
          <a:bodyPr rtlCol="0" anchor="ctr"/>
          <a:lstStyle/>
          <a:p>
            <a:pPr marL="0" algn="ctr" defTabSz="914400" rtl="0" eaLnBrk="1" latinLnBrk="1" hangingPunct="1"/>
            <a:endParaRPr lang="ko-KR" altLang="en-US">
              <a:solidFill>
                <a:schemeClr val="tx2"/>
              </a:solidFill>
              <a:latin typeface="Arial" pitchFamily="34" charset="0"/>
              <a:cs typeface="Arial" pitchFamily="34" charset="0"/>
            </a:endParaRPr>
          </a:p>
        </p:txBody>
      </p:sp>
      <p:grpSp>
        <p:nvGrpSpPr>
          <p:cNvPr id="60" name="Group 59">
            <a:extLst>
              <a:ext uri="{FF2B5EF4-FFF2-40B4-BE49-F238E27FC236}">
                <a16:creationId xmlns:a16="http://schemas.microsoft.com/office/drawing/2014/main" id="{86F0EDD6-7DB8-A34F-810D-80533B083F58}"/>
              </a:ext>
            </a:extLst>
          </p:cNvPr>
          <p:cNvGrpSpPr/>
          <p:nvPr/>
        </p:nvGrpSpPr>
        <p:grpSpPr>
          <a:xfrm>
            <a:off x="2366219" y="3274494"/>
            <a:ext cx="5040560" cy="559668"/>
            <a:chOff x="2175371" y="1762964"/>
            <a:chExt cx="5040560" cy="559668"/>
          </a:xfrm>
        </p:grpSpPr>
        <p:sp>
          <p:nvSpPr>
            <p:cNvPr id="61" name="TextBox 10">
              <a:extLst>
                <a:ext uri="{FF2B5EF4-FFF2-40B4-BE49-F238E27FC236}">
                  <a16:creationId xmlns:a16="http://schemas.microsoft.com/office/drawing/2014/main" id="{90C36910-0F5A-3147-AE18-177CC7BCC313}"/>
                </a:ext>
              </a:extLst>
            </p:cNvPr>
            <p:cNvSpPr txBox="1"/>
            <p:nvPr/>
          </p:nvSpPr>
          <p:spPr bwMode="auto">
            <a:xfrm>
              <a:off x="2175371" y="1762964"/>
              <a:ext cx="5040560" cy="322659"/>
            </a:xfrm>
            <a:prstGeom prst="round2Same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r">
                <a:defRPr/>
              </a:pPr>
              <a:r>
                <a:rPr lang="ar-SA" altLang="ko-KR" sz="1400" b="1" dirty="0">
                  <a:solidFill>
                    <a:schemeClr val="tx2"/>
                  </a:solidFill>
                  <a:latin typeface="Al Tarikh" pitchFamily="2" charset="-78"/>
                  <a:cs typeface="Al Tarikh" pitchFamily="2" charset="-78"/>
                </a:rPr>
                <a:t>أكتب عنوان المناسب هنا</a:t>
              </a:r>
              <a:endParaRPr lang="en-US" altLang="ko-KR" sz="1400" b="1" dirty="0">
                <a:solidFill>
                  <a:schemeClr val="tx2"/>
                </a:solidFill>
                <a:latin typeface="Al Tarikh" pitchFamily="2" charset="-78"/>
                <a:cs typeface="Al Tarikh" pitchFamily="2" charset="-78"/>
              </a:endParaRPr>
            </a:p>
          </p:txBody>
        </p:sp>
        <p:sp>
          <p:nvSpPr>
            <p:cNvPr id="62" name="TextBox 61">
              <a:extLst>
                <a:ext uri="{FF2B5EF4-FFF2-40B4-BE49-F238E27FC236}">
                  <a16:creationId xmlns:a16="http://schemas.microsoft.com/office/drawing/2014/main" id="{68F5E3A2-6A22-FA4B-930C-2E63860E1403}"/>
                </a:ext>
              </a:extLst>
            </p:cNvPr>
            <p:cNvSpPr txBox="1"/>
            <p:nvPr/>
          </p:nvSpPr>
          <p:spPr bwMode="auto">
            <a:xfrm>
              <a:off x="2175371" y="2032239"/>
              <a:ext cx="5040560" cy="290393"/>
            </a:xfrm>
            <a:prstGeom prst="round2Same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r">
                <a:defRPr/>
              </a:pPr>
              <a:r>
                <a:rPr lang="ar-DZ" altLang="ko-KR" sz="1200" dirty="0">
                  <a:solidFill>
                    <a:schemeClr val="tx2"/>
                  </a:solidFill>
                  <a:latin typeface="Al Tarikh" pitchFamily="2" charset="-78"/>
                  <a:cs typeface="Al Tarikh" pitchFamily="2" charset="-78"/>
                </a:rPr>
                <a:t>احصل على عرض تقديمي بوربوينت حديث مصمم بشكل جميل احصل على عرض تقديمي بوربوينت حديث</a:t>
              </a:r>
              <a:endParaRPr lang="ko-KR" altLang="en-US" sz="1200" dirty="0">
                <a:solidFill>
                  <a:schemeClr val="tx2"/>
                </a:solidFill>
                <a:latin typeface="Al Tarikh" pitchFamily="2" charset="-78"/>
                <a:cs typeface="Al Tarikh" pitchFamily="2" charset="-78"/>
              </a:endParaRPr>
            </a:p>
          </p:txBody>
        </p:sp>
      </p:grpSp>
      <p:sp>
        <p:nvSpPr>
          <p:cNvPr id="63" name="Rectangle 62">
            <a:extLst>
              <a:ext uri="{FF2B5EF4-FFF2-40B4-BE49-F238E27FC236}">
                <a16:creationId xmlns:a16="http://schemas.microsoft.com/office/drawing/2014/main" id="{24E524EF-69C8-4442-8007-C198F50E062C}"/>
              </a:ext>
            </a:extLst>
          </p:cNvPr>
          <p:cNvSpPr/>
          <p:nvPr/>
        </p:nvSpPr>
        <p:spPr>
          <a:xfrm>
            <a:off x="2051720" y="2298408"/>
            <a:ext cx="5480860" cy="684000"/>
          </a:xfrm>
          <a:prstGeom prst="rect">
            <a:avLst/>
          </a:prstGeom>
          <a:solidFill>
            <a:schemeClr val="lt1"/>
          </a:solidFill>
          <a:ln/>
          <a:effectLst>
            <a:glow>
              <a:schemeClr val="accent1">
                <a:alpha val="0"/>
              </a:schemeClr>
            </a:glow>
            <a:softEdge rad="0"/>
          </a:effectLst>
        </p:spPr>
        <p:style>
          <a:lnRef idx="2">
            <a:schemeClr val="accent1"/>
          </a:lnRef>
          <a:fillRef idx="1">
            <a:schemeClr val="lt1"/>
          </a:fillRef>
          <a:effectRef idx="0">
            <a:schemeClr val="accent1"/>
          </a:effectRef>
          <a:fontRef idx="minor">
            <a:schemeClr val="dk1"/>
          </a:fontRef>
        </p:style>
        <p:txBody>
          <a:bodyPr rtlCol="0" anchor="ctr"/>
          <a:lstStyle/>
          <a:p>
            <a:pPr marL="0" algn="ctr" defTabSz="914400" rtl="0" eaLnBrk="1" latinLnBrk="1" hangingPunct="1"/>
            <a:endParaRPr lang="ko-KR" altLang="en-US">
              <a:solidFill>
                <a:schemeClr val="tx2"/>
              </a:solidFill>
              <a:latin typeface="Arial" pitchFamily="34" charset="0"/>
              <a:cs typeface="Arial" pitchFamily="34" charset="0"/>
            </a:endParaRPr>
          </a:p>
        </p:txBody>
      </p:sp>
      <p:grpSp>
        <p:nvGrpSpPr>
          <p:cNvPr id="64" name="Group 63">
            <a:extLst>
              <a:ext uri="{FF2B5EF4-FFF2-40B4-BE49-F238E27FC236}">
                <a16:creationId xmlns:a16="http://schemas.microsoft.com/office/drawing/2014/main" id="{7518183D-8AA6-9945-86DB-0CDD52338707}"/>
              </a:ext>
            </a:extLst>
          </p:cNvPr>
          <p:cNvGrpSpPr/>
          <p:nvPr/>
        </p:nvGrpSpPr>
        <p:grpSpPr>
          <a:xfrm>
            <a:off x="2339752" y="2362576"/>
            <a:ext cx="5040560" cy="559668"/>
            <a:chOff x="2175371" y="1762964"/>
            <a:chExt cx="5040560" cy="559668"/>
          </a:xfrm>
        </p:grpSpPr>
        <p:sp>
          <p:nvSpPr>
            <p:cNvPr id="65" name="TextBox 10">
              <a:extLst>
                <a:ext uri="{FF2B5EF4-FFF2-40B4-BE49-F238E27FC236}">
                  <a16:creationId xmlns:a16="http://schemas.microsoft.com/office/drawing/2014/main" id="{37414C60-9153-1F40-9979-21DFB766861B}"/>
                </a:ext>
              </a:extLst>
            </p:cNvPr>
            <p:cNvSpPr txBox="1"/>
            <p:nvPr/>
          </p:nvSpPr>
          <p:spPr bwMode="auto">
            <a:xfrm>
              <a:off x="2175371" y="1762964"/>
              <a:ext cx="5040560" cy="322659"/>
            </a:xfrm>
            <a:prstGeom prst="round2Same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r">
                <a:defRPr/>
              </a:pPr>
              <a:r>
                <a:rPr lang="ar-SA" altLang="ko-KR" sz="1400" b="1" dirty="0">
                  <a:solidFill>
                    <a:schemeClr val="tx2"/>
                  </a:solidFill>
                  <a:latin typeface="Al Tarikh" pitchFamily="2" charset="-78"/>
                  <a:cs typeface="Al Tarikh" pitchFamily="2" charset="-78"/>
                </a:rPr>
                <a:t>أكتب عنوان المناسب هنا</a:t>
              </a:r>
              <a:endParaRPr lang="en-US" altLang="ko-KR" sz="1400" b="1" dirty="0">
                <a:solidFill>
                  <a:schemeClr val="tx2"/>
                </a:solidFill>
                <a:latin typeface="Al Tarikh" pitchFamily="2" charset="-78"/>
                <a:cs typeface="Al Tarikh" pitchFamily="2" charset="-78"/>
              </a:endParaRPr>
            </a:p>
          </p:txBody>
        </p:sp>
        <p:sp>
          <p:nvSpPr>
            <p:cNvPr id="66" name="TextBox 65">
              <a:extLst>
                <a:ext uri="{FF2B5EF4-FFF2-40B4-BE49-F238E27FC236}">
                  <a16:creationId xmlns:a16="http://schemas.microsoft.com/office/drawing/2014/main" id="{7620D20B-D904-9B42-8CCC-3C4B0800410F}"/>
                </a:ext>
              </a:extLst>
            </p:cNvPr>
            <p:cNvSpPr txBox="1"/>
            <p:nvPr/>
          </p:nvSpPr>
          <p:spPr bwMode="auto">
            <a:xfrm>
              <a:off x="2175371" y="2032239"/>
              <a:ext cx="5040560" cy="290393"/>
            </a:xfrm>
            <a:prstGeom prst="round2Same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r">
                <a:defRPr/>
              </a:pPr>
              <a:r>
                <a:rPr lang="ar-DZ" altLang="ko-KR" sz="1200" dirty="0">
                  <a:solidFill>
                    <a:schemeClr val="tx2"/>
                  </a:solidFill>
                  <a:latin typeface="Al Tarikh" pitchFamily="2" charset="-78"/>
                  <a:cs typeface="Al Tarikh" pitchFamily="2" charset="-78"/>
                </a:rPr>
                <a:t>احصل على عرض تقديمي بوربوينت حديث مصمم بشكل جميل احصل على عرض تقديمي بوربوينت حديث</a:t>
              </a:r>
              <a:endParaRPr lang="ko-KR" altLang="en-US" sz="1200" dirty="0">
                <a:solidFill>
                  <a:schemeClr val="tx2"/>
                </a:solidFill>
                <a:latin typeface="Al Tarikh" pitchFamily="2" charset="-78"/>
                <a:cs typeface="Al Tarikh" pitchFamily="2" charset="-78"/>
              </a:endParaRPr>
            </a:p>
          </p:txBody>
        </p:sp>
      </p:grpSp>
      <p:sp>
        <p:nvSpPr>
          <p:cNvPr id="67" name="Rectangle 66">
            <a:extLst>
              <a:ext uri="{FF2B5EF4-FFF2-40B4-BE49-F238E27FC236}">
                <a16:creationId xmlns:a16="http://schemas.microsoft.com/office/drawing/2014/main" id="{33582D1F-3A35-5A47-A63B-DF3F7A70E501}"/>
              </a:ext>
            </a:extLst>
          </p:cNvPr>
          <p:cNvSpPr/>
          <p:nvPr/>
        </p:nvSpPr>
        <p:spPr>
          <a:xfrm>
            <a:off x="2051720" y="4064876"/>
            <a:ext cx="5480860" cy="684000"/>
          </a:xfrm>
          <a:prstGeom prst="rect">
            <a:avLst/>
          </a:prstGeom>
          <a:solidFill>
            <a:schemeClr val="lt1"/>
          </a:solidFill>
          <a:ln/>
          <a:effectLst>
            <a:glow>
              <a:schemeClr val="accent1">
                <a:alpha val="0"/>
              </a:schemeClr>
            </a:glow>
            <a:softEdge rad="0"/>
          </a:effectLst>
        </p:spPr>
        <p:style>
          <a:lnRef idx="2">
            <a:schemeClr val="accent1"/>
          </a:lnRef>
          <a:fillRef idx="1">
            <a:schemeClr val="lt1"/>
          </a:fillRef>
          <a:effectRef idx="0">
            <a:schemeClr val="accent1"/>
          </a:effectRef>
          <a:fontRef idx="minor">
            <a:schemeClr val="dk1"/>
          </a:fontRef>
        </p:style>
        <p:txBody>
          <a:bodyPr rtlCol="0" anchor="ctr"/>
          <a:lstStyle/>
          <a:p>
            <a:pPr marL="0" algn="ctr" defTabSz="914400" rtl="0" eaLnBrk="1" latinLnBrk="1" hangingPunct="1"/>
            <a:endParaRPr lang="ko-KR" altLang="en-US">
              <a:solidFill>
                <a:schemeClr val="tx2"/>
              </a:solidFill>
              <a:latin typeface="Arial" pitchFamily="34" charset="0"/>
              <a:cs typeface="Arial" pitchFamily="34" charset="0"/>
            </a:endParaRPr>
          </a:p>
        </p:txBody>
      </p:sp>
      <p:grpSp>
        <p:nvGrpSpPr>
          <p:cNvPr id="68" name="Group 67">
            <a:extLst>
              <a:ext uri="{FF2B5EF4-FFF2-40B4-BE49-F238E27FC236}">
                <a16:creationId xmlns:a16="http://schemas.microsoft.com/office/drawing/2014/main" id="{965CCD8F-06CB-FB45-8997-936FE7F19B85}"/>
              </a:ext>
            </a:extLst>
          </p:cNvPr>
          <p:cNvGrpSpPr/>
          <p:nvPr/>
        </p:nvGrpSpPr>
        <p:grpSpPr>
          <a:xfrm>
            <a:off x="2339752" y="4129044"/>
            <a:ext cx="5040560" cy="559668"/>
            <a:chOff x="2175371" y="1762964"/>
            <a:chExt cx="5040560" cy="559668"/>
          </a:xfrm>
        </p:grpSpPr>
        <p:sp>
          <p:nvSpPr>
            <p:cNvPr id="69" name="TextBox 10">
              <a:extLst>
                <a:ext uri="{FF2B5EF4-FFF2-40B4-BE49-F238E27FC236}">
                  <a16:creationId xmlns:a16="http://schemas.microsoft.com/office/drawing/2014/main" id="{35C52310-477C-8F4C-A806-524A48F66BE9}"/>
                </a:ext>
              </a:extLst>
            </p:cNvPr>
            <p:cNvSpPr txBox="1"/>
            <p:nvPr/>
          </p:nvSpPr>
          <p:spPr bwMode="auto">
            <a:xfrm>
              <a:off x="2175371" y="1762964"/>
              <a:ext cx="5040560" cy="322659"/>
            </a:xfrm>
            <a:prstGeom prst="round2Same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r">
                <a:defRPr/>
              </a:pPr>
              <a:r>
                <a:rPr lang="ar-SA" altLang="ko-KR" sz="1400" b="1" dirty="0">
                  <a:solidFill>
                    <a:schemeClr val="tx2"/>
                  </a:solidFill>
                  <a:latin typeface="Al Tarikh" pitchFamily="2" charset="-78"/>
                  <a:cs typeface="Al Tarikh" pitchFamily="2" charset="-78"/>
                </a:rPr>
                <a:t>أكتب عنوان المناسب هنا</a:t>
              </a:r>
              <a:endParaRPr lang="en-US" altLang="ko-KR" sz="1400" b="1" dirty="0">
                <a:solidFill>
                  <a:schemeClr val="tx2"/>
                </a:solidFill>
                <a:latin typeface="Al Tarikh" pitchFamily="2" charset="-78"/>
                <a:cs typeface="Al Tarikh" pitchFamily="2" charset="-78"/>
              </a:endParaRPr>
            </a:p>
          </p:txBody>
        </p:sp>
        <p:sp>
          <p:nvSpPr>
            <p:cNvPr id="70" name="TextBox 69">
              <a:extLst>
                <a:ext uri="{FF2B5EF4-FFF2-40B4-BE49-F238E27FC236}">
                  <a16:creationId xmlns:a16="http://schemas.microsoft.com/office/drawing/2014/main" id="{33A0C2FF-28D6-2241-9231-07A08B48C8AB}"/>
                </a:ext>
              </a:extLst>
            </p:cNvPr>
            <p:cNvSpPr txBox="1"/>
            <p:nvPr/>
          </p:nvSpPr>
          <p:spPr bwMode="auto">
            <a:xfrm>
              <a:off x="2175371" y="2032239"/>
              <a:ext cx="5040560" cy="290393"/>
            </a:xfrm>
            <a:prstGeom prst="round2Same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r">
                <a:defRPr/>
              </a:pPr>
              <a:r>
                <a:rPr lang="ar-DZ" altLang="ko-KR" sz="1200" dirty="0">
                  <a:solidFill>
                    <a:schemeClr val="tx2"/>
                  </a:solidFill>
                  <a:latin typeface="Al Tarikh" pitchFamily="2" charset="-78"/>
                  <a:cs typeface="Al Tarikh" pitchFamily="2" charset="-78"/>
                </a:rPr>
                <a:t>احصل على عرض تقديمي بوربوينت حديث مصمم بشكل جميل احصل على عرض تقديمي بوربوينت حديث</a:t>
              </a:r>
              <a:endParaRPr lang="ko-KR" altLang="en-US" sz="1200" dirty="0">
                <a:solidFill>
                  <a:schemeClr val="tx2"/>
                </a:solidFill>
                <a:latin typeface="Al Tarikh" pitchFamily="2" charset="-78"/>
                <a:cs typeface="Al Tarikh" pitchFamily="2" charset="-78"/>
              </a:endParaRPr>
            </a:p>
          </p:txBody>
        </p:sp>
      </p:grpSp>
    </p:spTree>
    <p:extLst>
      <p:ext uri="{BB962C8B-B14F-4D97-AF65-F5344CB8AC3E}">
        <p14:creationId xmlns:p14="http://schemas.microsoft.com/office/powerpoint/2010/main" val="1095055991"/>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125084" y="2154560"/>
            <a:ext cx="3399244" cy="576064"/>
          </a:xfrm>
        </p:spPr>
        <p:txBody>
          <a:bodyPr>
            <a:normAutofit fontScale="92500" lnSpcReduction="10000"/>
          </a:bodyPr>
          <a:lstStyle/>
          <a:p>
            <a:pPr algn="r"/>
            <a:r>
              <a:rPr lang="ar-SA" altLang="ko-KR" dirty="0">
                <a:latin typeface="Al Tarikh" pitchFamily="2" charset="-78"/>
                <a:cs typeface="Al Tarikh" pitchFamily="2" charset="-78"/>
              </a:rPr>
              <a:t>أكتب عنوان أساسي</a:t>
            </a:r>
            <a:endParaRPr lang="ko-KR" altLang="en-US" dirty="0">
              <a:latin typeface="Al Tarikh" pitchFamily="2" charset="-78"/>
              <a:cs typeface="Al Tarikh" pitchFamily="2" charset="-78"/>
            </a:endParaRPr>
          </a:p>
        </p:txBody>
      </p:sp>
      <p:sp>
        <p:nvSpPr>
          <p:cNvPr id="3" name="Text Placeholder 2"/>
          <p:cNvSpPr>
            <a:spLocks noGrp="1"/>
          </p:cNvSpPr>
          <p:nvPr>
            <p:ph type="body" sz="quarter" idx="11"/>
          </p:nvPr>
        </p:nvSpPr>
        <p:spPr>
          <a:xfrm>
            <a:off x="4125084" y="2730624"/>
            <a:ext cx="3399244" cy="288032"/>
          </a:xfrm>
        </p:spPr>
        <p:txBody>
          <a:bodyPr/>
          <a:lstStyle/>
          <a:p>
            <a:pPr lvl="0" algn="r"/>
            <a:r>
              <a:rPr lang="ar-SA" altLang="ko-KR" dirty="0">
                <a:latin typeface="Al Tarikh" pitchFamily="2" charset="-78"/>
                <a:cs typeface="Al Tarikh" pitchFamily="2" charset="-78"/>
              </a:rPr>
              <a:t>أكتب هنا العنوان الثانوي كاملا</a:t>
            </a:r>
            <a:endParaRPr lang="en-US" altLang="ko-KR" dirty="0">
              <a:latin typeface="Al Tarikh" pitchFamily="2" charset="-78"/>
              <a:cs typeface="Al Tarikh" pitchFamily="2" charset="-78"/>
            </a:endParaRPr>
          </a:p>
        </p:txBody>
      </p:sp>
    </p:spTree>
    <p:extLst>
      <p:ext uri="{BB962C8B-B14F-4D97-AF65-F5344CB8AC3E}">
        <p14:creationId xmlns:p14="http://schemas.microsoft.com/office/powerpoint/2010/main" val="3101234267"/>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813480" y="2668266"/>
            <a:ext cx="3894936" cy="576063"/>
          </a:xfrm>
        </p:spPr>
        <p:txBody>
          <a:bodyPr/>
          <a:lstStyle/>
          <a:p>
            <a:r>
              <a:rPr lang="ar-SA" altLang="ko-KR" sz="4400" dirty="0">
                <a:solidFill>
                  <a:srgbClr val="00B0F0"/>
                </a:solidFill>
                <a:latin typeface="Al Tarikh" pitchFamily="2" charset="-78"/>
                <a:cs typeface="Al Tarikh" pitchFamily="2" charset="-78"/>
              </a:rPr>
              <a:t>مرحبا</a:t>
            </a:r>
            <a:r>
              <a:rPr lang="fr-FR" altLang="ko-KR" sz="4400" dirty="0">
                <a:solidFill>
                  <a:srgbClr val="00B0F0"/>
                </a:solidFill>
                <a:latin typeface="Al Tarikh" pitchFamily="2" charset="-78"/>
                <a:cs typeface="Al Tarikh" pitchFamily="2" charset="-78"/>
              </a:rPr>
              <a:t>!!</a:t>
            </a:r>
            <a:endParaRPr lang="ko-KR" altLang="en-US" sz="4400" dirty="0">
              <a:solidFill>
                <a:srgbClr val="00B0F0"/>
              </a:solidFill>
              <a:latin typeface="Al Tarikh" pitchFamily="2" charset="-78"/>
              <a:cs typeface="Al Tarikh" pitchFamily="2" charset="-78"/>
            </a:endParaRPr>
          </a:p>
        </p:txBody>
      </p:sp>
      <p:sp>
        <p:nvSpPr>
          <p:cNvPr id="3" name="Text Placeholder 2"/>
          <p:cNvSpPr>
            <a:spLocks noGrp="1"/>
          </p:cNvSpPr>
          <p:nvPr>
            <p:ph type="body" sz="quarter" idx="11"/>
          </p:nvPr>
        </p:nvSpPr>
        <p:spPr>
          <a:xfrm>
            <a:off x="2813480" y="3316338"/>
            <a:ext cx="3894936" cy="288032"/>
          </a:xfrm>
        </p:spPr>
        <p:txBody>
          <a:bodyPr/>
          <a:lstStyle/>
          <a:p>
            <a:pPr lvl="0"/>
            <a:r>
              <a:rPr lang="en-US" altLang="ko-KR" sz="1800" dirty="0">
                <a:solidFill>
                  <a:schemeClr val="tx2"/>
                </a:solidFill>
                <a:latin typeface="Al Tarikh" pitchFamily="2" charset="-78"/>
                <a:cs typeface="Al Tarikh" pitchFamily="2" charset="-78"/>
              </a:rPr>
              <a:t> </a:t>
            </a:r>
            <a:r>
              <a:rPr lang="ar-SA" altLang="ko-KR" sz="1800" dirty="0">
                <a:solidFill>
                  <a:schemeClr val="tx2"/>
                </a:solidFill>
                <a:latin typeface="Al Tarikh" pitchFamily="2" charset="-78"/>
                <a:cs typeface="Al Tarikh" pitchFamily="2" charset="-78"/>
              </a:rPr>
              <a:t>أكتب هنا عنوان ثانوي تابع للمحتوى</a:t>
            </a:r>
            <a:endParaRPr lang="en-US" altLang="ko-KR" sz="1800" dirty="0">
              <a:solidFill>
                <a:schemeClr val="tx2"/>
              </a:solidFill>
              <a:latin typeface="Al Tarikh" pitchFamily="2" charset="-78"/>
              <a:cs typeface="Al Tarikh" pitchFamily="2" charset="-78"/>
            </a:endParaRPr>
          </a:p>
        </p:txBody>
      </p:sp>
      <p:sp>
        <p:nvSpPr>
          <p:cNvPr id="5" name="TextBox 4"/>
          <p:cNvSpPr txBox="1"/>
          <p:nvPr/>
        </p:nvSpPr>
        <p:spPr>
          <a:xfrm>
            <a:off x="3104764" y="3651870"/>
            <a:ext cx="3312368" cy="830997"/>
          </a:xfrm>
          <a:prstGeom prst="rect">
            <a:avLst/>
          </a:prstGeom>
          <a:noFill/>
        </p:spPr>
        <p:txBody>
          <a:bodyPr wrap="square" rtlCol="0">
            <a:spAutoFit/>
          </a:bodyPr>
          <a:lstStyle/>
          <a:p>
            <a:pPr algn="ctr"/>
            <a:r>
              <a:rPr lang="ar-DZ" altLang="ko-KR" sz="1600" dirty="0">
                <a:solidFill>
                  <a:schemeClr val="tx2"/>
                </a:solidFill>
                <a:latin typeface="Al Tarikh" pitchFamily="2" charset="-78"/>
                <a:cs typeface="Al Tarikh" pitchFamily="2" charset="-78"/>
              </a:rPr>
              <a:t>يحتوي قالب </a:t>
            </a:r>
            <a:r>
              <a:rPr lang="en-US" altLang="ko-KR" sz="1600" dirty="0">
                <a:solidFill>
                  <a:schemeClr val="tx2"/>
                </a:solidFill>
                <a:latin typeface="Al Tarikh" pitchFamily="2" charset="-78"/>
                <a:cs typeface="Al Tarikh" pitchFamily="2" charset="-78"/>
              </a:rPr>
              <a:t>PowerPoint </a:t>
            </a:r>
            <a:r>
              <a:rPr lang="ar-DZ" altLang="ko-KR" sz="1600" dirty="0">
                <a:solidFill>
                  <a:schemeClr val="tx2"/>
                </a:solidFill>
                <a:latin typeface="Al Tarikh" pitchFamily="2" charset="-78"/>
                <a:cs typeface="Al Tarikh" pitchFamily="2" charset="-78"/>
              </a:rPr>
              <a:t>هذا على تصميم نظيف ومحايد يمكن تكييفه مع أي محتوى ويلبي مختلف قطاعات السوق.</a:t>
            </a:r>
            <a:endParaRPr lang="en-US" altLang="ko-KR" sz="1600" dirty="0">
              <a:solidFill>
                <a:schemeClr val="tx2"/>
              </a:solidFill>
              <a:latin typeface="Al Tarikh" pitchFamily="2" charset="-78"/>
              <a:cs typeface="Al Tarikh" pitchFamily="2" charset="-78"/>
            </a:endParaRPr>
          </a:p>
        </p:txBody>
      </p:sp>
    </p:spTree>
    <p:extLst>
      <p:ext uri="{BB962C8B-B14F-4D97-AF65-F5344CB8AC3E}">
        <p14:creationId xmlns:p14="http://schemas.microsoft.com/office/powerpoint/2010/main" val="3239406661"/>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497601" y="2344692"/>
            <a:ext cx="6133512" cy="36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 name="Text Placeholder 1"/>
          <p:cNvSpPr>
            <a:spLocks noGrp="1"/>
          </p:cNvSpPr>
          <p:nvPr>
            <p:ph type="body" sz="quarter" idx="10"/>
          </p:nvPr>
        </p:nvSpPr>
        <p:spPr/>
        <p:txBody>
          <a:bodyPr/>
          <a:lstStyle/>
          <a:p>
            <a:r>
              <a:rPr lang="ar-SA" altLang="ko-KR" sz="4000" dirty="0">
                <a:latin typeface="Al Tarikh" pitchFamily="2" charset="-78"/>
                <a:cs typeface="Al Tarikh" pitchFamily="2" charset="-78"/>
              </a:rPr>
              <a:t>خدماتنا</a:t>
            </a:r>
            <a:endParaRPr lang="ko-KR" altLang="en-US" sz="4000" dirty="0">
              <a:latin typeface="Al Tarikh" pitchFamily="2" charset="-78"/>
              <a:cs typeface="Al Tarikh" pitchFamily="2" charset="-78"/>
            </a:endParaRPr>
          </a:p>
        </p:txBody>
      </p:sp>
      <p:sp>
        <p:nvSpPr>
          <p:cNvPr id="3" name="Text Placeholder 2"/>
          <p:cNvSpPr>
            <a:spLocks noGrp="1"/>
          </p:cNvSpPr>
          <p:nvPr>
            <p:ph type="body" sz="quarter" idx="11"/>
          </p:nvPr>
        </p:nvSpPr>
        <p:spPr/>
        <p:txBody>
          <a:bodyPr/>
          <a:lstStyle/>
          <a:p>
            <a:pPr lvl="0"/>
            <a:r>
              <a:rPr lang="ar-SA" altLang="ko-KR" sz="1600" dirty="0">
                <a:latin typeface="Al Tarikh" pitchFamily="2" charset="-78"/>
                <a:cs typeface="Al Tarikh" pitchFamily="2" charset="-78"/>
              </a:rPr>
              <a:t>أكتب هنا عونان ثانوي احترافي</a:t>
            </a:r>
            <a:endParaRPr lang="en-US" altLang="ko-KR" sz="1600" dirty="0">
              <a:latin typeface="Al Tarikh" pitchFamily="2" charset="-78"/>
              <a:cs typeface="Al Tarikh" pitchFamily="2" charset="-78"/>
            </a:endParaRPr>
          </a:p>
        </p:txBody>
      </p:sp>
      <p:sp>
        <p:nvSpPr>
          <p:cNvPr id="5" name="Block Arc 14"/>
          <p:cNvSpPr/>
          <p:nvPr/>
        </p:nvSpPr>
        <p:spPr>
          <a:xfrm rot="16200000">
            <a:off x="7461077" y="1586376"/>
            <a:ext cx="340071" cy="340295"/>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6" name="Trapezoid 22"/>
          <p:cNvSpPr/>
          <p:nvPr/>
        </p:nvSpPr>
        <p:spPr>
          <a:xfrm>
            <a:off x="3319763" y="1643413"/>
            <a:ext cx="444684" cy="226220"/>
          </a:xfrm>
          <a:custGeom>
            <a:avLst/>
            <a:gdLst/>
            <a:ahLst/>
            <a:cxnLst/>
            <a:rect l="l" t="t" r="r" b="b"/>
            <a:pathLst>
              <a:path w="3261500" h="1659188">
                <a:moveTo>
                  <a:pt x="121102" y="1436888"/>
                </a:moveTo>
                <a:lnTo>
                  <a:pt x="3045452" y="1436888"/>
                </a:lnTo>
                <a:cubicBezTo>
                  <a:pt x="3001437" y="1508238"/>
                  <a:pt x="2956882" y="1580993"/>
                  <a:pt x="2918729" y="1659188"/>
                </a:cubicBezTo>
                <a:lnTo>
                  <a:pt x="202648" y="1659188"/>
                </a:lnTo>
                <a:cubicBezTo>
                  <a:pt x="188127" y="1585004"/>
                  <a:pt x="156049" y="1510828"/>
                  <a:pt x="121102" y="1436888"/>
                </a:cubicBezTo>
                <a:close/>
                <a:moveTo>
                  <a:pt x="2814967" y="1119413"/>
                </a:moveTo>
                <a:lnTo>
                  <a:pt x="2814967" y="1227413"/>
                </a:lnTo>
                <a:lnTo>
                  <a:pt x="2922967" y="1227413"/>
                </a:lnTo>
                <a:lnTo>
                  <a:pt x="2922967" y="1119413"/>
                </a:lnTo>
                <a:close/>
                <a:moveTo>
                  <a:pt x="2600074" y="1119413"/>
                </a:moveTo>
                <a:lnTo>
                  <a:pt x="2600074" y="1227413"/>
                </a:lnTo>
                <a:lnTo>
                  <a:pt x="2708074" y="1227413"/>
                </a:lnTo>
                <a:lnTo>
                  <a:pt x="2708074" y="1119413"/>
                </a:lnTo>
                <a:close/>
                <a:moveTo>
                  <a:pt x="2385182" y="1119413"/>
                </a:moveTo>
                <a:lnTo>
                  <a:pt x="2385182" y="1227413"/>
                </a:lnTo>
                <a:lnTo>
                  <a:pt x="2493182" y="1227413"/>
                </a:lnTo>
                <a:lnTo>
                  <a:pt x="2493182" y="1119413"/>
                </a:lnTo>
                <a:close/>
                <a:moveTo>
                  <a:pt x="1716569" y="1119413"/>
                </a:moveTo>
                <a:lnTo>
                  <a:pt x="1716569" y="1227413"/>
                </a:lnTo>
                <a:lnTo>
                  <a:pt x="1824569" y="1227413"/>
                </a:lnTo>
                <a:lnTo>
                  <a:pt x="1824569" y="1119413"/>
                </a:lnTo>
                <a:close/>
                <a:moveTo>
                  <a:pt x="1501676" y="1119413"/>
                </a:moveTo>
                <a:lnTo>
                  <a:pt x="1501676" y="1227413"/>
                </a:lnTo>
                <a:lnTo>
                  <a:pt x="1609676" y="1227413"/>
                </a:lnTo>
                <a:lnTo>
                  <a:pt x="1609676" y="1119413"/>
                </a:lnTo>
                <a:close/>
                <a:moveTo>
                  <a:pt x="1286784" y="1119413"/>
                </a:moveTo>
                <a:lnTo>
                  <a:pt x="1286784" y="1227413"/>
                </a:lnTo>
                <a:lnTo>
                  <a:pt x="1394784" y="1227413"/>
                </a:lnTo>
                <a:lnTo>
                  <a:pt x="1394784" y="1119413"/>
                </a:lnTo>
                <a:close/>
                <a:moveTo>
                  <a:pt x="1071892" y="1119413"/>
                </a:moveTo>
                <a:lnTo>
                  <a:pt x="1071892" y="1227413"/>
                </a:lnTo>
                <a:lnTo>
                  <a:pt x="1179892" y="1227413"/>
                </a:lnTo>
                <a:lnTo>
                  <a:pt x="1179892" y="1119413"/>
                </a:lnTo>
                <a:close/>
                <a:moveTo>
                  <a:pt x="857000" y="1119413"/>
                </a:moveTo>
                <a:lnTo>
                  <a:pt x="857000" y="1227413"/>
                </a:lnTo>
                <a:lnTo>
                  <a:pt x="965000" y="1227413"/>
                </a:lnTo>
                <a:lnTo>
                  <a:pt x="965000" y="1119413"/>
                </a:lnTo>
                <a:close/>
                <a:moveTo>
                  <a:pt x="642108" y="1119413"/>
                </a:moveTo>
                <a:lnTo>
                  <a:pt x="642108" y="1227413"/>
                </a:lnTo>
                <a:lnTo>
                  <a:pt x="750108" y="1227413"/>
                </a:lnTo>
                <a:lnTo>
                  <a:pt x="750108" y="1119413"/>
                </a:lnTo>
                <a:close/>
                <a:moveTo>
                  <a:pt x="427216" y="1119413"/>
                </a:moveTo>
                <a:lnTo>
                  <a:pt x="427216" y="1227413"/>
                </a:lnTo>
                <a:lnTo>
                  <a:pt x="535216" y="1227413"/>
                </a:lnTo>
                <a:lnTo>
                  <a:pt x="535216" y="1119413"/>
                </a:lnTo>
                <a:close/>
                <a:moveTo>
                  <a:pt x="356387" y="794045"/>
                </a:moveTo>
                <a:lnTo>
                  <a:pt x="310667" y="896924"/>
                </a:lnTo>
                <a:lnTo>
                  <a:pt x="2620886" y="908354"/>
                </a:lnTo>
                <a:lnTo>
                  <a:pt x="2540130" y="801665"/>
                </a:lnTo>
                <a:close/>
                <a:moveTo>
                  <a:pt x="382676" y="631248"/>
                </a:moveTo>
                <a:lnTo>
                  <a:pt x="363625" y="730317"/>
                </a:lnTo>
                <a:lnTo>
                  <a:pt x="2492522" y="737937"/>
                </a:lnTo>
                <a:lnTo>
                  <a:pt x="2418771" y="631248"/>
                </a:lnTo>
                <a:close/>
                <a:moveTo>
                  <a:pt x="1756650" y="318899"/>
                </a:moveTo>
                <a:lnTo>
                  <a:pt x="1756650" y="477608"/>
                </a:lnTo>
                <a:lnTo>
                  <a:pt x="1900650" y="477608"/>
                </a:lnTo>
                <a:lnTo>
                  <a:pt x="1900650" y="318899"/>
                </a:lnTo>
                <a:close/>
                <a:moveTo>
                  <a:pt x="1470038" y="318899"/>
                </a:moveTo>
                <a:lnTo>
                  <a:pt x="1470038" y="477608"/>
                </a:lnTo>
                <a:lnTo>
                  <a:pt x="1614038" y="477608"/>
                </a:lnTo>
                <a:lnTo>
                  <a:pt x="1614038" y="318899"/>
                </a:lnTo>
                <a:close/>
                <a:moveTo>
                  <a:pt x="1183427" y="318899"/>
                </a:moveTo>
                <a:lnTo>
                  <a:pt x="1183427" y="477608"/>
                </a:lnTo>
                <a:lnTo>
                  <a:pt x="1327427" y="477608"/>
                </a:lnTo>
                <a:lnTo>
                  <a:pt x="1327427" y="318899"/>
                </a:lnTo>
                <a:close/>
                <a:moveTo>
                  <a:pt x="896816" y="318899"/>
                </a:moveTo>
                <a:lnTo>
                  <a:pt x="896816" y="477608"/>
                </a:lnTo>
                <a:lnTo>
                  <a:pt x="1040816" y="477608"/>
                </a:lnTo>
                <a:lnTo>
                  <a:pt x="1040816" y="318899"/>
                </a:lnTo>
                <a:close/>
                <a:moveTo>
                  <a:pt x="1190618" y="0"/>
                </a:moveTo>
                <a:lnTo>
                  <a:pt x="1271830" y="0"/>
                </a:lnTo>
                <a:lnTo>
                  <a:pt x="1308266" y="193836"/>
                </a:lnTo>
                <a:lnTo>
                  <a:pt x="1977660" y="193836"/>
                </a:lnTo>
                <a:lnTo>
                  <a:pt x="2138144" y="525639"/>
                </a:lnTo>
                <a:lnTo>
                  <a:pt x="2421400" y="525639"/>
                </a:lnTo>
                <a:lnTo>
                  <a:pt x="2750195" y="950920"/>
                </a:lnTo>
                <a:lnTo>
                  <a:pt x="3261500" y="937238"/>
                </a:lnTo>
                <a:cubicBezTo>
                  <a:pt x="3244841" y="1097170"/>
                  <a:pt x="3172191" y="1230845"/>
                  <a:pt x="3089450" y="1364888"/>
                </a:cubicBezTo>
                <a:lnTo>
                  <a:pt x="88044" y="1364888"/>
                </a:lnTo>
                <a:cubicBezTo>
                  <a:pt x="35437" y="1251413"/>
                  <a:pt x="-11245" y="1137942"/>
                  <a:pt x="2399" y="1024450"/>
                </a:cubicBezTo>
                <a:lnTo>
                  <a:pt x="197767" y="1019222"/>
                </a:lnTo>
                <a:lnTo>
                  <a:pt x="321162" y="525639"/>
                </a:lnTo>
                <a:lnTo>
                  <a:pt x="681951" y="525639"/>
                </a:lnTo>
                <a:lnTo>
                  <a:pt x="764901" y="193836"/>
                </a:lnTo>
                <a:lnTo>
                  <a:pt x="930048" y="193836"/>
                </a:lnTo>
                <a:lnTo>
                  <a:pt x="966373" y="588"/>
                </a:lnTo>
                <a:lnTo>
                  <a:pt x="1047585" y="588"/>
                </a:lnTo>
                <a:lnTo>
                  <a:pt x="1083910" y="193836"/>
                </a:lnTo>
                <a:lnTo>
                  <a:pt x="1154183" y="193836"/>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7" name="Freeform 6"/>
          <p:cNvSpPr/>
          <p:nvPr/>
        </p:nvSpPr>
        <p:spPr>
          <a:xfrm>
            <a:off x="5398485" y="1563638"/>
            <a:ext cx="376248" cy="385770"/>
          </a:xfrm>
          <a:custGeom>
            <a:avLst/>
            <a:gdLst>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38125 w 2305050"/>
              <a:gd name="connsiteY16" fmla="*/ 217170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60071 w 2305050"/>
              <a:gd name="connsiteY16" fmla="*/ 2087575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6647 w 2305050"/>
              <a:gd name="connsiteY16" fmla="*/ 209489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81480 w 2305050"/>
              <a:gd name="connsiteY2" fmla="*/ 476174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04671 w 2305050"/>
              <a:gd name="connsiteY2" fmla="*/ 468859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70609 w 2305050"/>
              <a:gd name="connsiteY3" fmla="*/ 649910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82725 w 2305050"/>
              <a:gd name="connsiteY2" fmla="*/ 494463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294077"/>
              <a:gd name="connsiteY0" fmla="*/ 0 h 2363647"/>
              <a:gd name="connsiteX1" fmla="*/ 760552 w 2294077"/>
              <a:gd name="connsiteY1" fmla="*/ 572947 h 2363647"/>
              <a:gd name="connsiteX2" fmla="*/ 2030273 w 2294077"/>
              <a:gd name="connsiteY2" fmla="*/ 509092 h 2363647"/>
              <a:gd name="connsiteX3" fmla="*/ 2285239 w 2294077"/>
              <a:gd name="connsiteY3" fmla="*/ 657224 h 2363647"/>
              <a:gd name="connsiteX4" fmla="*/ 1132027 w 2294077"/>
              <a:gd name="connsiteY4" fmla="*/ 1020622 h 2363647"/>
              <a:gd name="connsiteX5" fmla="*/ 1617802 w 2294077"/>
              <a:gd name="connsiteY5" fmla="*/ 1544497 h 2363647"/>
              <a:gd name="connsiteX6" fmla="*/ 2065477 w 2294077"/>
              <a:gd name="connsiteY6" fmla="*/ 1544497 h 2363647"/>
              <a:gd name="connsiteX7" fmla="*/ 2294077 w 2294077"/>
              <a:gd name="connsiteY7" fmla="*/ 1734997 h 2363647"/>
              <a:gd name="connsiteX8" fmla="*/ 1827352 w 2294077"/>
              <a:gd name="connsiteY8" fmla="*/ 1868347 h 2363647"/>
              <a:gd name="connsiteX9" fmla="*/ 1998802 w 2294077"/>
              <a:gd name="connsiteY9" fmla="*/ 2115997 h 2363647"/>
              <a:gd name="connsiteX10" fmla="*/ 1722577 w 2294077"/>
              <a:gd name="connsiteY10" fmla="*/ 1982647 h 2363647"/>
              <a:gd name="connsiteX11" fmla="*/ 1532077 w 2294077"/>
              <a:gd name="connsiteY11" fmla="*/ 2363647 h 2363647"/>
              <a:gd name="connsiteX12" fmla="*/ 1303477 w 2294077"/>
              <a:gd name="connsiteY12" fmla="*/ 2144572 h 2363647"/>
              <a:gd name="connsiteX13" fmla="*/ 1436827 w 2294077"/>
              <a:gd name="connsiteY13" fmla="*/ 1782622 h 2363647"/>
              <a:gd name="connsiteX14" fmla="*/ 912952 w 2294077"/>
              <a:gd name="connsiteY14" fmla="*/ 1201597 h 2363647"/>
              <a:gd name="connsiteX15" fmla="*/ 403784 w 2294077"/>
              <a:gd name="connsiteY15" fmla="*/ 2316707 h 2363647"/>
              <a:gd name="connsiteX16" fmla="*/ 282017 w 2294077"/>
              <a:gd name="connsiteY16" fmla="*/ 2047340 h 2363647"/>
              <a:gd name="connsiteX17" fmla="*/ 509244 w 2294077"/>
              <a:gd name="connsiteY17" fmla="*/ 761923 h 2363647"/>
              <a:gd name="connsiteX18" fmla="*/ 0 w 2294077"/>
              <a:gd name="connsiteY18" fmla="*/ 0 h 2363647"/>
              <a:gd name="connsiteX0" fmla="*/ 6569 w 2300646"/>
              <a:gd name="connsiteY0" fmla="*/ 0 h 2363647"/>
              <a:gd name="connsiteX1" fmla="*/ 767121 w 2300646"/>
              <a:gd name="connsiteY1" fmla="*/ 572947 h 2363647"/>
              <a:gd name="connsiteX2" fmla="*/ 2036842 w 2300646"/>
              <a:gd name="connsiteY2" fmla="*/ 509092 h 2363647"/>
              <a:gd name="connsiteX3" fmla="*/ 2291808 w 2300646"/>
              <a:gd name="connsiteY3" fmla="*/ 657224 h 2363647"/>
              <a:gd name="connsiteX4" fmla="*/ 1138596 w 2300646"/>
              <a:gd name="connsiteY4" fmla="*/ 1020622 h 2363647"/>
              <a:gd name="connsiteX5" fmla="*/ 1624371 w 2300646"/>
              <a:gd name="connsiteY5" fmla="*/ 1544497 h 2363647"/>
              <a:gd name="connsiteX6" fmla="*/ 2072046 w 2300646"/>
              <a:gd name="connsiteY6" fmla="*/ 1544497 h 2363647"/>
              <a:gd name="connsiteX7" fmla="*/ 2300646 w 2300646"/>
              <a:gd name="connsiteY7" fmla="*/ 1734997 h 2363647"/>
              <a:gd name="connsiteX8" fmla="*/ 1833921 w 2300646"/>
              <a:gd name="connsiteY8" fmla="*/ 1868347 h 2363647"/>
              <a:gd name="connsiteX9" fmla="*/ 2005371 w 2300646"/>
              <a:gd name="connsiteY9" fmla="*/ 2115997 h 2363647"/>
              <a:gd name="connsiteX10" fmla="*/ 1729146 w 2300646"/>
              <a:gd name="connsiteY10" fmla="*/ 1982647 h 2363647"/>
              <a:gd name="connsiteX11" fmla="*/ 1538646 w 2300646"/>
              <a:gd name="connsiteY11" fmla="*/ 2363647 h 2363647"/>
              <a:gd name="connsiteX12" fmla="*/ 1310046 w 2300646"/>
              <a:gd name="connsiteY12" fmla="*/ 2144572 h 2363647"/>
              <a:gd name="connsiteX13" fmla="*/ 1443396 w 2300646"/>
              <a:gd name="connsiteY13" fmla="*/ 1782622 h 2363647"/>
              <a:gd name="connsiteX14" fmla="*/ 919521 w 2300646"/>
              <a:gd name="connsiteY14" fmla="*/ 1201597 h 2363647"/>
              <a:gd name="connsiteX15" fmla="*/ 410353 w 2300646"/>
              <a:gd name="connsiteY15" fmla="*/ 2316707 h 2363647"/>
              <a:gd name="connsiteX16" fmla="*/ 288586 w 2300646"/>
              <a:gd name="connsiteY16" fmla="*/ 2047340 h 2363647"/>
              <a:gd name="connsiteX17" fmla="*/ 515813 w 2300646"/>
              <a:gd name="connsiteY17" fmla="*/ 761923 h 2363647"/>
              <a:gd name="connsiteX18" fmla="*/ 6569 w 2300646"/>
              <a:gd name="connsiteY18" fmla="*/ 0 h 2363647"/>
              <a:gd name="connsiteX0" fmla="*/ 6569 w 2300646"/>
              <a:gd name="connsiteY0" fmla="*/ 5505 h 2369152"/>
              <a:gd name="connsiteX1" fmla="*/ 767121 w 2300646"/>
              <a:gd name="connsiteY1" fmla="*/ 578452 h 2369152"/>
              <a:gd name="connsiteX2" fmla="*/ 2036842 w 2300646"/>
              <a:gd name="connsiteY2" fmla="*/ 514597 h 2369152"/>
              <a:gd name="connsiteX3" fmla="*/ 2291808 w 2300646"/>
              <a:gd name="connsiteY3" fmla="*/ 662729 h 2369152"/>
              <a:gd name="connsiteX4" fmla="*/ 1138596 w 2300646"/>
              <a:gd name="connsiteY4" fmla="*/ 1026127 h 2369152"/>
              <a:gd name="connsiteX5" fmla="*/ 1624371 w 2300646"/>
              <a:gd name="connsiteY5" fmla="*/ 1550002 h 2369152"/>
              <a:gd name="connsiteX6" fmla="*/ 2072046 w 2300646"/>
              <a:gd name="connsiteY6" fmla="*/ 1550002 h 2369152"/>
              <a:gd name="connsiteX7" fmla="*/ 2300646 w 2300646"/>
              <a:gd name="connsiteY7" fmla="*/ 1740502 h 2369152"/>
              <a:gd name="connsiteX8" fmla="*/ 1833921 w 2300646"/>
              <a:gd name="connsiteY8" fmla="*/ 1873852 h 2369152"/>
              <a:gd name="connsiteX9" fmla="*/ 2005371 w 2300646"/>
              <a:gd name="connsiteY9" fmla="*/ 2121502 h 2369152"/>
              <a:gd name="connsiteX10" fmla="*/ 1729146 w 2300646"/>
              <a:gd name="connsiteY10" fmla="*/ 1988152 h 2369152"/>
              <a:gd name="connsiteX11" fmla="*/ 1538646 w 2300646"/>
              <a:gd name="connsiteY11" fmla="*/ 2369152 h 2369152"/>
              <a:gd name="connsiteX12" fmla="*/ 1310046 w 2300646"/>
              <a:gd name="connsiteY12" fmla="*/ 2150077 h 2369152"/>
              <a:gd name="connsiteX13" fmla="*/ 1443396 w 2300646"/>
              <a:gd name="connsiteY13" fmla="*/ 1788127 h 2369152"/>
              <a:gd name="connsiteX14" fmla="*/ 919521 w 2300646"/>
              <a:gd name="connsiteY14" fmla="*/ 1207102 h 2369152"/>
              <a:gd name="connsiteX15" fmla="*/ 410353 w 2300646"/>
              <a:gd name="connsiteY15" fmla="*/ 2322212 h 2369152"/>
              <a:gd name="connsiteX16" fmla="*/ 288586 w 2300646"/>
              <a:gd name="connsiteY16" fmla="*/ 2052845 h 2369152"/>
              <a:gd name="connsiteX17" fmla="*/ 515813 w 2300646"/>
              <a:gd name="connsiteY17" fmla="*/ 767428 h 2369152"/>
              <a:gd name="connsiteX18" fmla="*/ 6569 w 2300646"/>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24119 w 2305244"/>
              <a:gd name="connsiteY14" fmla="*/ 1207102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73597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513830 w 2305244"/>
              <a:gd name="connsiteY13" fmla="*/ 1784469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50914 w 2305244"/>
              <a:gd name="connsiteY5" fmla="*/ 1597551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32752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24192 w 2305244"/>
              <a:gd name="connsiteY17" fmla="*/ 1641442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02246 w 2305244"/>
              <a:gd name="connsiteY17" fmla="*/ 1579262 h 2369152"/>
              <a:gd name="connsiteX0" fmla="*/ 2275983 w 2296406"/>
              <a:gd name="connsiteY0" fmla="*/ 1747817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7707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57695 w 2296406"/>
              <a:gd name="connsiteY0" fmla="*/ 1755133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9145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80482 w 2296406"/>
              <a:gd name="connsiteY5" fmla="*/ 2120816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54521"/>
              <a:gd name="connsiteX1" fmla="*/ 1838519 w 2296406"/>
              <a:gd name="connsiteY1" fmla="*/ 1873852 h 2354521"/>
              <a:gd name="connsiteX2" fmla="*/ 2009969 w 2296406"/>
              <a:gd name="connsiteY2" fmla="*/ 2121502 h 2354521"/>
              <a:gd name="connsiteX3" fmla="*/ 1733744 w 2296406"/>
              <a:gd name="connsiteY3" fmla="*/ 1988152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38519 w 2296406"/>
              <a:gd name="connsiteY1" fmla="*/ 1873852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91681 w 2296406"/>
              <a:gd name="connsiteY2" fmla="*/ 2136133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42887 w 2296406"/>
              <a:gd name="connsiteY2" fmla="*/ 2194655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3889 w 2296406"/>
              <a:gd name="connsiteY1" fmla="*/ 183727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7546 w 2296406"/>
              <a:gd name="connsiteY1" fmla="*/ 1826304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96406" h="2354521">
                <a:moveTo>
                  <a:pt x="2279640" y="1747818"/>
                </a:moveTo>
                <a:lnTo>
                  <a:pt x="1827546" y="1826304"/>
                </a:lnTo>
                <a:cubicBezTo>
                  <a:pt x="1873723" y="1907635"/>
                  <a:pt x="1985737" y="2047488"/>
                  <a:pt x="1955104" y="2095900"/>
                </a:cubicBezTo>
                <a:cubicBezTo>
                  <a:pt x="1897166" y="2139232"/>
                  <a:pt x="1773393" y="2006999"/>
                  <a:pt x="1682537" y="1962549"/>
                </a:cubicBezTo>
                <a:lnTo>
                  <a:pt x="1528613" y="2354521"/>
                </a:lnTo>
                <a:lnTo>
                  <a:pt x="1380482" y="2120816"/>
                </a:lnTo>
                <a:lnTo>
                  <a:pt x="1495542" y="1788127"/>
                </a:lnTo>
                <a:lnTo>
                  <a:pt x="909489" y="1225390"/>
                </a:lnTo>
                <a:lnTo>
                  <a:pt x="414951" y="2322212"/>
                </a:lnTo>
                <a:lnTo>
                  <a:pt x="293184" y="2052845"/>
                </a:lnTo>
                <a:lnTo>
                  <a:pt x="520411" y="767428"/>
                </a:lnTo>
                <a:cubicBezTo>
                  <a:pt x="325060" y="542715"/>
                  <a:pt x="-71458" y="102202"/>
                  <a:pt x="11167" y="5505"/>
                </a:cubicBezTo>
                <a:cubicBezTo>
                  <a:pt x="111065" y="-52229"/>
                  <a:pt x="554777" y="358209"/>
                  <a:pt x="771719" y="578452"/>
                </a:cubicBezTo>
                <a:lnTo>
                  <a:pt x="2041440" y="514597"/>
                </a:lnTo>
                <a:lnTo>
                  <a:pt x="2296406" y="662729"/>
                </a:lnTo>
                <a:lnTo>
                  <a:pt x="1124906" y="1004182"/>
                </a:lnTo>
                <a:lnTo>
                  <a:pt x="1676517" y="1608523"/>
                </a:lnTo>
                <a:cubicBezTo>
                  <a:pt x="1795262" y="1589016"/>
                  <a:pt x="2094931" y="1557316"/>
                  <a:pt x="2094931" y="1557316"/>
                </a:cubicBezTo>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8" name="Rounded Rectangle 25"/>
          <p:cNvSpPr/>
          <p:nvPr/>
        </p:nvSpPr>
        <p:spPr>
          <a:xfrm>
            <a:off x="1322589" y="1628267"/>
            <a:ext cx="350024" cy="256512"/>
          </a:xfrm>
          <a:custGeom>
            <a:avLst/>
            <a:gdLst/>
            <a:ahLst/>
            <a:cxnLst/>
            <a:rect l="l" t="t" r="r" b="b"/>
            <a:pathLst>
              <a:path w="3248842" h="2380886">
                <a:moveTo>
                  <a:pt x="1194785" y="1472263"/>
                </a:moveTo>
                <a:cubicBezTo>
                  <a:pt x="1150014" y="1472263"/>
                  <a:pt x="1113720" y="1508557"/>
                  <a:pt x="1113720" y="1553328"/>
                </a:cubicBezTo>
                <a:lnTo>
                  <a:pt x="1113720" y="1600880"/>
                </a:lnTo>
                <a:cubicBezTo>
                  <a:pt x="1113720" y="1645651"/>
                  <a:pt x="1150014" y="1681945"/>
                  <a:pt x="1194785" y="1681945"/>
                </a:cubicBezTo>
                <a:lnTo>
                  <a:pt x="2067186" y="1681945"/>
                </a:lnTo>
                <a:cubicBezTo>
                  <a:pt x="2111957" y="1681945"/>
                  <a:pt x="2148251" y="1645651"/>
                  <a:pt x="2148251" y="1600880"/>
                </a:cubicBezTo>
                <a:lnTo>
                  <a:pt x="2148251" y="1553328"/>
                </a:lnTo>
                <a:cubicBezTo>
                  <a:pt x="2148251" y="1508557"/>
                  <a:pt x="2111957" y="1472263"/>
                  <a:pt x="2067186" y="1472263"/>
                </a:cubicBezTo>
                <a:close/>
                <a:moveTo>
                  <a:pt x="2582402" y="986449"/>
                </a:moveTo>
                <a:cubicBezTo>
                  <a:pt x="2477247" y="986449"/>
                  <a:pt x="2392002" y="1071694"/>
                  <a:pt x="2392002" y="1176848"/>
                </a:cubicBezTo>
                <a:cubicBezTo>
                  <a:pt x="2392002" y="1282003"/>
                  <a:pt x="2477247" y="1367248"/>
                  <a:pt x="2582402" y="1367248"/>
                </a:cubicBezTo>
                <a:cubicBezTo>
                  <a:pt x="2687557" y="1367248"/>
                  <a:pt x="2772801" y="1282003"/>
                  <a:pt x="2772801" y="1176848"/>
                </a:cubicBezTo>
                <a:cubicBezTo>
                  <a:pt x="2772801" y="1071694"/>
                  <a:pt x="2687557" y="986449"/>
                  <a:pt x="2582402" y="986449"/>
                </a:cubicBezTo>
                <a:close/>
                <a:moveTo>
                  <a:pt x="679570" y="986449"/>
                </a:moveTo>
                <a:cubicBezTo>
                  <a:pt x="574415" y="986449"/>
                  <a:pt x="489171" y="1071694"/>
                  <a:pt x="489171" y="1176848"/>
                </a:cubicBezTo>
                <a:cubicBezTo>
                  <a:pt x="489171" y="1282003"/>
                  <a:pt x="574415" y="1367248"/>
                  <a:pt x="679570" y="1367248"/>
                </a:cubicBezTo>
                <a:cubicBezTo>
                  <a:pt x="784725" y="1367248"/>
                  <a:pt x="869970" y="1282003"/>
                  <a:pt x="869970" y="1176848"/>
                </a:cubicBezTo>
                <a:cubicBezTo>
                  <a:pt x="869970" y="1071694"/>
                  <a:pt x="784725" y="986449"/>
                  <a:pt x="679570" y="986449"/>
                </a:cubicBezTo>
                <a:close/>
                <a:moveTo>
                  <a:pt x="867954" y="155801"/>
                </a:moveTo>
                <a:lnTo>
                  <a:pt x="726849" y="858549"/>
                </a:lnTo>
                <a:lnTo>
                  <a:pt x="2535122" y="858549"/>
                </a:lnTo>
                <a:lnTo>
                  <a:pt x="2394017" y="155801"/>
                </a:lnTo>
                <a:close/>
                <a:moveTo>
                  <a:pt x="677268" y="0"/>
                </a:moveTo>
                <a:lnTo>
                  <a:pt x="2584703" y="0"/>
                </a:lnTo>
                <a:lnTo>
                  <a:pt x="2736658" y="607820"/>
                </a:lnTo>
                <a:cubicBezTo>
                  <a:pt x="2766265" y="579906"/>
                  <a:pt x="2806392" y="564164"/>
                  <a:pt x="2850195" y="564164"/>
                </a:cubicBezTo>
                <a:lnTo>
                  <a:pt x="3069929" y="564164"/>
                </a:lnTo>
                <a:cubicBezTo>
                  <a:pt x="3168740" y="564164"/>
                  <a:pt x="3248842" y="644266"/>
                  <a:pt x="3248842" y="743077"/>
                </a:cubicBezTo>
                <a:lnTo>
                  <a:pt x="3248842" y="792706"/>
                </a:lnTo>
                <a:cubicBezTo>
                  <a:pt x="3248842" y="891517"/>
                  <a:pt x="3168740" y="971619"/>
                  <a:pt x="3069929" y="971619"/>
                </a:cubicBezTo>
                <a:lnTo>
                  <a:pt x="3054536" y="971619"/>
                </a:lnTo>
                <a:cubicBezTo>
                  <a:pt x="3060628" y="989042"/>
                  <a:pt x="3063411" y="1007758"/>
                  <a:pt x="3063411" y="1027125"/>
                </a:cubicBezTo>
                <a:lnTo>
                  <a:pt x="3063411" y="2015961"/>
                </a:lnTo>
                <a:lnTo>
                  <a:pt x="2889080" y="2015961"/>
                </a:lnTo>
                <a:lnTo>
                  <a:pt x="2889080" y="2260325"/>
                </a:lnTo>
                <a:cubicBezTo>
                  <a:pt x="2889080" y="2326909"/>
                  <a:pt x="2835102" y="2380886"/>
                  <a:pt x="2768518" y="2380886"/>
                </a:cubicBezTo>
                <a:lnTo>
                  <a:pt x="2286284" y="2380886"/>
                </a:lnTo>
                <a:cubicBezTo>
                  <a:pt x="2219700" y="2380886"/>
                  <a:pt x="2165723" y="2326909"/>
                  <a:pt x="2165723" y="2260325"/>
                </a:cubicBezTo>
                <a:lnTo>
                  <a:pt x="2165723" y="2015961"/>
                </a:lnTo>
                <a:lnTo>
                  <a:pt x="1096248" y="2015961"/>
                </a:lnTo>
                <a:lnTo>
                  <a:pt x="1096248" y="2260325"/>
                </a:lnTo>
                <a:cubicBezTo>
                  <a:pt x="1096248" y="2326909"/>
                  <a:pt x="1042270" y="2380886"/>
                  <a:pt x="975686" y="2380886"/>
                </a:cubicBezTo>
                <a:lnTo>
                  <a:pt x="493453" y="2380886"/>
                </a:lnTo>
                <a:cubicBezTo>
                  <a:pt x="426869" y="2380886"/>
                  <a:pt x="372891" y="2326909"/>
                  <a:pt x="372891" y="2260325"/>
                </a:cubicBezTo>
                <a:lnTo>
                  <a:pt x="372891" y="2015961"/>
                </a:lnTo>
                <a:lnTo>
                  <a:pt x="198560" y="2015961"/>
                </a:lnTo>
                <a:lnTo>
                  <a:pt x="198560" y="1027125"/>
                </a:lnTo>
                <a:cubicBezTo>
                  <a:pt x="198560" y="1007758"/>
                  <a:pt x="201343" y="989042"/>
                  <a:pt x="207435" y="971619"/>
                </a:cubicBezTo>
                <a:lnTo>
                  <a:pt x="178913" y="971619"/>
                </a:lnTo>
                <a:cubicBezTo>
                  <a:pt x="80102" y="971619"/>
                  <a:pt x="0" y="891517"/>
                  <a:pt x="0" y="792706"/>
                </a:cubicBezTo>
                <a:lnTo>
                  <a:pt x="0" y="743077"/>
                </a:lnTo>
                <a:cubicBezTo>
                  <a:pt x="0" y="644266"/>
                  <a:pt x="80102" y="564164"/>
                  <a:pt x="178913" y="564164"/>
                </a:cubicBezTo>
                <a:lnTo>
                  <a:pt x="398647" y="564164"/>
                </a:lnTo>
                <a:cubicBezTo>
                  <a:pt x="447310" y="564164"/>
                  <a:pt x="491436" y="583593"/>
                  <a:pt x="523419" y="615395"/>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4" name="Oval 3"/>
          <p:cNvSpPr/>
          <p:nvPr/>
        </p:nvSpPr>
        <p:spPr>
          <a:xfrm>
            <a:off x="1353585" y="2218676"/>
            <a:ext cx="288032" cy="288032"/>
          </a:xfrm>
          <a:prstGeom prst="ellipse">
            <a:avLst/>
          </a:prstGeom>
          <a:solidFill>
            <a:schemeClr val="bg1"/>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0" name="Oval 9"/>
          <p:cNvSpPr/>
          <p:nvPr/>
        </p:nvSpPr>
        <p:spPr>
          <a:xfrm>
            <a:off x="3398089" y="2218676"/>
            <a:ext cx="288032" cy="288032"/>
          </a:xfrm>
          <a:prstGeom prst="ellipse">
            <a:avLst/>
          </a:prstGeom>
          <a:solidFill>
            <a:schemeClr val="bg1"/>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1" name="Oval 10"/>
          <p:cNvSpPr/>
          <p:nvPr/>
        </p:nvSpPr>
        <p:spPr>
          <a:xfrm>
            <a:off x="5442593" y="2218676"/>
            <a:ext cx="288032" cy="288032"/>
          </a:xfrm>
          <a:prstGeom prst="ellipse">
            <a:avLst/>
          </a:prstGeom>
          <a:solidFill>
            <a:schemeClr val="bg1"/>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2" name="Oval 11"/>
          <p:cNvSpPr/>
          <p:nvPr/>
        </p:nvSpPr>
        <p:spPr>
          <a:xfrm>
            <a:off x="7487097" y="2218676"/>
            <a:ext cx="288032" cy="288032"/>
          </a:xfrm>
          <a:prstGeom prst="ellipse">
            <a:avLst/>
          </a:prstGeom>
          <a:solidFill>
            <a:schemeClr val="bg1"/>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nvGrpSpPr>
          <p:cNvPr id="14" name="Group 13"/>
          <p:cNvGrpSpPr/>
          <p:nvPr/>
        </p:nvGrpSpPr>
        <p:grpSpPr>
          <a:xfrm>
            <a:off x="836175" y="2643758"/>
            <a:ext cx="1322851" cy="673514"/>
            <a:chOff x="2113657" y="4283314"/>
            <a:chExt cx="3647460" cy="673514"/>
          </a:xfrm>
        </p:grpSpPr>
        <p:sp>
          <p:nvSpPr>
            <p:cNvPr id="15" name="TextBox 14"/>
            <p:cNvSpPr txBox="1"/>
            <p:nvPr/>
          </p:nvSpPr>
          <p:spPr>
            <a:xfrm>
              <a:off x="2113657" y="4495163"/>
              <a:ext cx="364745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16" name="TextBox 15"/>
            <p:cNvSpPr txBox="1"/>
            <p:nvPr/>
          </p:nvSpPr>
          <p:spPr>
            <a:xfrm>
              <a:off x="2113657" y="4283314"/>
              <a:ext cx="3647460" cy="276999"/>
            </a:xfrm>
            <a:prstGeom prst="rect">
              <a:avLst/>
            </a:prstGeom>
            <a:noFill/>
          </p:spPr>
          <p:txBody>
            <a:bodyPr wrap="square" rtlCol="0">
              <a:spAutoFit/>
            </a:bodyPr>
            <a:lstStyle/>
            <a:p>
              <a:pPr algn="ctr"/>
              <a:r>
                <a:rPr lang="ar-SA" altLang="ko-KR" sz="1200" b="1" dirty="0">
                  <a:solidFill>
                    <a:schemeClr val="tx1">
                      <a:lumMod val="75000"/>
                      <a:lumOff val="25000"/>
                    </a:schemeClr>
                  </a:solidFill>
                  <a:latin typeface="Al Tarikh" pitchFamily="2" charset="-78"/>
                  <a:cs typeface="Al Tarikh" pitchFamily="2" charset="-78"/>
                </a:rPr>
                <a:t>أكتب عنوان بسيط</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17" name="Group 16"/>
          <p:cNvGrpSpPr/>
          <p:nvPr/>
        </p:nvGrpSpPr>
        <p:grpSpPr>
          <a:xfrm>
            <a:off x="2880679" y="2643758"/>
            <a:ext cx="1322851" cy="673514"/>
            <a:chOff x="2113657" y="4283314"/>
            <a:chExt cx="3647460" cy="673514"/>
          </a:xfrm>
        </p:grpSpPr>
        <p:sp>
          <p:nvSpPr>
            <p:cNvPr id="18" name="TextBox 17"/>
            <p:cNvSpPr txBox="1"/>
            <p:nvPr/>
          </p:nvSpPr>
          <p:spPr>
            <a:xfrm>
              <a:off x="2113657" y="4495163"/>
              <a:ext cx="364745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19" name="TextBox 18"/>
            <p:cNvSpPr txBox="1"/>
            <p:nvPr/>
          </p:nvSpPr>
          <p:spPr>
            <a:xfrm>
              <a:off x="2113657" y="4283314"/>
              <a:ext cx="3647460" cy="276999"/>
            </a:xfrm>
            <a:prstGeom prst="rect">
              <a:avLst/>
            </a:prstGeom>
            <a:noFill/>
          </p:spPr>
          <p:txBody>
            <a:bodyPr wrap="square" rtlCol="0">
              <a:spAutoFit/>
            </a:bodyPr>
            <a:lstStyle/>
            <a:p>
              <a:pPr algn="ctr"/>
              <a:r>
                <a:rPr lang="ar-SA" altLang="ko-KR" sz="1200" b="1" dirty="0">
                  <a:solidFill>
                    <a:schemeClr val="tx1">
                      <a:lumMod val="75000"/>
                      <a:lumOff val="25000"/>
                    </a:schemeClr>
                  </a:solidFill>
                  <a:latin typeface="Al Tarikh" pitchFamily="2" charset="-78"/>
                  <a:cs typeface="Al Tarikh" pitchFamily="2" charset="-78"/>
                </a:rPr>
                <a:t>أكتب عنوان بسيط</a:t>
              </a:r>
              <a:endParaRPr lang="ko-KR" altLang="en-US" sz="1200" b="1" dirty="0">
                <a:solidFill>
                  <a:schemeClr val="tx1">
                    <a:lumMod val="75000"/>
                    <a:lumOff val="25000"/>
                  </a:schemeClr>
                </a:solidFill>
                <a:latin typeface="Al Tarikh" pitchFamily="2" charset="-78"/>
                <a:cs typeface="Al Tarikh" pitchFamily="2" charset="-78"/>
              </a:endParaRPr>
            </a:p>
          </p:txBody>
        </p:sp>
      </p:grpSp>
      <p:grpSp>
        <p:nvGrpSpPr>
          <p:cNvPr id="20" name="Group 19"/>
          <p:cNvGrpSpPr/>
          <p:nvPr/>
        </p:nvGrpSpPr>
        <p:grpSpPr>
          <a:xfrm>
            <a:off x="4925183" y="2643758"/>
            <a:ext cx="1322851" cy="673514"/>
            <a:chOff x="2113657" y="4283314"/>
            <a:chExt cx="3647460" cy="673514"/>
          </a:xfrm>
        </p:grpSpPr>
        <p:sp>
          <p:nvSpPr>
            <p:cNvPr id="21" name="TextBox 20"/>
            <p:cNvSpPr txBox="1"/>
            <p:nvPr/>
          </p:nvSpPr>
          <p:spPr>
            <a:xfrm>
              <a:off x="2113657" y="4495163"/>
              <a:ext cx="364745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22" name="TextBox 21"/>
            <p:cNvSpPr txBox="1"/>
            <p:nvPr/>
          </p:nvSpPr>
          <p:spPr>
            <a:xfrm>
              <a:off x="2113657" y="4283314"/>
              <a:ext cx="3647460"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عنوان بسيط</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23" name="Group 22"/>
          <p:cNvGrpSpPr/>
          <p:nvPr/>
        </p:nvGrpSpPr>
        <p:grpSpPr>
          <a:xfrm>
            <a:off x="6969687" y="2643758"/>
            <a:ext cx="1322851" cy="673514"/>
            <a:chOff x="2113657" y="4283314"/>
            <a:chExt cx="3647460" cy="673514"/>
          </a:xfrm>
        </p:grpSpPr>
        <p:sp>
          <p:nvSpPr>
            <p:cNvPr id="24" name="TextBox 23"/>
            <p:cNvSpPr txBox="1"/>
            <p:nvPr/>
          </p:nvSpPr>
          <p:spPr>
            <a:xfrm>
              <a:off x="2113657" y="4495163"/>
              <a:ext cx="3647457" cy="461665"/>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من السهل تغيير الألوان والصور والنص.</a:t>
              </a:r>
              <a:endParaRPr lang="en-US" altLang="ko-KR" sz="1200" dirty="0">
                <a:solidFill>
                  <a:schemeClr val="tx1">
                    <a:lumMod val="75000"/>
                    <a:lumOff val="25000"/>
                  </a:schemeClr>
                </a:solidFill>
                <a:latin typeface="Al Tarikh" pitchFamily="2" charset="-78"/>
                <a:cs typeface="Al Tarikh" pitchFamily="2" charset="-78"/>
              </a:endParaRPr>
            </a:p>
          </p:txBody>
        </p:sp>
        <p:sp>
          <p:nvSpPr>
            <p:cNvPr id="25" name="TextBox 24"/>
            <p:cNvSpPr txBox="1"/>
            <p:nvPr/>
          </p:nvSpPr>
          <p:spPr>
            <a:xfrm>
              <a:off x="2113657" y="4283314"/>
              <a:ext cx="3647460" cy="276999"/>
            </a:xfrm>
            <a:prstGeom prst="rect">
              <a:avLst/>
            </a:prstGeom>
            <a:noFill/>
          </p:spPr>
          <p:txBody>
            <a:bodyPr wrap="square" rtlCol="0">
              <a:spAutoFit/>
            </a:bodyPr>
            <a:lstStyle/>
            <a:p>
              <a:pPr algn="ctr"/>
              <a:r>
                <a:rPr lang="ar-SA" altLang="ko-KR" sz="1200" b="1" dirty="0">
                  <a:solidFill>
                    <a:schemeClr val="tx1">
                      <a:lumMod val="75000"/>
                      <a:lumOff val="25000"/>
                    </a:schemeClr>
                  </a:solidFill>
                  <a:latin typeface="Al Tarikh" pitchFamily="2" charset="-78"/>
                  <a:cs typeface="Al Tarikh" pitchFamily="2" charset="-78"/>
                </a:rPr>
                <a:t>أكتب عنوان بسيط</a:t>
              </a:r>
              <a:endParaRPr lang="ko-KR" altLang="en-US" sz="1200" b="1" dirty="0">
                <a:solidFill>
                  <a:schemeClr val="tx1">
                    <a:lumMod val="75000"/>
                    <a:lumOff val="25000"/>
                  </a:schemeClr>
                </a:solidFill>
                <a:latin typeface="Al Tarikh" pitchFamily="2" charset="-78"/>
                <a:cs typeface="Al Tarikh" pitchFamily="2" charset="-78"/>
              </a:endParaRPr>
            </a:p>
          </p:txBody>
        </p:sp>
      </p:grpSp>
      <p:sp>
        <p:nvSpPr>
          <p:cNvPr id="26" name="TextBox 25"/>
          <p:cNvSpPr txBox="1"/>
          <p:nvPr/>
        </p:nvSpPr>
        <p:spPr>
          <a:xfrm>
            <a:off x="1332867" y="3651870"/>
            <a:ext cx="6478266" cy="830997"/>
          </a:xfrm>
          <a:prstGeom prst="rect">
            <a:avLst/>
          </a:prstGeom>
          <a:noFill/>
        </p:spPr>
        <p:txBody>
          <a:bodyPr wrap="square" rtlCol="0">
            <a:spAutoFit/>
          </a:bodyPr>
          <a:lstStyle/>
          <a:p>
            <a:pPr algn="ctr"/>
            <a:r>
              <a:rPr lang="ar-DZ" altLang="ko-KR" sz="16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من السهل تغيير الألوان والصور والنص. آمل وأعتقد أن هذا النموذج سيوفر وقتك ومالك وسمعتك. من السهل تغيير الألوان والصور والنص. احصل على عرض تقديمي بوربوينت حديث مصمم بشكل جميل</a:t>
            </a:r>
            <a:endParaRPr lang="en-US" altLang="ko-KR" sz="1600" dirty="0">
              <a:solidFill>
                <a:schemeClr val="tx1">
                  <a:lumMod val="75000"/>
                  <a:lumOff val="25000"/>
                </a:schemeClr>
              </a:solidFill>
              <a:latin typeface="Al Tarikh" pitchFamily="2" charset="-78"/>
              <a:cs typeface="Al Tarikh" pitchFamily="2" charset="-78"/>
            </a:endParaRPr>
          </a:p>
        </p:txBody>
      </p:sp>
    </p:spTree>
    <p:extLst>
      <p:ext uri="{BB962C8B-B14F-4D97-AF65-F5344CB8AC3E}">
        <p14:creationId xmlns:p14="http://schemas.microsoft.com/office/powerpoint/2010/main" val="1508814870"/>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ar-SA" altLang="ko-KR" dirty="0">
                <a:latin typeface="Al Tarikh" pitchFamily="2" charset="-78"/>
                <a:cs typeface="Al Tarikh" pitchFamily="2" charset="-78"/>
              </a:rPr>
              <a:t>أهم الأعضاء التابعيين لنا</a:t>
            </a:r>
            <a:endParaRPr lang="ko-KR" altLang="en-US" dirty="0">
              <a:latin typeface="Al Tarikh" pitchFamily="2" charset="-78"/>
              <a:cs typeface="Al Tarikh" pitchFamily="2" charset="-78"/>
            </a:endParaRPr>
          </a:p>
        </p:txBody>
      </p:sp>
      <p:sp>
        <p:nvSpPr>
          <p:cNvPr id="3" name="Text Placeholder 2"/>
          <p:cNvSpPr>
            <a:spLocks noGrp="1"/>
          </p:cNvSpPr>
          <p:nvPr>
            <p:ph type="body" sz="quarter" idx="11"/>
          </p:nvPr>
        </p:nvSpPr>
        <p:spPr/>
        <p:txBody>
          <a:bodyPr/>
          <a:lstStyle/>
          <a:p>
            <a:pPr lvl="0"/>
            <a:r>
              <a:rPr lang="ar-SA" altLang="ko-KR" dirty="0">
                <a:latin typeface="Al Tarikh" pitchFamily="2" charset="-78"/>
                <a:cs typeface="Al Tarikh" pitchFamily="2" charset="-78"/>
              </a:rPr>
              <a:t>أكتب هنا كلمات توضخ قيمة هذا المحتوي</a:t>
            </a:r>
            <a:endParaRPr lang="en-US" altLang="ko-KR" dirty="0">
              <a:latin typeface="Al Tarikh" pitchFamily="2" charset="-78"/>
              <a:cs typeface="Al Tarikh" pitchFamily="2" charset="-78"/>
            </a:endParaRPr>
          </a:p>
        </p:txBody>
      </p:sp>
      <p:sp>
        <p:nvSpPr>
          <p:cNvPr id="9" name="그림 개체 틀 8">
            <a:extLst>
              <a:ext uri="{FF2B5EF4-FFF2-40B4-BE49-F238E27FC236}">
                <a16:creationId xmlns:a16="http://schemas.microsoft.com/office/drawing/2014/main" id="{CB7743CE-21DE-491C-B8F0-65AD2FEE906B}"/>
              </a:ext>
            </a:extLst>
          </p:cNvPr>
          <p:cNvSpPr>
            <a:spLocks noGrp="1"/>
          </p:cNvSpPr>
          <p:nvPr>
            <p:ph type="pic" idx="1"/>
          </p:nvPr>
        </p:nvSpPr>
        <p:spPr/>
      </p:sp>
      <p:sp>
        <p:nvSpPr>
          <p:cNvPr id="7" name="그림 개체 틀 6">
            <a:extLst>
              <a:ext uri="{FF2B5EF4-FFF2-40B4-BE49-F238E27FC236}">
                <a16:creationId xmlns:a16="http://schemas.microsoft.com/office/drawing/2014/main" id="{33707E31-0FFF-41F0-B2F6-B1967719D625}"/>
              </a:ext>
            </a:extLst>
          </p:cNvPr>
          <p:cNvSpPr>
            <a:spLocks noGrp="1"/>
          </p:cNvSpPr>
          <p:nvPr>
            <p:ph type="pic" idx="12"/>
          </p:nvPr>
        </p:nvSpPr>
        <p:spPr/>
      </p:sp>
      <p:sp>
        <p:nvSpPr>
          <p:cNvPr id="5" name="그림 개체 틀 4">
            <a:extLst>
              <a:ext uri="{FF2B5EF4-FFF2-40B4-BE49-F238E27FC236}">
                <a16:creationId xmlns:a16="http://schemas.microsoft.com/office/drawing/2014/main" id="{550BAF42-7403-478F-8BAF-4CFC2C63DDA3}"/>
              </a:ext>
            </a:extLst>
          </p:cNvPr>
          <p:cNvSpPr>
            <a:spLocks noGrp="1"/>
          </p:cNvSpPr>
          <p:nvPr>
            <p:ph type="pic" idx="13"/>
          </p:nvPr>
        </p:nvSpPr>
        <p:spPr/>
      </p:sp>
      <p:sp>
        <p:nvSpPr>
          <p:cNvPr id="13" name="그림 개체 틀 12">
            <a:extLst>
              <a:ext uri="{FF2B5EF4-FFF2-40B4-BE49-F238E27FC236}">
                <a16:creationId xmlns:a16="http://schemas.microsoft.com/office/drawing/2014/main" id="{D78246DE-2C87-4281-AB44-F814AAF93151}"/>
              </a:ext>
            </a:extLst>
          </p:cNvPr>
          <p:cNvSpPr>
            <a:spLocks noGrp="1"/>
          </p:cNvSpPr>
          <p:nvPr>
            <p:ph type="pic" idx="14"/>
          </p:nvPr>
        </p:nvSpPr>
        <p:spPr/>
      </p:sp>
      <p:sp>
        <p:nvSpPr>
          <p:cNvPr id="11" name="그림 개체 틀 10">
            <a:extLst>
              <a:ext uri="{FF2B5EF4-FFF2-40B4-BE49-F238E27FC236}">
                <a16:creationId xmlns:a16="http://schemas.microsoft.com/office/drawing/2014/main" id="{E155D18D-A695-4900-9437-6DB4D81C78C1}"/>
              </a:ext>
            </a:extLst>
          </p:cNvPr>
          <p:cNvSpPr>
            <a:spLocks noGrp="1"/>
          </p:cNvSpPr>
          <p:nvPr>
            <p:ph type="pic" idx="15"/>
          </p:nvPr>
        </p:nvSpPr>
        <p:spPr/>
      </p:sp>
      <p:grpSp>
        <p:nvGrpSpPr>
          <p:cNvPr id="16" name="Group 15"/>
          <p:cNvGrpSpPr/>
          <p:nvPr/>
        </p:nvGrpSpPr>
        <p:grpSpPr>
          <a:xfrm>
            <a:off x="251520" y="3252175"/>
            <a:ext cx="1656184" cy="511791"/>
            <a:chOff x="3779911" y="3327771"/>
            <a:chExt cx="1584178" cy="511791"/>
          </a:xfrm>
          <a:noFill/>
        </p:grpSpPr>
        <p:sp>
          <p:nvSpPr>
            <p:cNvPr id="17" name="Text Placeholder 17"/>
            <p:cNvSpPr txBox="1">
              <a:spLocks/>
            </p:cNvSpPr>
            <p:nvPr/>
          </p:nvSpPr>
          <p:spPr>
            <a:xfrm>
              <a:off x="3779911" y="3327771"/>
              <a:ext cx="1584177" cy="246087"/>
            </a:xfrm>
            <a:prstGeom prst="rect">
              <a:avLst/>
            </a:prstGeom>
            <a:grp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SA" sz="1400" b="1" dirty="0">
                  <a:solidFill>
                    <a:schemeClr val="tx1">
                      <a:lumMod val="75000"/>
                      <a:lumOff val="25000"/>
                    </a:schemeClr>
                  </a:solidFill>
                  <a:latin typeface="Al Tarikh" pitchFamily="2" charset="-78"/>
                  <a:cs typeface="Al Tarikh" pitchFamily="2" charset="-78"/>
                </a:rPr>
                <a:t>الاسم الكامل واللقب</a:t>
              </a:r>
              <a:endParaRPr lang="en-US" sz="1400" b="1" dirty="0">
                <a:solidFill>
                  <a:schemeClr val="tx1">
                    <a:lumMod val="75000"/>
                    <a:lumOff val="25000"/>
                  </a:schemeClr>
                </a:solidFill>
                <a:latin typeface="Al Tarikh" pitchFamily="2" charset="-78"/>
                <a:cs typeface="Al Tarikh" pitchFamily="2" charset="-78"/>
              </a:endParaRPr>
            </a:p>
          </p:txBody>
        </p:sp>
        <p:sp>
          <p:nvSpPr>
            <p:cNvPr id="18" name="Text Placeholder 18"/>
            <p:cNvSpPr txBox="1">
              <a:spLocks/>
            </p:cNvSpPr>
            <p:nvPr/>
          </p:nvSpPr>
          <p:spPr>
            <a:xfrm>
              <a:off x="3779912" y="3589982"/>
              <a:ext cx="1584177" cy="249580"/>
            </a:xfrm>
            <a:prstGeom prst="rect">
              <a:avLst/>
            </a:prstGeom>
            <a:grp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SA" sz="1200" dirty="0">
                  <a:solidFill>
                    <a:schemeClr val="tx1">
                      <a:lumMod val="75000"/>
                      <a:lumOff val="25000"/>
                    </a:schemeClr>
                  </a:solidFill>
                  <a:latin typeface="Al Tarikh" pitchFamily="2" charset="-78"/>
                  <a:cs typeface="Al Tarikh" pitchFamily="2" charset="-78"/>
                </a:rPr>
                <a:t>المنصب الذي يعمل به</a:t>
              </a:r>
              <a:endParaRPr lang="en-US" sz="1200" dirty="0">
                <a:solidFill>
                  <a:schemeClr val="tx1">
                    <a:lumMod val="75000"/>
                    <a:lumOff val="25000"/>
                  </a:schemeClr>
                </a:solidFill>
                <a:latin typeface="Al Tarikh" pitchFamily="2" charset="-78"/>
                <a:cs typeface="Al Tarikh" pitchFamily="2" charset="-78"/>
              </a:endParaRPr>
            </a:p>
          </p:txBody>
        </p:sp>
      </p:grpSp>
      <p:grpSp>
        <p:nvGrpSpPr>
          <p:cNvPr id="19" name="Group 18"/>
          <p:cNvGrpSpPr/>
          <p:nvPr/>
        </p:nvGrpSpPr>
        <p:grpSpPr>
          <a:xfrm>
            <a:off x="1981700" y="3252175"/>
            <a:ext cx="1656184" cy="511791"/>
            <a:chOff x="3779911" y="3327771"/>
            <a:chExt cx="1584178" cy="511791"/>
          </a:xfrm>
          <a:noFill/>
        </p:grpSpPr>
        <p:sp>
          <p:nvSpPr>
            <p:cNvPr id="20" name="Text Placeholder 17"/>
            <p:cNvSpPr txBox="1">
              <a:spLocks/>
            </p:cNvSpPr>
            <p:nvPr/>
          </p:nvSpPr>
          <p:spPr>
            <a:xfrm>
              <a:off x="3779911" y="3327771"/>
              <a:ext cx="1584177" cy="246087"/>
            </a:xfrm>
            <a:prstGeom prst="rect">
              <a:avLst/>
            </a:prstGeom>
            <a:grp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SA" sz="1400" b="1" dirty="0">
                  <a:solidFill>
                    <a:schemeClr val="tx1">
                      <a:lumMod val="75000"/>
                      <a:lumOff val="25000"/>
                    </a:schemeClr>
                  </a:solidFill>
                  <a:latin typeface="Al Tarikh" pitchFamily="2" charset="-78"/>
                  <a:cs typeface="Al Tarikh" pitchFamily="2" charset="-78"/>
                </a:rPr>
                <a:t>الاسم الكامل واللقب</a:t>
              </a:r>
              <a:endParaRPr lang="en-US" sz="1400" b="1" dirty="0">
                <a:solidFill>
                  <a:schemeClr val="tx1">
                    <a:lumMod val="75000"/>
                    <a:lumOff val="25000"/>
                  </a:schemeClr>
                </a:solidFill>
                <a:latin typeface="Al Tarikh" pitchFamily="2" charset="-78"/>
                <a:cs typeface="Al Tarikh" pitchFamily="2" charset="-78"/>
              </a:endParaRPr>
            </a:p>
          </p:txBody>
        </p:sp>
        <p:sp>
          <p:nvSpPr>
            <p:cNvPr id="21" name="Text Placeholder 18"/>
            <p:cNvSpPr txBox="1">
              <a:spLocks/>
            </p:cNvSpPr>
            <p:nvPr/>
          </p:nvSpPr>
          <p:spPr>
            <a:xfrm>
              <a:off x="3779912" y="3589982"/>
              <a:ext cx="1584177" cy="249580"/>
            </a:xfrm>
            <a:prstGeom prst="rect">
              <a:avLst/>
            </a:prstGeom>
            <a:grp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SA" sz="1200" dirty="0">
                  <a:solidFill>
                    <a:schemeClr val="tx1">
                      <a:lumMod val="75000"/>
                      <a:lumOff val="25000"/>
                    </a:schemeClr>
                  </a:solidFill>
                  <a:latin typeface="Al Tarikh" pitchFamily="2" charset="-78"/>
                  <a:cs typeface="Al Tarikh" pitchFamily="2" charset="-78"/>
                </a:rPr>
                <a:t>المنصب الذي يعمل به</a:t>
              </a:r>
              <a:endParaRPr lang="en-US" sz="1200" dirty="0">
                <a:solidFill>
                  <a:schemeClr val="tx1">
                    <a:lumMod val="75000"/>
                    <a:lumOff val="25000"/>
                  </a:schemeClr>
                </a:solidFill>
                <a:latin typeface="Al Tarikh" pitchFamily="2" charset="-78"/>
                <a:cs typeface="Al Tarikh" pitchFamily="2" charset="-78"/>
              </a:endParaRPr>
            </a:p>
          </p:txBody>
        </p:sp>
      </p:grpSp>
      <p:grpSp>
        <p:nvGrpSpPr>
          <p:cNvPr id="22" name="Group 21"/>
          <p:cNvGrpSpPr/>
          <p:nvPr/>
        </p:nvGrpSpPr>
        <p:grpSpPr>
          <a:xfrm>
            <a:off x="3711879" y="3252175"/>
            <a:ext cx="1656184" cy="511791"/>
            <a:chOff x="3779911" y="3327771"/>
            <a:chExt cx="1584178" cy="511791"/>
          </a:xfrm>
          <a:noFill/>
        </p:grpSpPr>
        <p:sp>
          <p:nvSpPr>
            <p:cNvPr id="23" name="Text Placeholder 17"/>
            <p:cNvSpPr txBox="1">
              <a:spLocks/>
            </p:cNvSpPr>
            <p:nvPr/>
          </p:nvSpPr>
          <p:spPr>
            <a:xfrm>
              <a:off x="3779911" y="3327771"/>
              <a:ext cx="1584177" cy="246087"/>
            </a:xfrm>
            <a:prstGeom prst="rect">
              <a:avLst/>
            </a:prstGeom>
            <a:grp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400" b="1" dirty="0">
                  <a:solidFill>
                    <a:schemeClr val="bg1"/>
                  </a:solidFill>
                  <a:latin typeface="Al Tarikh" pitchFamily="2" charset="-78"/>
                  <a:cs typeface="Al Tarikh" pitchFamily="2" charset="-78"/>
                </a:rPr>
                <a:t>Name Here</a:t>
              </a:r>
            </a:p>
          </p:txBody>
        </p:sp>
        <p:sp>
          <p:nvSpPr>
            <p:cNvPr id="24" name="Text Placeholder 18"/>
            <p:cNvSpPr txBox="1">
              <a:spLocks/>
            </p:cNvSpPr>
            <p:nvPr/>
          </p:nvSpPr>
          <p:spPr>
            <a:xfrm>
              <a:off x="3779912" y="3589982"/>
              <a:ext cx="1584177" cy="249580"/>
            </a:xfrm>
            <a:prstGeom prst="rect">
              <a:avLst/>
            </a:prstGeom>
            <a:grp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200" dirty="0">
                  <a:solidFill>
                    <a:schemeClr val="bg1"/>
                  </a:solidFill>
                  <a:latin typeface="Al Tarikh" pitchFamily="2" charset="-78"/>
                  <a:cs typeface="Al Tarikh" pitchFamily="2" charset="-78"/>
                </a:rPr>
                <a:t>Programmer</a:t>
              </a:r>
            </a:p>
          </p:txBody>
        </p:sp>
      </p:grpSp>
      <p:grpSp>
        <p:nvGrpSpPr>
          <p:cNvPr id="25" name="Group 24"/>
          <p:cNvGrpSpPr/>
          <p:nvPr/>
        </p:nvGrpSpPr>
        <p:grpSpPr>
          <a:xfrm>
            <a:off x="5442058" y="3252175"/>
            <a:ext cx="1656184" cy="511791"/>
            <a:chOff x="3779911" y="3327771"/>
            <a:chExt cx="1584178" cy="511791"/>
          </a:xfrm>
          <a:noFill/>
        </p:grpSpPr>
        <p:sp>
          <p:nvSpPr>
            <p:cNvPr id="26" name="Text Placeholder 17"/>
            <p:cNvSpPr txBox="1">
              <a:spLocks/>
            </p:cNvSpPr>
            <p:nvPr/>
          </p:nvSpPr>
          <p:spPr>
            <a:xfrm>
              <a:off x="3779911" y="3327771"/>
              <a:ext cx="1584177" cy="246087"/>
            </a:xfrm>
            <a:prstGeom prst="rect">
              <a:avLst/>
            </a:prstGeom>
            <a:grp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SA" sz="1400" b="1" dirty="0">
                  <a:solidFill>
                    <a:schemeClr val="tx1">
                      <a:lumMod val="75000"/>
                      <a:lumOff val="25000"/>
                    </a:schemeClr>
                  </a:solidFill>
                  <a:latin typeface="Al Tarikh" pitchFamily="2" charset="-78"/>
                  <a:cs typeface="Al Tarikh" pitchFamily="2" charset="-78"/>
                </a:rPr>
                <a:t>الاسم الكامل واللقب</a:t>
              </a:r>
              <a:endParaRPr lang="en-US" sz="1400" b="1" dirty="0">
                <a:solidFill>
                  <a:schemeClr val="tx1">
                    <a:lumMod val="75000"/>
                    <a:lumOff val="25000"/>
                  </a:schemeClr>
                </a:solidFill>
                <a:latin typeface="Al Tarikh" pitchFamily="2" charset="-78"/>
                <a:cs typeface="Al Tarikh" pitchFamily="2" charset="-78"/>
              </a:endParaRPr>
            </a:p>
          </p:txBody>
        </p:sp>
        <p:sp>
          <p:nvSpPr>
            <p:cNvPr id="27" name="Text Placeholder 18"/>
            <p:cNvSpPr txBox="1">
              <a:spLocks/>
            </p:cNvSpPr>
            <p:nvPr/>
          </p:nvSpPr>
          <p:spPr>
            <a:xfrm>
              <a:off x="3779912" y="3589982"/>
              <a:ext cx="1584177" cy="249580"/>
            </a:xfrm>
            <a:prstGeom prst="rect">
              <a:avLst/>
            </a:prstGeom>
            <a:grp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SA" sz="1200" dirty="0">
                  <a:solidFill>
                    <a:schemeClr val="tx1">
                      <a:lumMod val="75000"/>
                      <a:lumOff val="25000"/>
                    </a:schemeClr>
                  </a:solidFill>
                  <a:latin typeface="Al Tarikh" pitchFamily="2" charset="-78"/>
                  <a:cs typeface="Al Tarikh" pitchFamily="2" charset="-78"/>
                </a:rPr>
                <a:t>المنصب الذي يعمل به</a:t>
              </a:r>
              <a:endParaRPr lang="en-US" sz="1200" dirty="0">
                <a:solidFill>
                  <a:schemeClr val="tx1">
                    <a:lumMod val="75000"/>
                    <a:lumOff val="25000"/>
                  </a:schemeClr>
                </a:solidFill>
                <a:latin typeface="Al Tarikh" pitchFamily="2" charset="-78"/>
                <a:cs typeface="Al Tarikh" pitchFamily="2" charset="-78"/>
              </a:endParaRPr>
            </a:p>
          </p:txBody>
        </p:sp>
      </p:grpSp>
      <p:grpSp>
        <p:nvGrpSpPr>
          <p:cNvPr id="28" name="Group 27"/>
          <p:cNvGrpSpPr/>
          <p:nvPr/>
        </p:nvGrpSpPr>
        <p:grpSpPr>
          <a:xfrm>
            <a:off x="7172238" y="3252175"/>
            <a:ext cx="1656184" cy="511791"/>
            <a:chOff x="3779911" y="3327771"/>
            <a:chExt cx="1584178" cy="511791"/>
          </a:xfrm>
          <a:noFill/>
        </p:grpSpPr>
        <p:sp>
          <p:nvSpPr>
            <p:cNvPr id="29" name="Text Placeholder 17"/>
            <p:cNvSpPr txBox="1">
              <a:spLocks/>
            </p:cNvSpPr>
            <p:nvPr/>
          </p:nvSpPr>
          <p:spPr>
            <a:xfrm>
              <a:off x="3779911" y="3327771"/>
              <a:ext cx="1584177" cy="246087"/>
            </a:xfrm>
            <a:prstGeom prst="rect">
              <a:avLst/>
            </a:prstGeom>
            <a:grp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SA" sz="1400" b="1" dirty="0">
                  <a:solidFill>
                    <a:schemeClr val="tx1">
                      <a:lumMod val="75000"/>
                      <a:lumOff val="25000"/>
                    </a:schemeClr>
                  </a:solidFill>
                  <a:latin typeface="Al Tarikh" pitchFamily="2" charset="-78"/>
                  <a:cs typeface="Al Tarikh" pitchFamily="2" charset="-78"/>
                </a:rPr>
                <a:t>الاسم الكامل واللقب</a:t>
              </a:r>
              <a:endParaRPr lang="en-US" sz="1400" b="1" dirty="0">
                <a:solidFill>
                  <a:schemeClr val="tx1">
                    <a:lumMod val="75000"/>
                    <a:lumOff val="25000"/>
                  </a:schemeClr>
                </a:solidFill>
                <a:latin typeface="Al Tarikh" pitchFamily="2" charset="-78"/>
                <a:cs typeface="Al Tarikh" pitchFamily="2" charset="-78"/>
              </a:endParaRPr>
            </a:p>
          </p:txBody>
        </p:sp>
        <p:sp>
          <p:nvSpPr>
            <p:cNvPr id="30" name="Text Placeholder 18"/>
            <p:cNvSpPr txBox="1">
              <a:spLocks/>
            </p:cNvSpPr>
            <p:nvPr/>
          </p:nvSpPr>
          <p:spPr>
            <a:xfrm>
              <a:off x="3779912" y="3589982"/>
              <a:ext cx="1584177" cy="249580"/>
            </a:xfrm>
            <a:prstGeom prst="rect">
              <a:avLst/>
            </a:prstGeom>
            <a:grp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SA" sz="1200" dirty="0">
                  <a:solidFill>
                    <a:schemeClr val="tx1">
                      <a:lumMod val="75000"/>
                      <a:lumOff val="25000"/>
                    </a:schemeClr>
                  </a:solidFill>
                  <a:latin typeface="Al Tarikh" pitchFamily="2" charset="-78"/>
                  <a:cs typeface="Al Tarikh" pitchFamily="2" charset="-78"/>
                </a:rPr>
                <a:t>المنصب الذي يعمل به</a:t>
              </a:r>
              <a:endParaRPr lang="en-US" sz="1200" dirty="0">
                <a:solidFill>
                  <a:schemeClr val="tx1">
                    <a:lumMod val="75000"/>
                    <a:lumOff val="25000"/>
                  </a:schemeClr>
                </a:solidFill>
                <a:latin typeface="Al Tarikh" pitchFamily="2" charset="-78"/>
                <a:cs typeface="Al Tarikh" pitchFamily="2" charset="-78"/>
              </a:endParaRPr>
            </a:p>
          </p:txBody>
        </p:sp>
      </p:grpSp>
      <p:sp>
        <p:nvSpPr>
          <p:cNvPr id="32" name="TextBox 31"/>
          <p:cNvSpPr txBox="1"/>
          <p:nvPr/>
        </p:nvSpPr>
        <p:spPr>
          <a:xfrm>
            <a:off x="3858154" y="3787508"/>
            <a:ext cx="1363635" cy="646331"/>
          </a:xfrm>
          <a:prstGeom prst="rect">
            <a:avLst/>
          </a:prstGeom>
          <a:noFill/>
        </p:spPr>
        <p:txBody>
          <a:bodyPr wrap="square" rtlCol="0">
            <a:spAutoFit/>
          </a:bodyPr>
          <a:lstStyle/>
          <a:p>
            <a:pPr algn="ctr"/>
            <a:r>
              <a:rPr lang="en-US" altLang="ko-KR" sz="1200" dirty="0">
                <a:solidFill>
                  <a:schemeClr val="bg1"/>
                </a:solidFill>
                <a:latin typeface="Al Tarikh" pitchFamily="2" charset="-78"/>
                <a:cs typeface="Al Tarikh" pitchFamily="2" charset="-78"/>
              </a:rPr>
              <a:t>Easy to change colors, photos and Text.</a:t>
            </a:r>
            <a:endParaRPr lang="ko-KR" altLang="en-US" sz="1200" dirty="0">
              <a:solidFill>
                <a:schemeClr val="bg1"/>
              </a:solidFill>
              <a:latin typeface="Al Tarikh" pitchFamily="2" charset="-78"/>
              <a:cs typeface="Al Tarikh" pitchFamily="2" charset="-78"/>
            </a:endParaRPr>
          </a:p>
        </p:txBody>
      </p:sp>
    </p:spTree>
    <p:extLst>
      <p:ext uri="{BB962C8B-B14F-4D97-AF65-F5344CB8AC3E}">
        <p14:creationId xmlns:p14="http://schemas.microsoft.com/office/powerpoint/2010/main" val="78501413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ar-SA" altLang="ko-KR" dirty="0">
                <a:latin typeface="Al Tarikh" pitchFamily="2" charset="-78"/>
                <a:cs typeface="Al Tarikh" pitchFamily="2" charset="-78"/>
              </a:rPr>
              <a:t>عنوان الشريحة الكامل</a:t>
            </a:r>
            <a:endParaRPr lang="ko-KR" altLang="en-US" dirty="0">
              <a:latin typeface="Al Tarikh" pitchFamily="2" charset="-78"/>
              <a:cs typeface="Al Tarikh" pitchFamily="2" charset="-78"/>
            </a:endParaRPr>
          </a:p>
        </p:txBody>
      </p:sp>
      <p:sp>
        <p:nvSpPr>
          <p:cNvPr id="3" name="Text Placeholder 2"/>
          <p:cNvSpPr>
            <a:spLocks noGrp="1"/>
          </p:cNvSpPr>
          <p:nvPr>
            <p:ph type="body" sz="quarter" idx="11"/>
          </p:nvPr>
        </p:nvSpPr>
        <p:spPr/>
        <p:txBody>
          <a:bodyPr/>
          <a:lstStyle/>
          <a:p>
            <a:pPr lvl="0"/>
            <a:r>
              <a:rPr lang="ar-DZ" altLang="ko-KR" dirty="0">
                <a:latin typeface="Al Tarikh" pitchFamily="2" charset="-78"/>
                <a:cs typeface="Al Tarikh" pitchFamily="2" charset="-78"/>
              </a:rPr>
              <a:t>أدخل عنوان الترجمة والشرح الخاص بك هنا</a:t>
            </a:r>
            <a:endParaRPr lang="en-US" altLang="ko-KR" dirty="0">
              <a:latin typeface="Al Tarikh" pitchFamily="2" charset="-78"/>
              <a:cs typeface="Al Tarikh" pitchFamily="2" charset="-78"/>
            </a:endParaRPr>
          </a:p>
        </p:txBody>
      </p:sp>
      <p:grpSp>
        <p:nvGrpSpPr>
          <p:cNvPr id="7" name="Group 6"/>
          <p:cNvGrpSpPr/>
          <p:nvPr/>
        </p:nvGrpSpPr>
        <p:grpSpPr>
          <a:xfrm flipH="1">
            <a:off x="1187624" y="2584607"/>
            <a:ext cx="864096" cy="585152"/>
            <a:chOff x="698280" y="1347614"/>
            <a:chExt cx="1221638" cy="864096"/>
          </a:xfrm>
        </p:grpSpPr>
        <p:sp>
          <p:nvSpPr>
            <p:cNvPr id="5" name="Chevron 4"/>
            <p:cNvSpPr/>
            <p:nvPr/>
          </p:nvSpPr>
          <p:spPr>
            <a:xfrm>
              <a:off x="755576" y="1347614"/>
              <a:ext cx="1107046" cy="792088"/>
            </a:xfrm>
            <a:prstGeom prst="chevron">
              <a:avLst>
                <a:gd name="adj" fmla="val 3391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4" name="Freeform 3"/>
            <p:cNvSpPr/>
            <p:nvPr/>
          </p:nvSpPr>
          <p:spPr>
            <a:xfrm>
              <a:off x="698280" y="1809374"/>
              <a:ext cx="1221638" cy="402336"/>
            </a:xfrm>
            <a:custGeom>
              <a:avLst/>
              <a:gdLst>
                <a:gd name="connsiteX0" fmla="*/ 1221638 w 1221638"/>
                <a:gd name="connsiteY0" fmla="*/ 0 h 402336"/>
                <a:gd name="connsiteX1" fmla="*/ 943660 w 1221638"/>
                <a:gd name="connsiteY1" fmla="*/ 402336 h 402336"/>
                <a:gd name="connsiteX2" fmla="*/ 0 w 1221638"/>
                <a:gd name="connsiteY2" fmla="*/ 387705 h 402336"/>
              </a:gdLst>
              <a:ahLst/>
              <a:cxnLst>
                <a:cxn ang="0">
                  <a:pos x="connsiteX0" y="connsiteY0"/>
                </a:cxn>
                <a:cxn ang="0">
                  <a:pos x="connsiteX1" y="connsiteY1"/>
                </a:cxn>
                <a:cxn ang="0">
                  <a:pos x="connsiteX2" y="connsiteY2"/>
                </a:cxn>
              </a:cxnLst>
              <a:rect l="l" t="t" r="r" b="b"/>
              <a:pathLst>
                <a:path w="1221638" h="402336">
                  <a:moveTo>
                    <a:pt x="1221638" y="0"/>
                  </a:moveTo>
                  <a:lnTo>
                    <a:pt x="943660" y="402336"/>
                  </a:lnTo>
                  <a:lnTo>
                    <a:pt x="0" y="387705"/>
                  </a:lnTo>
                </a:path>
              </a:pathLst>
            </a:cu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grpSp>
      <p:grpSp>
        <p:nvGrpSpPr>
          <p:cNvPr id="9" name="Group 8"/>
          <p:cNvGrpSpPr/>
          <p:nvPr/>
        </p:nvGrpSpPr>
        <p:grpSpPr>
          <a:xfrm flipH="1" flipV="1">
            <a:off x="2683637" y="2584607"/>
            <a:ext cx="864096" cy="585152"/>
            <a:chOff x="698280" y="1347614"/>
            <a:chExt cx="1221638" cy="864096"/>
          </a:xfrm>
        </p:grpSpPr>
        <p:sp>
          <p:nvSpPr>
            <p:cNvPr id="10" name="Chevron 9"/>
            <p:cNvSpPr/>
            <p:nvPr/>
          </p:nvSpPr>
          <p:spPr>
            <a:xfrm>
              <a:off x="755576" y="1347614"/>
              <a:ext cx="1107046" cy="792088"/>
            </a:xfrm>
            <a:prstGeom prst="chevron">
              <a:avLst>
                <a:gd name="adj" fmla="val 3391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11" name="Freeform 10"/>
            <p:cNvSpPr/>
            <p:nvPr/>
          </p:nvSpPr>
          <p:spPr>
            <a:xfrm>
              <a:off x="698280" y="1809374"/>
              <a:ext cx="1221638" cy="402336"/>
            </a:xfrm>
            <a:custGeom>
              <a:avLst/>
              <a:gdLst>
                <a:gd name="connsiteX0" fmla="*/ 1221638 w 1221638"/>
                <a:gd name="connsiteY0" fmla="*/ 0 h 402336"/>
                <a:gd name="connsiteX1" fmla="*/ 943660 w 1221638"/>
                <a:gd name="connsiteY1" fmla="*/ 402336 h 402336"/>
                <a:gd name="connsiteX2" fmla="*/ 0 w 1221638"/>
                <a:gd name="connsiteY2" fmla="*/ 387705 h 402336"/>
              </a:gdLst>
              <a:ahLst/>
              <a:cxnLst>
                <a:cxn ang="0">
                  <a:pos x="connsiteX0" y="connsiteY0"/>
                </a:cxn>
                <a:cxn ang="0">
                  <a:pos x="connsiteX1" y="connsiteY1"/>
                </a:cxn>
                <a:cxn ang="0">
                  <a:pos x="connsiteX2" y="connsiteY2"/>
                </a:cxn>
              </a:cxnLst>
              <a:rect l="l" t="t" r="r" b="b"/>
              <a:pathLst>
                <a:path w="1221638" h="402336">
                  <a:moveTo>
                    <a:pt x="1221638" y="0"/>
                  </a:moveTo>
                  <a:lnTo>
                    <a:pt x="943660" y="402336"/>
                  </a:lnTo>
                  <a:lnTo>
                    <a:pt x="0" y="387705"/>
                  </a:lnTo>
                </a:path>
              </a:pathLst>
            </a:cu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grpSp>
      <p:grpSp>
        <p:nvGrpSpPr>
          <p:cNvPr id="12" name="Group 11"/>
          <p:cNvGrpSpPr/>
          <p:nvPr/>
        </p:nvGrpSpPr>
        <p:grpSpPr>
          <a:xfrm flipH="1">
            <a:off x="4179650" y="2584607"/>
            <a:ext cx="864096" cy="585152"/>
            <a:chOff x="698280" y="1347614"/>
            <a:chExt cx="1221638" cy="864096"/>
          </a:xfrm>
        </p:grpSpPr>
        <p:sp>
          <p:nvSpPr>
            <p:cNvPr id="13" name="Chevron 12"/>
            <p:cNvSpPr/>
            <p:nvPr/>
          </p:nvSpPr>
          <p:spPr>
            <a:xfrm>
              <a:off x="755576" y="1347614"/>
              <a:ext cx="1107046" cy="792088"/>
            </a:xfrm>
            <a:prstGeom prst="chevron">
              <a:avLst>
                <a:gd name="adj" fmla="val 3391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14" name="Freeform 13"/>
            <p:cNvSpPr/>
            <p:nvPr/>
          </p:nvSpPr>
          <p:spPr>
            <a:xfrm>
              <a:off x="698280" y="1809374"/>
              <a:ext cx="1221638" cy="402336"/>
            </a:xfrm>
            <a:custGeom>
              <a:avLst/>
              <a:gdLst>
                <a:gd name="connsiteX0" fmla="*/ 1221638 w 1221638"/>
                <a:gd name="connsiteY0" fmla="*/ 0 h 402336"/>
                <a:gd name="connsiteX1" fmla="*/ 943660 w 1221638"/>
                <a:gd name="connsiteY1" fmla="*/ 402336 h 402336"/>
                <a:gd name="connsiteX2" fmla="*/ 0 w 1221638"/>
                <a:gd name="connsiteY2" fmla="*/ 387705 h 402336"/>
              </a:gdLst>
              <a:ahLst/>
              <a:cxnLst>
                <a:cxn ang="0">
                  <a:pos x="connsiteX0" y="connsiteY0"/>
                </a:cxn>
                <a:cxn ang="0">
                  <a:pos x="connsiteX1" y="connsiteY1"/>
                </a:cxn>
                <a:cxn ang="0">
                  <a:pos x="connsiteX2" y="connsiteY2"/>
                </a:cxn>
              </a:cxnLst>
              <a:rect l="l" t="t" r="r" b="b"/>
              <a:pathLst>
                <a:path w="1221638" h="402336">
                  <a:moveTo>
                    <a:pt x="1221638" y="0"/>
                  </a:moveTo>
                  <a:lnTo>
                    <a:pt x="943660" y="402336"/>
                  </a:lnTo>
                  <a:lnTo>
                    <a:pt x="0" y="387705"/>
                  </a:lnTo>
                </a:path>
              </a:pathLst>
            </a:cu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grpSp>
      <p:grpSp>
        <p:nvGrpSpPr>
          <p:cNvPr id="15" name="Group 14"/>
          <p:cNvGrpSpPr/>
          <p:nvPr/>
        </p:nvGrpSpPr>
        <p:grpSpPr>
          <a:xfrm flipH="1" flipV="1">
            <a:off x="5675663" y="2584607"/>
            <a:ext cx="864096" cy="585152"/>
            <a:chOff x="698280" y="1347614"/>
            <a:chExt cx="1221638" cy="864096"/>
          </a:xfrm>
        </p:grpSpPr>
        <p:sp>
          <p:nvSpPr>
            <p:cNvPr id="16" name="Chevron 15"/>
            <p:cNvSpPr/>
            <p:nvPr/>
          </p:nvSpPr>
          <p:spPr>
            <a:xfrm>
              <a:off x="755576" y="1347614"/>
              <a:ext cx="1107046" cy="792088"/>
            </a:xfrm>
            <a:prstGeom prst="chevron">
              <a:avLst>
                <a:gd name="adj" fmla="val 3391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17" name="Freeform 16"/>
            <p:cNvSpPr/>
            <p:nvPr/>
          </p:nvSpPr>
          <p:spPr>
            <a:xfrm>
              <a:off x="698280" y="1809374"/>
              <a:ext cx="1221638" cy="402336"/>
            </a:xfrm>
            <a:custGeom>
              <a:avLst/>
              <a:gdLst>
                <a:gd name="connsiteX0" fmla="*/ 1221638 w 1221638"/>
                <a:gd name="connsiteY0" fmla="*/ 0 h 402336"/>
                <a:gd name="connsiteX1" fmla="*/ 943660 w 1221638"/>
                <a:gd name="connsiteY1" fmla="*/ 402336 h 402336"/>
                <a:gd name="connsiteX2" fmla="*/ 0 w 1221638"/>
                <a:gd name="connsiteY2" fmla="*/ 387705 h 402336"/>
              </a:gdLst>
              <a:ahLst/>
              <a:cxnLst>
                <a:cxn ang="0">
                  <a:pos x="connsiteX0" y="connsiteY0"/>
                </a:cxn>
                <a:cxn ang="0">
                  <a:pos x="connsiteX1" y="connsiteY1"/>
                </a:cxn>
                <a:cxn ang="0">
                  <a:pos x="connsiteX2" y="connsiteY2"/>
                </a:cxn>
              </a:cxnLst>
              <a:rect l="l" t="t" r="r" b="b"/>
              <a:pathLst>
                <a:path w="1221638" h="402336">
                  <a:moveTo>
                    <a:pt x="1221638" y="0"/>
                  </a:moveTo>
                  <a:lnTo>
                    <a:pt x="943660" y="402336"/>
                  </a:lnTo>
                  <a:lnTo>
                    <a:pt x="0" y="387705"/>
                  </a:lnTo>
                </a:path>
              </a:pathLst>
            </a:cu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grpSp>
      <p:grpSp>
        <p:nvGrpSpPr>
          <p:cNvPr id="21" name="Group 20"/>
          <p:cNvGrpSpPr/>
          <p:nvPr/>
        </p:nvGrpSpPr>
        <p:grpSpPr>
          <a:xfrm flipH="1">
            <a:off x="7171675" y="2584607"/>
            <a:ext cx="864096" cy="585152"/>
            <a:chOff x="698280" y="1347614"/>
            <a:chExt cx="1221638" cy="864096"/>
          </a:xfrm>
        </p:grpSpPr>
        <p:sp>
          <p:nvSpPr>
            <p:cNvPr id="22" name="Chevron 21"/>
            <p:cNvSpPr/>
            <p:nvPr/>
          </p:nvSpPr>
          <p:spPr>
            <a:xfrm>
              <a:off x="755576" y="1347614"/>
              <a:ext cx="1107046" cy="792088"/>
            </a:xfrm>
            <a:prstGeom prst="chevron">
              <a:avLst>
                <a:gd name="adj" fmla="val 3391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sp>
          <p:nvSpPr>
            <p:cNvPr id="23" name="Freeform 22"/>
            <p:cNvSpPr/>
            <p:nvPr/>
          </p:nvSpPr>
          <p:spPr>
            <a:xfrm>
              <a:off x="698280" y="1809374"/>
              <a:ext cx="1221638" cy="402336"/>
            </a:xfrm>
            <a:custGeom>
              <a:avLst/>
              <a:gdLst>
                <a:gd name="connsiteX0" fmla="*/ 1221638 w 1221638"/>
                <a:gd name="connsiteY0" fmla="*/ 0 h 402336"/>
                <a:gd name="connsiteX1" fmla="*/ 943660 w 1221638"/>
                <a:gd name="connsiteY1" fmla="*/ 402336 h 402336"/>
                <a:gd name="connsiteX2" fmla="*/ 0 w 1221638"/>
                <a:gd name="connsiteY2" fmla="*/ 387705 h 402336"/>
              </a:gdLst>
              <a:ahLst/>
              <a:cxnLst>
                <a:cxn ang="0">
                  <a:pos x="connsiteX0" y="connsiteY0"/>
                </a:cxn>
                <a:cxn ang="0">
                  <a:pos x="connsiteX1" y="connsiteY1"/>
                </a:cxn>
                <a:cxn ang="0">
                  <a:pos x="connsiteX2" y="connsiteY2"/>
                </a:cxn>
              </a:cxnLst>
              <a:rect l="l" t="t" r="r" b="b"/>
              <a:pathLst>
                <a:path w="1221638" h="402336">
                  <a:moveTo>
                    <a:pt x="1221638" y="0"/>
                  </a:moveTo>
                  <a:lnTo>
                    <a:pt x="943660" y="402336"/>
                  </a:lnTo>
                  <a:lnTo>
                    <a:pt x="0" y="387705"/>
                  </a:lnTo>
                </a:path>
              </a:pathLst>
            </a:cu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chemeClr val="tx1">
                    <a:lumMod val="75000"/>
                    <a:lumOff val="25000"/>
                  </a:schemeClr>
                </a:solidFill>
                <a:latin typeface="Al Tarikh" pitchFamily="2" charset="-78"/>
                <a:cs typeface="Al Tarikh" pitchFamily="2" charset="-78"/>
              </a:endParaRPr>
            </a:p>
          </p:txBody>
        </p:sp>
      </p:grpSp>
      <p:sp>
        <p:nvSpPr>
          <p:cNvPr id="24" name="TextBox 23"/>
          <p:cNvSpPr txBox="1"/>
          <p:nvPr/>
        </p:nvSpPr>
        <p:spPr>
          <a:xfrm>
            <a:off x="467544" y="2715766"/>
            <a:ext cx="817211" cy="369332"/>
          </a:xfrm>
          <a:prstGeom prst="rect">
            <a:avLst/>
          </a:prstGeom>
          <a:noFill/>
        </p:spPr>
        <p:txBody>
          <a:bodyPr wrap="square" rtlCol="0" anchor="ctr">
            <a:spAutoFit/>
          </a:bodyPr>
          <a:lstStyle/>
          <a:p>
            <a:pPr algn="ctr"/>
            <a:r>
              <a:rPr lang="ar-SA" altLang="ko-KR" b="1" dirty="0">
                <a:solidFill>
                  <a:schemeClr val="tx1">
                    <a:lumMod val="75000"/>
                    <a:lumOff val="25000"/>
                  </a:schemeClr>
                </a:solidFill>
                <a:latin typeface="Al Tarikh" pitchFamily="2" charset="-78"/>
                <a:cs typeface="Al Tarikh" pitchFamily="2" charset="-78"/>
              </a:rPr>
              <a:t>2022</a:t>
            </a:r>
            <a:endParaRPr lang="ko-KR" altLang="en-US" b="1" dirty="0">
              <a:solidFill>
                <a:schemeClr val="tx1">
                  <a:lumMod val="75000"/>
                  <a:lumOff val="25000"/>
                </a:schemeClr>
              </a:solidFill>
              <a:latin typeface="Al Tarikh" pitchFamily="2" charset="-78"/>
              <a:cs typeface="Al Tarikh" pitchFamily="2" charset="-78"/>
            </a:endParaRPr>
          </a:p>
        </p:txBody>
      </p:sp>
      <p:sp>
        <p:nvSpPr>
          <p:cNvPr id="25" name="TextBox 24"/>
          <p:cNvSpPr txBox="1"/>
          <p:nvPr/>
        </p:nvSpPr>
        <p:spPr>
          <a:xfrm>
            <a:off x="3459570" y="2715766"/>
            <a:ext cx="817211" cy="369332"/>
          </a:xfrm>
          <a:prstGeom prst="rect">
            <a:avLst/>
          </a:prstGeom>
          <a:noFill/>
        </p:spPr>
        <p:txBody>
          <a:bodyPr wrap="square" rtlCol="0" anchor="ctr">
            <a:spAutoFit/>
          </a:bodyPr>
          <a:lstStyle/>
          <a:p>
            <a:pPr algn="ctr"/>
            <a:r>
              <a:rPr lang="ar-SA" altLang="ko-KR" b="1" dirty="0">
                <a:solidFill>
                  <a:schemeClr val="tx1">
                    <a:lumMod val="75000"/>
                    <a:lumOff val="25000"/>
                  </a:schemeClr>
                </a:solidFill>
                <a:latin typeface="Al Tarikh" pitchFamily="2" charset="-78"/>
                <a:cs typeface="Al Tarikh" pitchFamily="2" charset="-78"/>
              </a:rPr>
              <a:t>2020</a:t>
            </a:r>
            <a:endParaRPr lang="ko-KR" altLang="en-US" b="1" dirty="0">
              <a:solidFill>
                <a:schemeClr val="tx1">
                  <a:lumMod val="75000"/>
                  <a:lumOff val="25000"/>
                </a:schemeClr>
              </a:solidFill>
              <a:latin typeface="Al Tarikh" pitchFamily="2" charset="-78"/>
              <a:cs typeface="Al Tarikh" pitchFamily="2" charset="-78"/>
            </a:endParaRPr>
          </a:p>
        </p:txBody>
      </p:sp>
      <p:sp>
        <p:nvSpPr>
          <p:cNvPr id="26" name="TextBox 25"/>
          <p:cNvSpPr txBox="1"/>
          <p:nvPr/>
        </p:nvSpPr>
        <p:spPr>
          <a:xfrm>
            <a:off x="1963557" y="2715766"/>
            <a:ext cx="817211" cy="369332"/>
          </a:xfrm>
          <a:prstGeom prst="rect">
            <a:avLst/>
          </a:prstGeom>
          <a:noFill/>
        </p:spPr>
        <p:txBody>
          <a:bodyPr wrap="square" rtlCol="0" anchor="ctr">
            <a:spAutoFit/>
          </a:bodyPr>
          <a:lstStyle/>
          <a:p>
            <a:pPr algn="ctr"/>
            <a:r>
              <a:rPr lang="ar-SA" altLang="ko-KR" b="1" dirty="0">
                <a:solidFill>
                  <a:schemeClr val="tx1">
                    <a:lumMod val="75000"/>
                    <a:lumOff val="25000"/>
                  </a:schemeClr>
                </a:solidFill>
                <a:latin typeface="Al Tarikh" pitchFamily="2" charset="-78"/>
                <a:cs typeface="Al Tarikh" pitchFamily="2" charset="-78"/>
              </a:rPr>
              <a:t>2021</a:t>
            </a:r>
            <a:endParaRPr lang="ko-KR" altLang="en-US" b="1" dirty="0">
              <a:solidFill>
                <a:schemeClr val="tx1">
                  <a:lumMod val="75000"/>
                  <a:lumOff val="25000"/>
                </a:schemeClr>
              </a:solidFill>
              <a:latin typeface="Al Tarikh" pitchFamily="2" charset="-78"/>
              <a:cs typeface="Al Tarikh" pitchFamily="2" charset="-78"/>
            </a:endParaRPr>
          </a:p>
        </p:txBody>
      </p:sp>
      <p:sp>
        <p:nvSpPr>
          <p:cNvPr id="27" name="TextBox 26"/>
          <p:cNvSpPr txBox="1"/>
          <p:nvPr/>
        </p:nvSpPr>
        <p:spPr>
          <a:xfrm>
            <a:off x="4955583" y="2715766"/>
            <a:ext cx="817211" cy="369332"/>
          </a:xfrm>
          <a:prstGeom prst="rect">
            <a:avLst/>
          </a:prstGeom>
          <a:noFill/>
        </p:spPr>
        <p:txBody>
          <a:bodyPr wrap="square" rtlCol="0" anchor="ctr">
            <a:spAutoFit/>
          </a:bodyPr>
          <a:lstStyle/>
          <a:p>
            <a:pPr algn="ctr"/>
            <a:r>
              <a:rPr lang="ar-SA" altLang="ko-KR" b="1" dirty="0">
                <a:solidFill>
                  <a:schemeClr val="tx1">
                    <a:lumMod val="75000"/>
                    <a:lumOff val="25000"/>
                  </a:schemeClr>
                </a:solidFill>
                <a:latin typeface="Al Tarikh" pitchFamily="2" charset="-78"/>
                <a:cs typeface="Al Tarikh" pitchFamily="2" charset="-78"/>
              </a:rPr>
              <a:t>2019</a:t>
            </a:r>
            <a:endParaRPr lang="ko-KR" altLang="en-US" b="1" dirty="0">
              <a:solidFill>
                <a:schemeClr val="tx1">
                  <a:lumMod val="75000"/>
                  <a:lumOff val="25000"/>
                </a:schemeClr>
              </a:solidFill>
              <a:latin typeface="Al Tarikh" pitchFamily="2" charset="-78"/>
              <a:cs typeface="Al Tarikh" pitchFamily="2" charset="-78"/>
            </a:endParaRPr>
          </a:p>
        </p:txBody>
      </p:sp>
      <p:sp>
        <p:nvSpPr>
          <p:cNvPr id="28" name="TextBox 27"/>
          <p:cNvSpPr txBox="1"/>
          <p:nvPr/>
        </p:nvSpPr>
        <p:spPr>
          <a:xfrm>
            <a:off x="6451596" y="2715766"/>
            <a:ext cx="817211" cy="369332"/>
          </a:xfrm>
          <a:prstGeom prst="rect">
            <a:avLst/>
          </a:prstGeom>
          <a:noFill/>
        </p:spPr>
        <p:txBody>
          <a:bodyPr wrap="square" rtlCol="0" anchor="ctr">
            <a:spAutoFit/>
          </a:bodyPr>
          <a:lstStyle/>
          <a:p>
            <a:pPr algn="ctr"/>
            <a:r>
              <a:rPr lang="ar-SA" altLang="ko-KR" b="1" dirty="0">
                <a:solidFill>
                  <a:schemeClr val="tx1">
                    <a:lumMod val="75000"/>
                    <a:lumOff val="25000"/>
                  </a:schemeClr>
                </a:solidFill>
                <a:latin typeface="Al Tarikh" pitchFamily="2" charset="-78"/>
                <a:cs typeface="Al Tarikh" pitchFamily="2" charset="-78"/>
              </a:rPr>
              <a:t>2018</a:t>
            </a:r>
            <a:endParaRPr lang="ko-KR" altLang="en-US" b="1" dirty="0">
              <a:solidFill>
                <a:schemeClr val="tx1">
                  <a:lumMod val="75000"/>
                  <a:lumOff val="25000"/>
                </a:schemeClr>
              </a:solidFill>
              <a:latin typeface="Al Tarikh" pitchFamily="2" charset="-78"/>
              <a:cs typeface="Al Tarikh" pitchFamily="2" charset="-78"/>
            </a:endParaRPr>
          </a:p>
        </p:txBody>
      </p:sp>
      <p:sp>
        <p:nvSpPr>
          <p:cNvPr id="29" name="Block Arc 14"/>
          <p:cNvSpPr/>
          <p:nvPr/>
        </p:nvSpPr>
        <p:spPr>
          <a:xfrm rot="16200000">
            <a:off x="7482076" y="2707920"/>
            <a:ext cx="272411" cy="272590"/>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2"/>
              </a:solidFill>
              <a:latin typeface="Al Tarikh" pitchFamily="2" charset="-78"/>
              <a:cs typeface="Al Tarikh" pitchFamily="2" charset="-78"/>
            </a:endParaRPr>
          </a:p>
        </p:txBody>
      </p:sp>
      <p:sp>
        <p:nvSpPr>
          <p:cNvPr id="30" name="Rectangle 36"/>
          <p:cNvSpPr/>
          <p:nvPr/>
        </p:nvSpPr>
        <p:spPr>
          <a:xfrm>
            <a:off x="3009803" y="2799320"/>
            <a:ext cx="242901" cy="203046"/>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ctr" defTabSz="914400" rtl="1" eaLnBrk="1" latinLnBrk="1" hangingPunct="1"/>
            <a:endParaRPr lang="ko-KR" altLang="en-US">
              <a:solidFill>
                <a:schemeClr val="tx2"/>
              </a:solidFill>
              <a:latin typeface="Al Tarikh" pitchFamily="2" charset="-78"/>
              <a:cs typeface="Al Tarikh" pitchFamily="2" charset="-78"/>
            </a:endParaRPr>
          </a:p>
        </p:txBody>
      </p:sp>
      <p:sp>
        <p:nvSpPr>
          <p:cNvPr id="31" name="Teardrop 6"/>
          <p:cNvSpPr/>
          <p:nvPr/>
        </p:nvSpPr>
        <p:spPr>
          <a:xfrm rot="8100000">
            <a:off x="4485783" y="2731299"/>
            <a:ext cx="242999" cy="243000"/>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2"/>
              </a:solidFill>
              <a:latin typeface="Al Tarikh" pitchFamily="2" charset="-78"/>
              <a:cs typeface="Al Tarikh" pitchFamily="2" charset="-78"/>
            </a:endParaRPr>
          </a:p>
        </p:txBody>
      </p:sp>
      <p:sp>
        <p:nvSpPr>
          <p:cNvPr id="32" name="Rectangle 16"/>
          <p:cNvSpPr/>
          <p:nvPr/>
        </p:nvSpPr>
        <p:spPr>
          <a:xfrm rot="2700000">
            <a:off x="6020235" y="2729734"/>
            <a:ext cx="176154" cy="335141"/>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2"/>
              </a:solidFill>
              <a:latin typeface="Al Tarikh" pitchFamily="2" charset="-78"/>
              <a:cs typeface="Al Tarikh" pitchFamily="2" charset="-78"/>
            </a:endParaRPr>
          </a:p>
        </p:txBody>
      </p:sp>
      <p:sp>
        <p:nvSpPr>
          <p:cNvPr id="33" name="Rounded Rectangle 27"/>
          <p:cNvSpPr/>
          <p:nvPr/>
        </p:nvSpPr>
        <p:spPr>
          <a:xfrm>
            <a:off x="1510510" y="2756822"/>
            <a:ext cx="253178" cy="194474"/>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2"/>
              </a:solidFill>
              <a:latin typeface="Al Tarikh" pitchFamily="2" charset="-78"/>
              <a:cs typeface="Al Tarikh" pitchFamily="2" charset="-78"/>
            </a:endParaRPr>
          </a:p>
        </p:txBody>
      </p:sp>
      <p:grpSp>
        <p:nvGrpSpPr>
          <p:cNvPr id="34" name="Group 33"/>
          <p:cNvGrpSpPr/>
          <p:nvPr/>
        </p:nvGrpSpPr>
        <p:grpSpPr>
          <a:xfrm>
            <a:off x="576127" y="3250468"/>
            <a:ext cx="1817049" cy="945659"/>
            <a:chOff x="6228184" y="1730811"/>
            <a:chExt cx="2592288" cy="945659"/>
          </a:xfrm>
        </p:grpSpPr>
        <p:sp>
          <p:nvSpPr>
            <p:cNvPr id="35" name="TextBox 34"/>
            <p:cNvSpPr txBox="1"/>
            <p:nvPr/>
          </p:nvSpPr>
          <p:spPr>
            <a:xfrm>
              <a:off x="6228184" y="2030139"/>
              <a:ext cx="2592288"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احصل على عرض تقديمي عصري باور بوينت مصمم بشكل جميل.   
</a:t>
              </a:r>
              <a:endParaRPr lang="en-US" altLang="ko-KR" sz="1200" dirty="0">
                <a:solidFill>
                  <a:schemeClr val="tx1">
                    <a:lumMod val="75000"/>
                    <a:lumOff val="25000"/>
                  </a:schemeClr>
                </a:solidFill>
                <a:latin typeface="Al Tarikh" pitchFamily="2" charset="-78"/>
                <a:cs typeface="Al Tarikh" pitchFamily="2" charset="-78"/>
              </a:endParaRPr>
            </a:p>
          </p:txBody>
        </p:sp>
        <p:sp>
          <p:nvSpPr>
            <p:cNvPr id="36" name="TextBox 35"/>
            <p:cNvSpPr txBox="1"/>
            <p:nvPr/>
          </p:nvSpPr>
          <p:spPr>
            <a:xfrm>
              <a:off x="6228184" y="1730811"/>
              <a:ext cx="2592288" cy="307777"/>
            </a:xfrm>
            <a:prstGeom prst="rect">
              <a:avLst/>
            </a:prstGeom>
            <a:noFill/>
          </p:spPr>
          <p:txBody>
            <a:bodyPr wrap="square" rtlCol="0">
              <a:spAutoFit/>
            </a:bodyPr>
            <a:lstStyle/>
            <a:p>
              <a:pPr algn="ctr"/>
              <a:r>
                <a:rPr lang="ar-DZ" altLang="ko-KR" sz="1400" b="1" dirty="0">
                  <a:solidFill>
                    <a:schemeClr val="tx1">
                      <a:lumMod val="75000"/>
                      <a:lumOff val="25000"/>
                    </a:schemeClr>
                  </a:solidFill>
                  <a:latin typeface="Al Tarikh" pitchFamily="2" charset="-78"/>
                  <a:cs typeface="Al Tarikh" pitchFamily="2" charset="-78"/>
                </a:rPr>
                <a:t>النص الخاص بك هنا</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37" name="Group 36"/>
          <p:cNvGrpSpPr/>
          <p:nvPr/>
        </p:nvGrpSpPr>
        <p:grpSpPr>
          <a:xfrm>
            <a:off x="2118678" y="1554083"/>
            <a:ext cx="1817049" cy="945659"/>
            <a:chOff x="6228184" y="1730811"/>
            <a:chExt cx="2592288" cy="945659"/>
          </a:xfrm>
        </p:grpSpPr>
        <p:sp>
          <p:nvSpPr>
            <p:cNvPr id="38" name="TextBox 37"/>
            <p:cNvSpPr txBox="1"/>
            <p:nvPr/>
          </p:nvSpPr>
          <p:spPr>
            <a:xfrm>
              <a:off x="6228184" y="2030139"/>
              <a:ext cx="2592288"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احصل على عرض تقديمي عصري باور بوينت مصمم بشكل جميل.   
</a:t>
              </a:r>
              <a:endParaRPr lang="en-US" altLang="ko-KR" sz="1200" dirty="0">
                <a:solidFill>
                  <a:schemeClr val="tx1">
                    <a:lumMod val="75000"/>
                    <a:lumOff val="25000"/>
                  </a:schemeClr>
                </a:solidFill>
                <a:latin typeface="Al Tarikh" pitchFamily="2" charset="-78"/>
                <a:cs typeface="Al Tarikh" pitchFamily="2" charset="-78"/>
              </a:endParaRPr>
            </a:p>
          </p:txBody>
        </p:sp>
        <p:sp>
          <p:nvSpPr>
            <p:cNvPr id="39" name="TextBox 38"/>
            <p:cNvSpPr txBox="1"/>
            <p:nvPr/>
          </p:nvSpPr>
          <p:spPr>
            <a:xfrm>
              <a:off x="6228184" y="1730811"/>
              <a:ext cx="2592288" cy="307777"/>
            </a:xfrm>
            <a:prstGeom prst="rect">
              <a:avLst/>
            </a:prstGeom>
            <a:noFill/>
          </p:spPr>
          <p:txBody>
            <a:bodyPr wrap="square" rtlCol="0">
              <a:spAutoFit/>
            </a:bodyPr>
            <a:lstStyle/>
            <a:p>
              <a:pPr algn="ctr"/>
              <a:r>
                <a:rPr lang="ar-DZ" altLang="ko-KR" sz="1400" b="1" dirty="0">
                  <a:solidFill>
                    <a:schemeClr val="tx1">
                      <a:lumMod val="75000"/>
                      <a:lumOff val="25000"/>
                    </a:schemeClr>
                  </a:solidFill>
                  <a:latin typeface="Al Tarikh" pitchFamily="2" charset="-78"/>
                  <a:cs typeface="Al Tarikh" pitchFamily="2" charset="-78"/>
                </a:rPr>
                <a:t>النص الخاص بك هنا</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40" name="Group 39"/>
          <p:cNvGrpSpPr/>
          <p:nvPr/>
        </p:nvGrpSpPr>
        <p:grpSpPr>
          <a:xfrm>
            <a:off x="3661229" y="3250468"/>
            <a:ext cx="1817049" cy="945659"/>
            <a:chOff x="6228184" y="1730811"/>
            <a:chExt cx="2592288" cy="945659"/>
          </a:xfrm>
        </p:grpSpPr>
        <p:sp>
          <p:nvSpPr>
            <p:cNvPr id="41" name="TextBox 40"/>
            <p:cNvSpPr txBox="1"/>
            <p:nvPr/>
          </p:nvSpPr>
          <p:spPr>
            <a:xfrm>
              <a:off x="6228184" y="2030139"/>
              <a:ext cx="2592288"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احصل على عرض تقديمي عصري باور بوينت مصمم بشكل جميل.   
</a:t>
              </a:r>
              <a:endParaRPr lang="en-US" altLang="ko-KR" sz="1200" dirty="0">
                <a:solidFill>
                  <a:schemeClr val="tx1">
                    <a:lumMod val="75000"/>
                    <a:lumOff val="25000"/>
                  </a:schemeClr>
                </a:solidFill>
                <a:latin typeface="Al Tarikh" pitchFamily="2" charset="-78"/>
                <a:cs typeface="Al Tarikh" pitchFamily="2" charset="-78"/>
              </a:endParaRPr>
            </a:p>
          </p:txBody>
        </p:sp>
        <p:sp>
          <p:nvSpPr>
            <p:cNvPr id="42" name="TextBox 41"/>
            <p:cNvSpPr txBox="1"/>
            <p:nvPr/>
          </p:nvSpPr>
          <p:spPr>
            <a:xfrm>
              <a:off x="6228184" y="1730811"/>
              <a:ext cx="2592288" cy="307777"/>
            </a:xfrm>
            <a:prstGeom prst="rect">
              <a:avLst/>
            </a:prstGeom>
            <a:noFill/>
          </p:spPr>
          <p:txBody>
            <a:bodyPr wrap="square" rtlCol="0">
              <a:spAutoFit/>
            </a:bodyPr>
            <a:lstStyle/>
            <a:p>
              <a:pPr marL="0" algn="ctr" defTabSz="914400" rtl="0" eaLnBrk="1" latinLnBrk="1" hangingPunct="1"/>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43" name="Group 42"/>
          <p:cNvGrpSpPr/>
          <p:nvPr/>
        </p:nvGrpSpPr>
        <p:grpSpPr>
          <a:xfrm>
            <a:off x="5076056" y="1698099"/>
            <a:ext cx="1817049" cy="945659"/>
            <a:chOff x="6228184" y="1730811"/>
            <a:chExt cx="2592288" cy="945659"/>
          </a:xfrm>
        </p:grpSpPr>
        <p:sp>
          <p:nvSpPr>
            <p:cNvPr id="44" name="TextBox 43"/>
            <p:cNvSpPr txBox="1"/>
            <p:nvPr/>
          </p:nvSpPr>
          <p:spPr>
            <a:xfrm>
              <a:off x="6228184" y="2030139"/>
              <a:ext cx="2592288" cy="646331"/>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احصل على عرض تقديمي عصري باور بوينت مصمم بشكل جميل.   
 </a:t>
              </a:r>
              <a:endParaRPr lang="en-US" altLang="ko-KR" sz="1200" dirty="0">
                <a:solidFill>
                  <a:schemeClr val="tx1">
                    <a:lumMod val="75000"/>
                    <a:lumOff val="25000"/>
                  </a:schemeClr>
                </a:solidFill>
                <a:latin typeface="Al Tarikh" pitchFamily="2" charset="-78"/>
                <a:cs typeface="Al Tarikh" pitchFamily="2" charset="-78"/>
              </a:endParaRPr>
            </a:p>
          </p:txBody>
        </p:sp>
        <p:sp>
          <p:nvSpPr>
            <p:cNvPr id="45" name="TextBox 44"/>
            <p:cNvSpPr txBox="1"/>
            <p:nvPr/>
          </p:nvSpPr>
          <p:spPr>
            <a:xfrm>
              <a:off x="6228184" y="1730811"/>
              <a:ext cx="2592288" cy="307777"/>
            </a:xfrm>
            <a:prstGeom prst="rect">
              <a:avLst/>
            </a:prstGeom>
            <a:noFill/>
          </p:spPr>
          <p:txBody>
            <a:bodyPr wrap="square" rtlCol="0">
              <a:spAutoFit/>
            </a:bodyPr>
            <a:lstStyle/>
            <a:p>
              <a:pPr algn="ctr"/>
              <a:r>
                <a:rPr lang="ar-DZ" altLang="ko-KR" sz="1400" b="1" dirty="0">
                  <a:solidFill>
                    <a:schemeClr val="tx1">
                      <a:lumMod val="75000"/>
                      <a:lumOff val="25000"/>
                    </a:schemeClr>
                  </a:solidFill>
                  <a:latin typeface="Al Tarikh" pitchFamily="2" charset="-78"/>
                  <a:cs typeface="Al Tarikh" pitchFamily="2" charset="-78"/>
                </a:rPr>
                <a:t>النص الخاص بك هنا</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46" name="Group 45"/>
          <p:cNvGrpSpPr/>
          <p:nvPr/>
        </p:nvGrpSpPr>
        <p:grpSpPr>
          <a:xfrm>
            <a:off x="6746331" y="3250468"/>
            <a:ext cx="1817049" cy="1314991"/>
            <a:chOff x="6228184" y="1730811"/>
            <a:chExt cx="2592288" cy="1314991"/>
          </a:xfrm>
        </p:grpSpPr>
        <p:sp>
          <p:nvSpPr>
            <p:cNvPr id="47" name="TextBox 46"/>
            <p:cNvSpPr txBox="1"/>
            <p:nvPr/>
          </p:nvSpPr>
          <p:spPr>
            <a:xfrm>
              <a:off x="6228184" y="2030139"/>
              <a:ext cx="2592288" cy="1015663"/>
            </a:xfrm>
            <a:prstGeom prst="rect">
              <a:avLst/>
            </a:prstGeom>
            <a:noFill/>
          </p:spPr>
          <p:txBody>
            <a:bodyPr wrap="square" rtlCol="0">
              <a:spAutoFit/>
            </a:bodyPr>
            <a:lstStyle/>
            <a:p>
              <a:pPr algn="ctr"/>
              <a:r>
                <a:rPr lang="ar-DZ" altLang="ko-KR" sz="1200" dirty="0">
                  <a:solidFill>
                    <a:schemeClr val="tx1">
                      <a:lumMod val="75000"/>
                      <a:lumOff val="25000"/>
                    </a:schemeClr>
                  </a:solidFill>
                  <a:latin typeface="Al Tarikh" pitchFamily="2" charset="-78"/>
                  <a:cs typeface="Al Tarikh" pitchFamily="2" charset="-78"/>
                </a:rPr>
                <a:t>احصل على عرض تقديمي عصري باور بوينت مصمم بشكل جميل.   
الإرسال الذي تم تصميمه بشكل جميل.   
</a:t>
              </a:r>
              <a:endParaRPr lang="en-US" altLang="ko-KR" sz="1200" dirty="0">
                <a:solidFill>
                  <a:schemeClr val="tx1">
                    <a:lumMod val="75000"/>
                    <a:lumOff val="25000"/>
                  </a:schemeClr>
                </a:solidFill>
                <a:latin typeface="Al Tarikh" pitchFamily="2" charset="-78"/>
                <a:cs typeface="Al Tarikh" pitchFamily="2" charset="-78"/>
              </a:endParaRPr>
            </a:p>
          </p:txBody>
        </p:sp>
        <p:sp>
          <p:nvSpPr>
            <p:cNvPr id="48" name="TextBox 47"/>
            <p:cNvSpPr txBox="1"/>
            <p:nvPr/>
          </p:nvSpPr>
          <p:spPr>
            <a:xfrm>
              <a:off x="6228184" y="1730811"/>
              <a:ext cx="2592288" cy="307777"/>
            </a:xfrm>
            <a:prstGeom prst="rect">
              <a:avLst/>
            </a:prstGeom>
            <a:noFill/>
          </p:spPr>
          <p:txBody>
            <a:bodyPr wrap="square" rtlCol="0">
              <a:spAutoFit/>
            </a:bodyPr>
            <a:lstStyle/>
            <a:p>
              <a:pPr algn="ctr"/>
              <a:r>
                <a:rPr lang="ar-DZ" altLang="ko-KR" sz="1400" b="1" dirty="0">
                  <a:solidFill>
                    <a:schemeClr val="tx1">
                      <a:lumMod val="75000"/>
                      <a:lumOff val="25000"/>
                    </a:schemeClr>
                  </a:solidFill>
                  <a:latin typeface="Al Tarikh" pitchFamily="2" charset="-78"/>
                  <a:cs typeface="Al Tarikh" pitchFamily="2" charset="-78"/>
                </a:rPr>
                <a:t>النص الخاص بك هنا</a:t>
              </a:r>
              <a:endParaRPr lang="ko-KR" altLang="en-US" sz="1400" b="1" dirty="0">
                <a:solidFill>
                  <a:schemeClr val="tx1">
                    <a:lumMod val="75000"/>
                    <a:lumOff val="25000"/>
                  </a:schemeClr>
                </a:solidFill>
                <a:latin typeface="Al Tarikh" pitchFamily="2" charset="-78"/>
                <a:cs typeface="Al Tarikh" pitchFamily="2" charset="-78"/>
              </a:endParaRPr>
            </a:p>
          </p:txBody>
        </p:sp>
      </p:grpSp>
      <p:sp>
        <p:nvSpPr>
          <p:cNvPr id="52" name="TextBox 51">
            <a:extLst>
              <a:ext uri="{FF2B5EF4-FFF2-40B4-BE49-F238E27FC236}">
                <a16:creationId xmlns:a16="http://schemas.microsoft.com/office/drawing/2014/main" id="{89AC2603-94A0-CF47-88CB-E92CBDE8A43D}"/>
              </a:ext>
            </a:extLst>
          </p:cNvPr>
          <p:cNvSpPr txBox="1"/>
          <p:nvPr/>
        </p:nvSpPr>
        <p:spPr>
          <a:xfrm>
            <a:off x="3588029" y="3226434"/>
            <a:ext cx="1817049" cy="307777"/>
          </a:xfrm>
          <a:prstGeom prst="rect">
            <a:avLst/>
          </a:prstGeom>
          <a:noFill/>
        </p:spPr>
        <p:txBody>
          <a:bodyPr wrap="square" rtlCol="0">
            <a:spAutoFit/>
          </a:bodyPr>
          <a:lstStyle/>
          <a:p>
            <a:pPr algn="ctr"/>
            <a:r>
              <a:rPr lang="ar-DZ" altLang="ko-KR" sz="1400" b="1" dirty="0">
                <a:solidFill>
                  <a:schemeClr val="tx1">
                    <a:lumMod val="75000"/>
                    <a:lumOff val="25000"/>
                  </a:schemeClr>
                </a:solidFill>
                <a:latin typeface="Al Tarikh" pitchFamily="2" charset="-78"/>
                <a:cs typeface="Al Tarikh" pitchFamily="2" charset="-78"/>
              </a:rPr>
              <a:t>النص الخاص بك هنا</a:t>
            </a:r>
            <a:endParaRPr lang="ko-KR" altLang="en-US" sz="1400" b="1" dirty="0">
              <a:solidFill>
                <a:schemeClr val="tx1">
                  <a:lumMod val="75000"/>
                  <a:lumOff val="25000"/>
                </a:schemeClr>
              </a:solidFill>
              <a:latin typeface="Al Tarikh" pitchFamily="2" charset="-78"/>
              <a:cs typeface="Al Tarikh" pitchFamily="2" charset="-78"/>
            </a:endParaRPr>
          </a:p>
        </p:txBody>
      </p:sp>
    </p:spTree>
    <p:extLst>
      <p:ext uri="{BB962C8B-B14F-4D97-AF65-F5344CB8AC3E}">
        <p14:creationId xmlns:p14="http://schemas.microsoft.com/office/powerpoint/2010/main" val="2523461352"/>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51470"/>
            <a:ext cx="9144000" cy="576064"/>
          </a:xfrm>
        </p:spPr>
        <p:txBody>
          <a:bodyPr/>
          <a:lstStyle/>
          <a:p>
            <a:r>
              <a:rPr lang="ar-SA" altLang="ko-KR" sz="4000" dirty="0">
                <a:latin typeface="Al Tarikh" pitchFamily="2" charset="-78"/>
                <a:cs typeface="Al Tarikh" pitchFamily="2" charset="-78"/>
              </a:rPr>
              <a:t>عنوان الشريحة الكامل</a:t>
            </a:r>
            <a:endParaRPr lang="ko-KR" altLang="en-US" sz="4000" dirty="0">
              <a:latin typeface="Al Tarikh" pitchFamily="2" charset="-78"/>
              <a:cs typeface="Al Tarikh" pitchFamily="2" charset="-78"/>
            </a:endParaRPr>
          </a:p>
        </p:txBody>
      </p:sp>
      <p:sp>
        <p:nvSpPr>
          <p:cNvPr id="3" name="Text Placeholder 2"/>
          <p:cNvSpPr>
            <a:spLocks noGrp="1"/>
          </p:cNvSpPr>
          <p:nvPr>
            <p:ph type="body" sz="quarter" idx="11"/>
          </p:nvPr>
        </p:nvSpPr>
        <p:spPr>
          <a:xfrm>
            <a:off x="0" y="555526"/>
            <a:ext cx="9144000" cy="288032"/>
          </a:xfrm>
        </p:spPr>
        <p:txBody>
          <a:bodyPr/>
          <a:lstStyle/>
          <a:p>
            <a:pPr lvl="0"/>
            <a:r>
              <a:rPr lang="ar-SA" altLang="ko-KR" sz="1600" dirty="0">
                <a:latin typeface="Al Tarikh" pitchFamily="2" charset="-78"/>
                <a:cs typeface="Al Tarikh" pitchFamily="2" charset="-78"/>
              </a:rPr>
              <a:t>أكتب هنا عنوان فرعي يشرح المحتوى</a:t>
            </a:r>
            <a:endParaRPr lang="en-US" altLang="ko-KR" sz="1600" dirty="0">
              <a:latin typeface="Al Tarikh" pitchFamily="2" charset="-78"/>
              <a:cs typeface="Al Tarikh" pitchFamily="2" charset="-78"/>
            </a:endParaRPr>
          </a:p>
        </p:txBody>
      </p:sp>
      <p:grpSp>
        <p:nvGrpSpPr>
          <p:cNvPr id="4" name="Group 3"/>
          <p:cNvGrpSpPr/>
          <p:nvPr/>
        </p:nvGrpSpPr>
        <p:grpSpPr>
          <a:xfrm>
            <a:off x="3547075" y="987574"/>
            <a:ext cx="1020696" cy="1020696"/>
            <a:chOff x="3623312" y="1131590"/>
            <a:chExt cx="1020696" cy="1020696"/>
          </a:xfrm>
          <a:solidFill>
            <a:schemeClr val="tx1">
              <a:lumMod val="75000"/>
              <a:lumOff val="25000"/>
            </a:schemeClr>
          </a:solidFill>
        </p:grpSpPr>
        <p:sp>
          <p:nvSpPr>
            <p:cNvPr id="5" name="Teardrop 4"/>
            <p:cNvSpPr/>
            <p:nvPr/>
          </p:nvSpPr>
          <p:spPr>
            <a:xfrm rot="5400000">
              <a:off x="3623312" y="1131590"/>
              <a:ext cx="1020696" cy="102069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l Tarikh" pitchFamily="2" charset="-78"/>
                <a:cs typeface="Al Tarikh" pitchFamily="2" charset="-78"/>
              </a:endParaRPr>
            </a:p>
          </p:txBody>
        </p:sp>
        <p:sp>
          <p:nvSpPr>
            <p:cNvPr id="6" name="Oval 5"/>
            <p:cNvSpPr/>
            <p:nvPr/>
          </p:nvSpPr>
          <p:spPr>
            <a:xfrm>
              <a:off x="3699550" y="1207828"/>
              <a:ext cx="868221" cy="8682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l Tarikh" pitchFamily="2" charset="-78"/>
                <a:cs typeface="Al Tarikh" pitchFamily="2" charset="-78"/>
              </a:endParaRPr>
            </a:p>
          </p:txBody>
        </p:sp>
      </p:grpSp>
      <p:grpSp>
        <p:nvGrpSpPr>
          <p:cNvPr id="7" name="Group 6"/>
          <p:cNvGrpSpPr/>
          <p:nvPr/>
        </p:nvGrpSpPr>
        <p:grpSpPr>
          <a:xfrm>
            <a:off x="3410857" y="2031141"/>
            <a:ext cx="1020696" cy="1020696"/>
            <a:chOff x="3623312" y="1131590"/>
            <a:chExt cx="1020696" cy="1020696"/>
          </a:xfrm>
          <a:solidFill>
            <a:schemeClr val="tx1">
              <a:lumMod val="75000"/>
              <a:lumOff val="25000"/>
            </a:schemeClr>
          </a:solidFill>
        </p:grpSpPr>
        <p:sp>
          <p:nvSpPr>
            <p:cNvPr id="8" name="Teardrop 7"/>
            <p:cNvSpPr/>
            <p:nvPr/>
          </p:nvSpPr>
          <p:spPr>
            <a:xfrm rot="5400000">
              <a:off x="3623312" y="1131590"/>
              <a:ext cx="1020696" cy="102069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l Tarikh" pitchFamily="2" charset="-78"/>
                <a:cs typeface="Al Tarikh" pitchFamily="2" charset="-78"/>
              </a:endParaRPr>
            </a:p>
          </p:txBody>
        </p:sp>
        <p:sp>
          <p:nvSpPr>
            <p:cNvPr id="9" name="Oval 8"/>
            <p:cNvSpPr/>
            <p:nvPr/>
          </p:nvSpPr>
          <p:spPr>
            <a:xfrm>
              <a:off x="3699550" y="1207828"/>
              <a:ext cx="868221" cy="8682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l Tarikh" pitchFamily="2" charset="-78"/>
                <a:cs typeface="Al Tarikh" pitchFamily="2" charset="-78"/>
              </a:endParaRPr>
            </a:p>
          </p:txBody>
        </p:sp>
      </p:grpSp>
      <p:grpSp>
        <p:nvGrpSpPr>
          <p:cNvPr id="10" name="Group 9"/>
          <p:cNvGrpSpPr/>
          <p:nvPr/>
        </p:nvGrpSpPr>
        <p:grpSpPr>
          <a:xfrm>
            <a:off x="3271627" y="3051837"/>
            <a:ext cx="1020696" cy="1020696"/>
            <a:chOff x="3623312" y="1131590"/>
            <a:chExt cx="1020696" cy="1020696"/>
          </a:xfrm>
          <a:solidFill>
            <a:schemeClr val="tx1">
              <a:lumMod val="75000"/>
              <a:lumOff val="25000"/>
            </a:schemeClr>
          </a:solidFill>
        </p:grpSpPr>
        <p:sp>
          <p:nvSpPr>
            <p:cNvPr id="11" name="Teardrop 10"/>
            <p:cNvSpPr/>
            <p:nvPr/>
          </p:nvSpPr>
          <p:spPr>
            <a:xfrm rot="5400000">
              <a:off x="3623312" y="1131590"/>
              <a:ext cx="1020696" cy="102069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l Tarikh" pitchFamily="2" charset="-78"/>
                <a:cs typeface="Al Tarikh" pitchFamily="2" charset="-78"/>
              </a:endParaRPr>
            </a:p>
          </p:txBody>
        </p:sp>
        <p:sp>
          <p:nvSpPr>
            <p:cNvPr id="12" name="Oval 11"/>
            <p:cNvSpPr/>
            <p:nvPr/>
          </p:nvSpPr>
          <p:spPr>
            <a:xfrm>
              <a:off x="3699550" y="1207828"/>
              <a:ext cx="868221" cy="8682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l Tarikh" pitchFamily="2" charset="-78"/>
                <a:cs typeface="Al Tarikh" pitchFamily="2" charset="-78"/>
              </a:endParaRPr>
            </a:p>
          </p:txBody>
        </p:sp>
      </p:grpSp>
      <p:grpSp>
        <p:nvGrpSpPr>
          <p:cNvPr id="13" name="Group 12"/>
          <p:cNvGrpSpPr/>
          <p:nvPr/>
        </p:nvGrpSpPr>
        <p:grpSpPr>
          <a:xfrm flipH="1">
            <a:off x="4631764" y="1675332"/>
            <a:ext cx="1020696" cy="1020696"/>
            <a:chOff x="3623312" y="1131590"/>
            <a:chExt cx="1020696" cy="1020696"/>
          </a:xfrm>
          <a:solidFill>
            <a:schemeClr val="tx1">
              <a:lumMod val="75000"/>
              <a:lumOff val="25000"/>
            </a:schemeClr>
          </a:solidFill>
        </p:grpSpPr>
        <p:sp>
          <p:nvSpPr>
            <p:cNvPr id="14" name="Teardrop 13"/>
            <p:cNvSpPr/>
            <p:nvPr/>
          </p:nvSpPr>
          <p:spPr>
            <a:xfrm rot="5400000">
              <a:off x="3623312" y="1131590"/>
              <a:ext cx="1020696" cy="102069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l Tarikh" pitchFamily="2" charset="-78"/>
                <a:cs typeface="Al Tarikh" pitchFamily="2" charset="-78"/>
              </a:endParaRPr>
            </a:p>
          </p:txBody>
        </p:sp>
        <p:sp>
          <p:nvSpPr>
            <p:cNvPr id="15" name="Oval 14"/>
            <p:cNvSpPr/>
            <p:nvPr/>
          </p:nvSpPr>
          <p:spPr>
            <a:xfrm>
              <a:off x="3699550" y="1207828"/>
              <a:ext cx="868221" cy="8682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l Tarikh" pitchFamily="2" charset="-78"/>
                <a:cs typeface="Al Tarikh" pitchFamily="2" charset="-78"/>
              </a:endParaRPr>
            </a:p>
          </p:txBody>
        </p:sp>
      </p:grpSp>
      <p:grpSp>
        <p:nvGrpSpPr>
          <p:cNvPr id="16" name="Group 15"/>
          <p:cNvGrpSpPr/>
          <p:nvPr/>
        </p:nvGrpSpPr>
        <p:grpSpPr>
          <a:xfrm flipH="1">
            <a:off x="4768910" y="2717571"/>
            <a:ext cx="1020696" cy="1020696"/>
            <a:chOff x="3623312" y="1131590"/>
            <a:chExt cx="1020696" cy="1020696"/>
          </a:xfrm>
          <a:solidFill>
            <a:schemeClr val="tx1">
              <a:lumMod val="75000"/>
              <a:lumOff val="25000"/>
            </a:schemeClr>
          </a:solidFill>
        </p:grpSpPr>
        <p:sp>
          <p:nvSpPr>
            <p:cNvPr id="17" name="Teardrop 16"/>
            <p:cNvSpPr/>
            <p:nvPr/>
          </p:nvSpPr>
          <p:spPr>
            <a:xfrm rot="5400000">
              <a:off x="3623312" y="1131590"/>
              <a:ext cx="1020696" cy="102069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l Tarikh" pitchFamily="2" charset="-78"/>
                <a:cs typeface="Al Tarikh" pitchFamily="2" charset="-78"/>
              </a:endParaRPr>
            </a:p>
          </p:txBody>
        </p:sp>
        <p:sp>
          <p:nvSpPr>
            <p:cNvPr id="18" name="Oval 17"/>
            <p:cNvSpPr/>
            <p:nvPr/>
          </p:nvSpPr>
          <p:spPr>
            <a:xfrm>
              <a:off x="3699550" y="1207828"/>
              <a:ext cx="868221" cy="8682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l Tarikh" pitchFamily="2" charset="-78"/>
                <a:cs typeface="Al Tarikh" pitchFamily="2" charset="-78"/>
              </a:endParaRPr>
            </a:p>
          </p:txBody>
        </p:sp>
      </p:grpSp>
      <p:sp>
        <p:nvSpPr>
          <p:cNvPr id="19" name="Rectangle 18"/>
          <p:cNvSpPr/>
          <p:nvPr/>
        </p:nvSpPr>
        <p:spPr>
          <a:xfrm>
            <a:off x="4494617" y="1903500"/>
            <a:ext cx="72000" cy="324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latin typeface="Al Tarikh" pitchFamily="2" charset="-78"/>
              <a:cs typeface="Al Tarikh" pitchFamily="2" charset="-78"/>
            </a:endParaRPr>
          </a:p>
        </p:txBody>
      </p:sp>
      <p:sp>
        <p:nvSpPr>
          <p:cNvPr id="20" name="Rectangle 19"/>
          <p:cNvSpPr/>
          <p:nvPr/>
        </p:nvSpPr>
        <p:spPr>
          <a:xfrm>
            <a:off x="4631764" y="2659500"/>
            <a:ext cx="72000" cy="2484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latin typeface="Al Tarikh" pitchFamily="2" charset="-78"/>
              <a:cs typeface="Al Tarikh" pitchFamily="2" charset="-78"/>
            </a:endParaRPr>
          </a:p>
        </p:txBody>
      </p:sp>
      <p:sp>
        <p:nvSpPr>
          <p:cNvPr id="21" name="Rectangle 20"/>
          <p:cNvSpPr/>
          <p:nvPr/>
        </p:nvSpPr>
        <p:spPr>
          <a:xfrm>
            <a:off x="4357470" y="2659500"/>
            <a:ext cx="72000" cy="2484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latin typeface="Al Tarikh" pitchFamily="2" charset="-78"/>
              <a:cs typeface="Al Tarikh" pitchFamily="2" charset="-78"/>
            </a:endParaRPr>
          </a:p>
        </p:txBody>
      </p:sp>
      <p:sp>
        <p:nvSpPr>
          <p:cNvPr id="22" name="Rectangle 21"/>
          <p:cNvSpPr/>
          <p:nvPr/>
        </p:nvSpPr>
        <p:spPr>
          <a:xfrm>
            <a:off x="4220323" y="3595500"/>
            <a:ext cx="72000" cy="154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latin typeface="Al Tarikh" pitchFamily="2" charset="-78"/>
              <a:cs typeface="Al Tarikh" pitchFamily="2" charset="-78"/>
            </a:endParaRPr>
          </a:p>
        </p:txBody>
      </p:sp>
      <p:sp>
        <p:nvSpPr>
          <p:cNvPr id="23" name="Rectangle 22"/>
          <p:cNvSpPr/>
          <p:nvPr/>
        </p:nvSpPr>
        <p:spPr>
          <a:xfrm>
            <a:off x="4768910" y="3595500"/>
            <a:ext cx="72000" cy="154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latin typeface="Al Tarikh" pitchFamily="2" charset="-78"/>
              <a:cs typeface="Al Tarikh" pitchFamily="2" charset="-78"/>
            </a:endParaRPr>
          </a:p>
        </p:txBody>
      </p:sp>
      <p:sp>
        <p:nvSpPr>
          <p:cNvPr id="24" name="Block Arc 14"/>
          <p:cNvSpPr/>
          <p:nvPr/>
        </p:nvSpPr>
        <p:spPr>
          <a:xfrm rot="16200000">
            <a:off x="3874796" y="1315174"/>
            <a:ext cx="365255" cy="365494"/>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ctr" defTabSz="914400" rtl="1" eaLnBrk="1" latinLnBrk="1" hangingPunct="1"/>
            <a:endParaRPr lang="ko-KR" altLang="en-US" sz="2000">
              <a:solidFill>
                <a:schemeClr val="tx1"/>
              </a:solidFill>
              <a:latin typeface="Al Tarikh" pitchFamily="2" charset="-78"/>
              <a:cs typeface="Al Tarikh" pitchFamily="2" charset="-78"/>
            </a:endParaRPr>
          </a:p>
        </p:txBody>
      </p:sp>
      <p:sp>
        <p:nvSpPr>
          <p:cNvPr id="25" name="Rectangle 36"/>
          <p:cNvSpPr/>
          <p:nvPr/>
        </p:nvSpPr>
        <p:spPr>
          <a:xfrm>
            <a:off x="3769322" y="2401892"/>
            <a:ext cx="303765" cy="253924"/>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latin typeface="Al Tarikh" pitchFamily="2" charset="-78"/>
              <a:cs typeface="Al Tarikh" pitchFamily="2" charset="-78"/>
            </a:endParaRPr>
          </a:p>
        </p:txBody>
      </p:sp>
      <p:sp>
        <p:nvSpPr>
          <p:cNvPr id="26" name="Teardrop 6"/>
          <p:cNvSpPr/>
          <p:nvPr/>
        </p:nvSpPr>
        <p:spPr>
          <a:xfrm rot="8100000">
            <a:off x="4995471" y="2039041"/>
            <a:ext cx="293279" cy="293280"/>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latin typeface="Al Tarikh" pitchFamily="2" charset="-78"/>
              <a:cs typeface="Al Tarikh" pitchFamily="2" charset="-78"/>
            </a:endParaRPr>
          </a:p>
        </p:txBody>
      </p:sp>
      <p:sp>
        <p:nvSpPr>
          <p:cNvPr id="27" name="Rectangle 16"/>
          <p:cNvSpPr/>
          <p:nvPr/>
        </p:nvSpPr>
        <p:spPr>
          <a:xfrm rot="2700000">
            <a:off x="5167444" y="3015186"/>
            <a:ext cx="223629" cy="425465"/>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l Tarikh" pitchFamily="2" charset="-78"/>
              <a:cs typeface="Al Tarikh" pitchFamily="2" charset="-78"/>
            </a:endParaRPr>
          </a:p>
        </p:txBody>
      </p:sp>
      <p:sp>
        <p:nvSpPr>
          <p:cNvPr id="28" name="Rounded Rectangle 27"/>
          <p:cNvSpPr/>
          <p:nvPr/>
        </p:nvSpPr>
        <p:spPr>
          <a:xfrm>
            <a:off x="3592136" y="3435800"/>
            <a:ext cx="329069" cy="252769"/>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latin typeface="Al Tarikh" pitchFamily="2" charset="-78"/>
              <a:cs typeface="Al Tarikh" pitchFamily="2" charset="-78"/>
            </a:endParaRPr>
          </a:p>
        </p:txBody>
      </p:sp>
      <p:grpSp>
        <p:nvGrpSpPr>
          <p:cNvPr id="29" name="Group 28"/>
          <p:cNvGrpSpPr/>
          <p:nvPr/>
        </p:nvGrpSpPr>
        <p:grpSpPr>
          <a:xfrm>
            <a:off x="880389" y="1066241"/>
            <a:ext cx="2539483" cy="740247"/>
            <a:chOff x="803640" y="3362835"/>
            <a:chExt cx="2059657" cy="740247"/>
          </a:xfrm>
        </p:grpSpPr>
        <p:sp>
          <p:nvSpPr>
            <p:cNvPr id="30" name="TextBox 29"/>
            <p:cNvSpPr txBox="1"/>
            <p:nvPr/>
          </p:nvSpPr>
          <p:spPr>
            <a:xfrm>
              <a:off x="803640" y="3579862"/>
              <a:ext cx="2059657"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400" dirty="0">
                <a:solidFill>
                  <a:schemeClr val="tx1">
                    <a:lumMod val="75000"/>
                    <a:lumOff val="25000"/>
                  </a:schemeClr>
                </a:solidFill>
                <a:latin typeface="Al Tarikh" pitchFamily="2" charset="-78"/>
                <a:cs typeface="Al Tarikh" pitchFamily="2" charset="-78"/>
              </a:endParaRPr>
            </a:p>
          </p:txBody>
        </p:sp>
        <p:sp>
          <p:nvSpPr>
            <p:cNvPr id="31" name="TextBox 30"/>
            <p:cNvSpPr txBox="1"/>
            <p:nvPr/>
          </p:nvSpPr>
          <p:spPr>
            <a:xfrm>
              <a:off x="803640" y="3362835"/>
              <a:ext cx="2059657" cy="307777"/>
            </a:xfrm>
            <a:prstGeom prst="rect">
              <a:avLst/>
            </a:prstGeom>
            <a:noFill/>
          </p:spPr>
          <p:txBody>
            <a:bodyPr wrap="square" rtlCol="0">
              <a:spAutoFit/>
            </a:bodyPr>
            <a:lstStyle/>
            <a:p>
              <a:pPr algn="r"/>
              <a:r>
                <a:rPr lang="ar-SA" altLang="ko-KR" sz="1400" b="1" dirty="0">
                  <a:solidFill>
                    <a:schemeClr val="tx1">
                      <a:lumMod val="75000"/>
                      <a:lumOff val="25000"/>
                    </a:schemeClr>
                  </a:solidFill>
                  <a:latin typeface="Al Tarikh" pitchFamily="2" charset="-78"/>
                  <a:cs typeface="Al Tarikh" pitchFamily="2" charset="-78"/>
                </a:rPr>
                <a:t>عنوان هذه القطعة كاملا هنا</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32" name="Group 31"/>
          <p:cNvGrpSpPr/>
          <p:nvPr/>
        </p:nvGrpSpPr>
        <p:grpSpPr>
          <a:xfrm>
            <a:off x="781978" y="2079031"/>
            <a:ext cx="2539483" cy="740247"/>
            <a:chOff x="803640" y="3362835"/>
            <a:chExt cx="2059657" cy="740247"/>
          </a:xfrm>
        </p:grpSpPr>
        <p:sp>
          <p:nvSpPr>
            <p:cNvPr id="33" name="TextBox 32"/>
            <p:cNvSpPr txBox="1"/>
            <p:nvPr/>
          </p:nvSpPr>
          <p:spPr>
            <a:xfrm>
              <a:off x="803640" y="3579862"/>
              <a:ext cx="2059657"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400" dirty="0">
                <a:solidFill>
                  <a:schemeClr val="tx1">
                    <a:lumMod val="75000"/>
                    <a:lumOff val="25000"/>
                  </a:schemeClr>
                </a:solidFill>
                <a:latin typeface="Al Tarikh" pitchFamily="2" charset="-78"/>
                <a:cs typeface="Al Tarikh" pitchFamily="2" charset="-78"/>
              </a:endParaRPr>
            </a:p>
          </p:txBody>
        </p:sp>
        <p:sp>
          <p:nvSpPr>
            <p:cNvPr id="34" name="TextBox 33"/>
            <p:cNvSpPr txBox="1"/>
            <p:nvPr/>
          </p:nvSpPr>
          <p:spPr>
            <a:xfrm>
              <a:off x="803640" y="3362835"/>
              <a:ext cx="2059657" cy="307777"/>
            </a:xfrm>
            <a:prstGeom prst="rect">
              <a:avLst/>
            </a:prstGeom>
            <a:noFill/>
          </p:spPr>
          <p:txBody>
            <a:bodyPr wrap="square" rtlCol="0">
              <a:spAutoFit/>
            </a:bodyPr>
            <a:lstStyle/>
            <a:p>
              <a:pPr algn="r"/>
              <a:r>
                <a:rPr lang="ar-SA" altLang="ko-KR" sz="1400" b="1" dirty="0">
                  <a:solidFill>
                    <a:schemeClr val="tx1">
                      <a:lumMod val="75000"/>
                      <a:lumOff val="25000"/>
                    </a:schemeClr>
                  </a:solidFill>
                  <a:latin typeface="Al Tarikh" pitchFamily="2" charset="-78"/>
                  <a:cs typeface="Al Tarikh" pitchFamily="2" charset="-78"/>
                </a:rPr>
                <a:t>عنوان هذه القطعة كاملا هنا</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35" name="Group 34"/>
          <p:cNvGrpSpPr/>
          <p:nvPr/>
        </p:nvGrpSpPr>
        <p:grpSpPr>
          <a:xfrm>
            <a:off x="683568" y="3091821"/>
            <a:ext cx="2539483" cy="740247"/>
            <a:chOff x="803640" y="3362835"/>
            <a:chExt cx="2059657" cy="740247"/>
          </a:xfrm>
        </p:grpSpPr>
        <p:sp>
          <p:nvSpPr>
            <p:cNvPr id="36" name="TextBox 35"/>
            <p:cNvSpPr txBox="1"/>
            <p:nvPr/>
          </p:nvSpPr>
          <p:spPr>
            <a:xfrm>
              <a:off x="803640" y="3579862"/>
              <a:ext cx="2059657"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400" dirty="0">
                <a:solidFill>
                  <a:schemeClr val="tx1">
                    <a:lumMod val="75000"/>
                    <a:lumOff val="25000"/>
                  </a:schemeClr>
                </a:solidFill>
                <a:latin typeface="Al Tarikh" pitchFamily="2" charset="-78"/>
                <a:cs typeface="Al Tarikh" pitchFamily="2" charset="-78"/>
              </a:endParaRPr>
            </a:p>
          </p:txBody>
        </p:sp>
        <p:sp>
          <p:nvSpPr>
            <p:cNvPr id="37" name="TextBox 36"/>
            <p:cNvSpPr txBox="1"/>
            <p:nvPr/>
          </p:nvSpPr>
          <p:spPr>
            <a:xfrm>
              <a:off x="803640" y="3362835"/>
              <a:ext cx="2059657" cy="307777"/>
            </a:xfrm>
            <a:prstGeom prst="rect">
              <a:avLst/>
            </a:prstGeom>
            <a:noFill/>
          </p:spPr>
          <p:txBody>
            <a:bodyPr wrap="square" rtlCol="0">
              <a:spAutoFit/>
            </a:bodyPr>
            <a:lstStyle/>
            <a:p>
              <a:pPr algn="r"/>
              <a:r>
                <a:rPr lang="ar-SA" altLang="ko-KR" sz="1400" b="1" dirty="0">
                  <a:solidFill>
                    <a:schemeClr val="tx1">
                      <a:lumMod val="75000"/>
                      <a:lumOff val="25000"/>
                    </a:schemeClr>
                  </a:solidFill>
                  <a:latin typeface="Al Tarikh" pitchFamily="2" charset="-78"/>
                  <a:cs typeface="Al Tarikh" pitchFamily="2" charset="-78"/>
                </a:rPr>
                <a:t>عنوان هذه القطعة كاملا هنا</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38" name="Group 37"/>
          <p:cNvGrpSpPr/>
          <p:nvPr/>
        </p:nvGrpSpPr>
        <p:grpSpPr>
          <a:xfrm>
            <a:off x="5834941" y="1785851"/>
            <a:ext cx="2539483" cy="740247"/>
            <a:chOff x="803640" y="3362835"/>
            <a:chExt cx="2059657" cy="740247"/>
          </a:xfrm>
        </p:grpSpPr>
        <p:sp>
          <p:nvSpPr>
            <p:cNvPr id="39" name="TextBox 38"/>
            <p:cNvSpPr txBox="1"/>
            <p:nvPr/>
          </p:nvSpPr>
          <p:spPr>
            <a:xfrm>
              <a:off x="803640" y="3579862"/>
              <a:ext cx="2059657" cy="523220"/>
            </a:xfrm>
            <a:prstGeom prst="rect">
              <a:avLst/>
            </a:prstGeom>
            <a:noFill/>
          </p:spPr>
          <p:txBody>
            <a:bodyPr wrap="square" rtlCol="0">
              <a:spAutoFit/>
            </a:bodyPr>
            <a:lstStyle/>
            <a:p>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400" dirty="0">
                <a:solidFill>
                  <a:schemeClr val="tx1">
                    <a:lumMod val="75000"/>
                    <a:lumOff val="25000"/>
                  </a:schemeClr>
                </a:solidFill>
                <a:latin typeface="Al Tarikh" pitchFamily="2" charset="-78"/>
                <a:cs typeface="Al Tarikh" pitchFamily="2" charset="-78"/>
              </a:endParaRPr>
            </a:p>
          </p:txBody>
        </p:sp>
        <p:sp>
          <p:nvSpPr>
            <p:cNvPr id="40" name="TextBox 39"/>
            <p:cNvSpPr txBox="1"/>
            <p:nvPr/>
          </p:nvSpPr>
          <p:spPr>
            <a:xfrm>
              <a:off x="803640" y="3362835"/>
              <a:ext cx="2059657" cy="307777"/>
            </a:xfrm>
            <a:prstGeom prst="rect">
              <a:avLst/>
            </a:prstGeom>
            <a:noFill/>
          </p:spPr>
          <p:txBody>
            <a:bodyPr wrap="square" rtlCol="0">
              <a:spAutoFit/>
            </a:bodyPr>
            <a:lstStyle/>
            <a:p>
              <a:r>
                <a:rPr lang="ar-SA" altLang="ko-KR" sz="1400" b="1" dirty="0">
                  <a:solidFill>
                    <a:schemeClr val="tx1">
                      <a:lumMod val="75000"/>
                      <a:lumOff val="25000"/>
                    </a:schemeClr>
                  </a:solidFill>
                  <a:latin typeface="Al Tarikh" pitchFamily="2" charset="-78"/>
                  <a:cs typeface="Al Tarikh" pitchFamily="2" charset="-78"/>
                </a:rPr>
                <a:t>عنوان هذه القطعة كاملا هنا</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41" name="Group 40"/>
          <p:cNvGrpSpPr/>
          <p:nvPr/>
        </p:nvGrpSpPr>
        <p:grpSpPr>
          <a:xfrm>
            <a:off x="5865378" y="2798672"/>
            <a:ext cx="2539483" cy="740247"/>
            <a:chOff x="803640" y="3362835"/>
            <a:chExt cx="2059657" cy="740247"/>
          </a:xfrm>
        </p:grpSpPr>
        <p:sp>
          <p:nvSpPr>
            <p:cNvPr id="42" name="TextBox 41"/>
            <p:cNvSpPr txBox="1"/>
            <p:nvPr/>
          </p:nvSpPr>
          <p:spPr>
            <a:xfrm>
              <a:off x="803640" y="3579862"/>
              <a:ext cx="2059657" cy="523220"/>
            </a:xfrm>
            <a:prstGeom prst="rect">
              <a:avLst/>
            </a:prstGeom>
            <a:noFill/>
          </p:spPr>
          <p:txBody>
            <a:bodyPr wrap="square" rtlCol="0">
              <a:spAutoFit/>
            </a:bodyPr>
            <a:lstStyle/>
            <a:p>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a:t>
              </a:r>
              <a:endParaRPr lang="ko-KR" altLang="en-US" sz="1400" dirty="0">
                <a:solidFill>
                  <a:schemeClr val="tx1">
                    <a:lumMod val="75000"/>
                    <a:lumOff val="25000"/>
                  </a:schemeClr>
                </a:solidFill>
                <a:latin typeface="Al Tarikh" pitchFamily="2" charset="-78"/>
                <a:cs typeface="Al Tarikh" pitchFamily="2" charset="-78"/>
              </a:endParaRPr>
            </a:p>
          </p:txBody>
        </p:sp>
        <p:sp>
          <p:nvSpPr>
            <p:cNvPr id="43" name="TextBox 42"/>
            <p:cNvSpPr txBox="1"/>
            <p:nvPr/>
          </p:nvSpPr>
          <p:spPr>
            <a:xfrm>
              <a:off x="803640" y="3362835"/>
              <a:ext cx="2059657" cy="307777"/>
            </a:xfrm>
            <a:prstGeom prst="rect">
              <a:avLst/>
            </a:prstGeom>
            <a:noFill/>
          </p:spPr>
          <p:txBody>
            <a:bodyPr wrap="square" rtlCol="0">
              <a:spAutoFit/>
            </a:bodyPr>
            <a:lstStyle/>
            <a:p>
              <a:r>
                <a:rPr lang="ar-SA" altLang="ko-KR" sz="1400" b="1" dirty="0">
                  <a:solidFill>
                    <a:schemeClr val="tx1">
                      <a:lumMod val="75000"/>
                      <a:lumOff val="25000"/>
                    </a:schemeClr>
                  </a:solidFill>
                  <a:latin typeface="Al Tarikh" pitchFamily="2" charset="-78"/>
                  <a:cs typeface="Al Tarikh" pitchFamily="2" charset="-78"/>
                </a:rPr>
                <a:t>عنوان هذه القطعة كاملا هنا</a:t>
              </a:r>
              <a:endParaRPr lang="ko-KR" altLang="en-US" sz="1400" b="1"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1258110868"/>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차트 22">
            <a:extLst>
              <a:ext uri="{FF2B5EF4-FFF2-40B4-BE49-F238E27FC236}">
                <a16:creationId xmlns:a16="http://schemas.microsoft.com/office/drawing/2014/main" id="{1A67A849-5CC3-4099-A565-85CE9F11EE61}"/>
              </a:ext>
            </a:extLst>
          </p:cNvPr>
          <p:cNvGraphicFramePr/>
          <p:nvPr>
            <p:extLst>
              <p:ext uri="{D42A27DB-BD31-4B8C-83A1-F6EECF244321}">
                <p14:modId xmlns:p14="http://schemas.microsoft.com/office/powerpoint/2010/main" val="4283874875"/>
              </p:ext>
            </p:extLst>
          </p:nvPr>
        </p:nvGraphicFramePr>
        <p:xfrm>
          <a:off x="611560" y="413951"/>
          <a:ext cx="3633125" cy="4205575"/>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 Placeholder 1"/>
          <p:cNvSpPr>
            <a:spLocks noGrp="1"/>
          </p:cNvSpPr>
          <p:nvPr>
            <p:ph type="body" sz="quarter" idx="10"/>
          </p:nvPr>
        </p:nvSpPr>
        <p:spPr>
          <a:xfrm>
            <a:off x="4283968" y="123478"/>
            <a:ext cx="4320480" cy="576064"/>
          </a:xfrm>
        </p:spPr>
        <p:txBody>
          <a:bodyPr/>
          <a:lstStyle/>
          <a:p>
            <a:r>
              <a:rPr lang="ar-SA" altLang="ko-KR" dirty="0">
                <a:latin typeface="Al Tarikh" pitchFamily="2" charset="-78"/>
                <a:cs typeface="Al Tarikh" pitchFamily="2" charset="-78"/>
              </a:rPr>
              <a:t>عنوان المنحنى البياني</a:t>
            </a:r>
            <a:endParaRPr lang="ko-KR" altLang="en-US" dirty="0">
              <a:latin typeface="Al Tarikh" pitchFamily="2" charset="-78"/>
              <a:cs typeface="Al Tarikh" pitchFamily="2" charset="-78"/>
            </a:endParaRPr>
          </a:p>
        </p:txBody>
      </p:sp>
      <p:sp>
        <p:nvSpPr>
          <p:cNvPr id="3" name="Text Placeholder 2"/>
          <p:cNvSpPr>
            <a:spLocks noGrp="1"/>
          </p:cNvSpPr>
          <p:nvPr>
            <p:ph type="body" sz="quarter" idx="11"/>
          </p:nvPr>
        </p:nvSpPr>
        <p:spPr>
          <a:xfrm>
            <a:off x="4283968" y="699542"/>
            <a:ext cx="4860032" cy="288032"/>
          </a:xfrm>
        </p:spPr>
        <p:txBody>
          <a:bodyPr/>
          <a:lstStyle/>
          <a:p>
            <a:pPr lvl="0"/>
            <a:r>
              <a:rPr lang="ar-SA" altLang="ko-KR" dirty="0">
                <a:latin typeface="Al Tarikh" pitchFamily="2" charset="-78"/>
                <a:cs typeface="Al Tarikh" pitchFamily="2" charset="-78"/>
              </a:rPr>
              <a:t>أكتب هنا عنوان فرعي يشرح المحتوى</a:t>
            </a:r>
            <a:endParaRPr lang="en-US" altLang="ko-KR" dirty="0">
              <a:latin typeface="Al Tarikh" pitchFamily="2" charset="-78"/>
              <a:cs typeface="Al Tarikh" pitchFamily="2" charset="-78"/>
            </a:endParaRPr>
          </a:p>
        </p:txBody>
      </p:sp>
      <p:grpSp>
        <p:nvGrpSpPr>
          <p:cNvPr id="6" name="Group 5"/>
          <p:cNvGrpSpPr/>
          <p:nvPr/>
        </p:nvGrpSpPr>
        <p:grpSpPr>
          <a:xfrm>
            <a:off x="4427984" y="1275606"/>
            <a:ext cx="4176464" cy="1377701"/>
            <a:chOff x="803640" y="3362835"/>
            <a:chExt cx="2059657" cy="1377701"/>
          </a:xfrm>
        </p:grpSpPr>
        <p:sp>
          <p:nvSpPr>
            <p:cNvPr id="7" name="TextBox 6"/>
            <p:cNvSpPr txBox="1"/>
            <p:nvPr/>
          </p:nvSpPr>
          <p:spPr>
            <a:xfrm>
              <a:off x="803640" y="3663318"/>
              <a:ext cx="2059657" cy="1077218"/>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لمسة فريدة وجاذبية لعروضك التقديمية. احصل على عرض تقديمي بوربوينت حديث مصمم بشكل جميل.</a:t>
              </a:r>
            </a:p>
            <a:p>
              <a:pPr algn="r"/>
              <a:r>
                <a:rPr lang="ar-DZ" altLang="ko-KR" sz="12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a:t>
              </a:r>
              <a:endParaRPr lang="ko-KR" altLang="en-US" sz="1200" dirty="0">
                <a:solidFill>
                  <a:schemeClr val="tx1">
                    <a:lumMod val="75000"/>
                    <a:lumOff val="25000"/>
                  </a:schemeClr>
                </a:solidFill>
                <a:latin typeface="Al Tarikh" pitchFamily="2" charset="-78"/>
                <a:cs typeface="Al Tarikh" pitchFamily="2" charset="-78"/>
              </a:endParaRPr>
            </a:p>
            <a:p>
              <a:pPr algn="r"/>
              <a:endParaRPr lang="en-US" altLang="ko-KR" sz="1200" dirty="0">
                <a:solidFill>
                  <a:schemeClr val="tx1">
                    <a:lumMod val="75000"/>
                    <a:lumOff val="25000"/>
                  </a:schemeClr>
                </a:solidFill>
                <a:latin typeface="Al Tarikh" pitchFamily="2" charset="-78"/>
                <a:cs typeface="Al Tarikh" pitchFamily="2" charset="-78"/>
              </a:endParaRPr>
            </a:p>
          </p:txBody>
        </p:sp>
        <p:sp>
          <p:nvSpPr>
            <p:cNvPr id="8" name="TextBox 7"/>
            <p:cNvSpPr txBox="1"/>
            <p:nvPr/>
          </p:nvSpPr>
          <p:spPr>
            <a:xfrm>
              <a:off x="803640" y="3362835"/>
              <a:ext cx="2059657" cy="276999"/>
            </a:xfrm>
            <a:prstGeom prst="rect">
              <a:avLst/>
            </a:prstGeom>
            <a:solidFill>
              <a:schemeClr val="tx1">
                <a:lumMod val="75000"/>
                <a:lumOff val="25000"/>
              </a:schemeClr>
            </a:solidFill>
          </p:spPr>
          <p:txBody>
            <a:bodyPr wrap="square" rtlCol="0">
              <a:spAutoFit/>
            </a:bodyPr>
            <a:lstStyle/>
            <a:p>
              <a:pPr algn="r"/>
              <a:r>
                <a:rPr lang="ar-SA" altLang="ko-KR" sz="1200" b="1" dirty="0">
                  <a:solidFill>
                    <a:schemeClr val="tx2"/>
                  </a:solidFill>
                  <a:latin typeface="Al Tarikh" pitchFamily="2" charset="-78"/>
                  <a:cs typeface="Al Tarikh" pitchFamily="2" charset="-78"/>
                </a:rPr>
                <a:t>عنوان فرعي كامل</a:t>
              </a:r>
              <a:endParaRPr lang="ko-KR" altLang="en-US" sz="1200" b="1" dirty="0">
                <a:solidFill>
                  <a:schemeClr val="tx2"/>
                </a:solidFill>
                <a:latin typeface="Al Tarikh" pitchFamily="2" charset="-78"/>
                <a:cs typeface="Al Tarikh" pitchFamily="2" charset="-78"/>
              </a:endParaRPr>
            </a:p>
          </p:txBody>
        </p:sp>
      </p:grpSp>
      <p:grpSp>
        <p:nvGrpSpPr>
          <p:cNvPr id="16" name="Group 15"/>
          <p:cNvGrpSpPr/>
          <p:nvPr/>
        </p:nvGrpSpPr>
        <p:grpSpPr>
          <a:xfrm>
            <a:off x="4716016" y="2859782"/>
            <a:ext cx="2939833" cy="524804"/>
            <a:chOff x="803640" y="3362835"/>
            <a:chExt cx="2059657" cy="524804"/>
          </a:xfrm>
        </p:grpSpPr>
        <p:sp>
          <p:nvSpPr>
            <p:cNvPr id="17" name="TextBox 16"/>
            <p:cNvSpPr txBox="1"/>
            <p:nvPr/>
          </p:nvSpPr>
          <p:spPr>
            <a:xfrm>
              <a:off x="803640" y="3579862"/>
              <a:ext cx="2059657" cy="307777"/>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زينغ فريد</a:t>
              </a:r>
              <a:endParaRPr lang="ko-KR" altLang="en-US" sz="1400" dirty="0">
                <a:solidFill>
                  <a:schemeClr val="tx1">
                    <a:lumMod val="75000"/>
                    <a:lumOff val="25000"/>
                  </a:schemeClr>
                </a:solidFill>
                <a:latin typeface="Al Tarikh" pitchFamily="2" charset="-78"/>
                <a:cs typeface="Al Tarikh" pitchFamily="2" charset="-78"/>
              </a:endParaRPr>
            </a:p>
          </p:txBody>
        </p:sp>
        <p:sp>
          <p:nvSpPr>
            <p:cNvPr id="18" name="TextBox 17"/>
            <p:cNvSpPr txBox="1"/>
            <p:nvPr/>
          </p:nvSpPr>
          <p:spPr>
            <a:xfrm>
              <a:off x="803640" y="3362835"/>
              <a:ext cx="2059657" cy="307777"/>
            </a:xfrm>
            <a:prstGeom prst="rect">
              <a:avLst/>
            </a:prstGeom>
            <a:noFill/>
          </p:spPr>
          <p:txBody>
            <a:bodyPr wrap="square" rtlCol="0">
              <a:spAutoFit/>
            </a:bodyPr>
            <a:lstStyle/>
            <a:p>
              <a:pPr algn="r"/>
              <a:r>
                <a:rPr lang="ar-SA" altLang="ko-KR" sz="1400" b="1" dirty="0">
                  <a:solidFill>
                    <a:schemeClr val="tx1">
                      <a:lumMod val="75000"/>
                      <a:lumOff val="25000"/>
                    </a:schemeClr>
                  </a:solidFill>
                  <a:latin typeface="Al Tarikh" pitchFamily="2" charset="-78"/>
                  <a:cs typeface="Al Tarikh" pitchFamily="2" charset="-78"/>
                </a:rPr>
                <a:t>أكتب هنا عنوان كاملا</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20" name="Group 19"/>
          <p:cNvGrpSpPr/>
          <p:nvPr/>
        </p:nvGrpSpPr>
        <p:grpSpPr>
          <a:xfrm>
            <a:off x="4716016" y="3727955"/>
            <a:ext cx="2939833" cy="524804"/>
            <a:chOff x="803640" y="3362835"/>
            <a:chExt cx="2059657" cy="524804"/>
          </a:xfrm>
        </p:grpSpPr>
        <p:sp>
          <p:nvSpPr>
            <p:cNvPr id="21" name="TextBox 20"/>
            <p:cNvSpPr txBox="1"/>
            <p:nvPr/>
          </p:nvSpPr>
          <p:spPr>
            <a:xfrm>
              <a:off x="803640" y="3579862"/>
              <a:ext cx="2059657" cy="307777"/>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إقناع جمهورك وإضافة زينغ فريد</a:t>
              </a:r>
              <a:endParaRPr lang="ko-KR" altLang="en-US" sz="1400" dirty="0">
                <a:solidFill>
                  <a:schemeClr val="tx1">
                    <a:lumMod val="75000"/>
                    <a:lumOff val="25000"/>
                  </a:schemeClr>
                </a:solidFill>
                <a:latin typeface="Al Tarikh" pitchFamily="2" charset="-78"/>
                <a:cs typeface="Al Tarikh" pitchFamily="2" charset="-78"/>
              </a:endParaRPr>
            </a:p>
          </p:txBody>
        </p:sp>
        <p:sp>
          <p:nvSpPr>
            <p:cNvPr id="22" name="TextBox 21"/>
            <p:cNvSpPr txBox="1"/>
            <p:nvPr/>
          </p:nvSpPr>
          <p:spPr>
            <a:xfrm>
              <a:off x="803640" y="3362835"/>
              <a:ext cx="2059657" cy="307777"/>
            </a:xfrm>
            <a:prstGeom prst="rect">
              <a:avLst/>
            </a:prstGeom>
            <a:noFill/>
          </p:spPr>
          <p:txBody>
            <a:bodyPr wrap="square" rtlCol="0">
              <a:spAutoFit/>
            </a:bodyPr>
            <a:lstStyle/>
            <a:p>
              <a:pPr algn="r"/>
              <a:r>
                <a:rPr lang="ar-SA" altLang="ko-KR" sz="1400" b="1" dirty="0">
                  <a:solidFill>
                    <a:schemeClr val="tx1">
                      <a:lumMod val="75000"/>
                      <a:lumOff val="25000"/>
                    </a:schemeClr>
                  </a:solidFill>
                  <a:latin typeface="Al Tarikh" pitchFamily="2" charset="-78"/>
                  <a:cs typeface="Al Tarikh" pitchFamily="2" charset="-78"/>
                </a:rPr>
                <a:t>أكتب هنا عنوان كاملا</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24" name="Group 23">
            <a:extLst>
              <a:ext uri="{FF2B5EF4-FFF2-40B4-BE49-F238E27FC236}">
                <a16:creationId xmlns:a16="http://schemas.microsoft.com/office/drawing/2014/main" id="{D33AD1CD-DE1F-5C44-B901-47C5B28A40ED}"/>
              </a:ext>
            </a:extLst>
          </p:cNvPr>
          <p:cNvGrpSpPr/>
          <p:nvPr/>
        </p:nvGrpSpPr>
        <p:grpSpPr>
          <a:xfrm>
            <a:off x="7836417" y="2787774"/>
            <a:ext cx="624015" cy="624015"/>
            <a:chOff x="5364088" y="2787774"/>
            <a:chExt cx="914400" cy="914400"/>
          </a:xfrm>
        </p:grpSpPr>
        <p:sp>
          <p:nvSpPr>
            <p:cNvPr id="25" name="Oval 24">
              <a:extLst>
                <a:ext uri="{FF2B5EF4-FFF2-40B4-BE49-F238E27FC236}">
                  <a16:creationId xmlns:a16="http://schemas.microsoft.com/office/drawing/2014/main" id="{EE5EBE0C-A8E0-4148-83B4-18338793A479}"/>
                </a:ext>
              </a:extLst>
            </p:cNvPr>
            <p:cNvSpPr/>
            <p:nvPr/>
          </p:nvSpPr>
          <p:spPr>
            <a:xfrm>
              <a:off x="5364088" y="2787774"/>
              <a:ext cx="914400" cy="914400"/>
            </a:xfrm>
            <a:prstGeom prst="ellipse">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latin typeface="Al Tarikh" pitchFamily="2" charset="-78"/>
                <a:cs typeface="Al Tarikh" pitchFamily="2" charset="-78"/>
              </a:endParaRPr>
            </a:p>
          </p:txBody>
        </p:sp>
        <p:sp>
          <p:nvSpPr>
            <p:cNvPr id="26" name="Oval 25">
              <a:extLst>
                <a:ext uri="{FF2B5EF4-FFF2-40B4-BE49-F238E27FC236}">
                  <a16:creationId xmlns:a16="http://schemas.microsoft.com/office/drawing/2014/main" id="{4C4F8857-748F-5048-9CC7-096116159656}"/>
                </a:ext>
              </a:extLst>
            </p:cNvPr>
            <p:cNvSpPr/>
            <p:nvPr/>
          </p:nvSpPr>
          <p:spPr>
            <a:xfrm>
              <a:off x="5443246" y="2866932"/>
              <a:ext cx="756084" cy="75608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ctr" defTabSz="914400" rtl="1" eaLnBrk="1" latinLnBrk="1" hangingPunct="1"/>
              <a:endParaRPr lang="ko-KR" altLang="en-US" dirty="0">
                <a:solidFill>
                  <a:schemeClr val="tx1"/>
                </a:solidFill>
                <a:latin typeface="Al Tarikh" pitchFamily="2" charset="-78"/>
                <a:cs typeface="Al Tarikh" pitchFamily="2" charset="-78"/>
              </a:endParaRPr>
            </a:p>
          </p:txBody>
        </p:sp>
      </p:grpSp>
      <p:sp>
        <p:nvSpPr>
          <p:cNvPr id="27" name="Block Arc 14">
            <a:extLst>
              <a:ext uri="{FF2B5EF4-FFF2-40B4-BE49-F238E27FC236}">
                <a16:creationId xmlns:a16="http://schemas.microsoft.com/office/drawing/2014/main" id="{7DF34665-1B12-3A4C-B402-B127D8B16C65}"/>
              </a:ext>
            </a:extLst>
          </p:cNvPr>
          <p:cNvSpPr/>
          <p:nvPr/>
        </p:nvSpPr>
        <p:spPr>
          <a:xfrm rot="16200000">
            <a:off x="8033220" y="2992217"/>
            <a:ext cx="227531" cy="227679"/>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ctr" defTabSz="914400" rtl="1" eaLnBrk="1" latinLnBrk="1" hangingPunct="1"/>
            <a:endParaRPr lang="ko-KR" altLang="en-US">
              <a:solidFill>
                <a:schemeClr val="tx1"/>
              </a:solidFill>
              <a:latin typeface="Al Tarikh" pitchFamily="2" charset="-78"/>
              <a:cs typeface="Al Tarikh" pitchFamily="2" charset="-78"/>
            </a:endParaRPr>
          </a:p>
        </p:txBody>
      </p:sp>
      <p:grpSp>
        <p:nvGrpSpPr>
          <p:cNvPr id="28" name="Group 27">
            <a:extLst>
              <a:ext uri="{FF2B5EF4-FFF2-40B4-BE49-F238E27FC236}">
                <a16:creationId xmlns:a16="http://schemas.microsoft.com/office/drawing/2014/main" id="{C40A654D-BF65-8245-9980-DBF890BDA970}"/>
              </a:ext>
            </a:extLst>
          </p:cNvPr>
          <p:cNvGrpSpPr/>
          <p:nvPr/>
        </p:nvGrpSpPr>
        <p:grpSpPr>
          <a:xfrm>
            <a:off x="7836417" y="3651870"/>
            <a:ext cx="624015" cy="624015"/>
            <a:chOff x="5364088" y="2787774"/>
            <a:chExt cx="914400" cy="914400"/>
          </a:xfrm>
        </p:grpSpPr>
        <p:sp>
          <p:nvSpPr>
            <p:cNvPr id="29" name="Oval 28">
              <a:extLst>
                <a:ext uri="{FF2B5EF4-FFF2-40B4-BE49-F238E27FC236}">
                  <a16:creationId xmlns:a16="http://schemas.microsoft.com/office/drawing/2014/main" id="{84FFF9B2-21CE-124A-82CF-B0E5A0A0625E}"/>
                </a:ext>
              </a:extLst>
            </p:cNvPr>
            <p:cNvSpPr/>
            <p:nvPr/>
          </p:nvSpPr>
          <p:spPr>
            <a:xfrm>
              <a:off x="5364088" y="2787774"/>
              <a:ext cx="914400" cy="914400"/>
            </a:xfrm>
            <a:prstGeom prst="ellipse">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latin typeface="Al Tarikh" pitchFamily="2" charset="-78"/>
                <a:cs typeface="Al Tarikh" pitchFamily="2" charset="-78"/>
              </a:endParaRPr>
            </a:p>
          </p:txBody>
        </p:sp>
        <p:sp>
          <p:nvSpPr>
            <p:cNvPr id="30" name="Oval 29">
              <a:extLst>
                <a:ext uri="{FF2B5EF4-FFF2-40B4-BE49-F238E27FC236}">
                  <a16:creationId xmlns:a16="http://schemas.microsoft.com/office/drawing/2014/main" id="{5DC4C1CD-6B60-3643-A433-F5B94BAF1862}"/>
                </a:ext>
              </a:extLst>
            </p:cNvPr>
            <p:cNvSpPr/>
            <p:nvPr/>
          </p:nvSpPr>
          <p:spPr>
            <a:xfrm>
              <a:off x="5443246" y="2866932"/>
              <a:ext cx="756084" cy="75608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ctr" defTabSz="914400" rtl="1" eaLnBrk="1" latinLnBrk="1" hangingPunct="1"/>
              <a:endParaRPr lang="ko-KR" altLang="en-US" dirty="0">
                <a:solidFill>
                  <a:schemeClr val="tx1"/>
                </a:solidFill>
                <a:latin typeface="Al Tarikh" pitchFamily="2" charset="-78"/>
                <a:cs typeface="Al Tarikh" pitchFamily="2" charset="-78"/>
              </a:endParaRPr>
            </a:p>
          </p:txBody>
        </p:sp>
      </p:grpSp>
      <p:sp>
        <p:nvSpPr>
          <p:cNvPr id="31" name="Rectangle 36">
            <a:extLst>
              <a:ext uri="{FF2B5EF4-FFF2-40B4-BE49-F238E27FC236}">
                <a16:creationId xmlns:a16="http://schemas.microsoft.com/office/drawing/2014/main" id="{368C19CF-C678-EA46-8B75-C74808EBF470}"/>
              </a:ext>
            </a:extLst>
          </p:cNvPr>
          <p:cNvSpPr/>
          <p:nvPr/>
        </p:nvSpPr>
        <p:spPr>
          <a:xfrm>
            <a:off x="8027749" y="3867894"/>
            <a:ext cx="249318" cy="208411"/>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ctr" defTabSz="914400" rtl="1" eaLnBrk="1" latinLnBrk="1" hangingPunct="1"/>
            <a:endParaRPr lang="ko-KR" altLang="en-US">
              <a:latin typeface="Al Tarikh" pitchFamily="2" charset="-78"/>
              <a:cs typeface="Al Tarikh" pitchFamily="2" charset="-78"/>
            </a:endParaRPr>
          </a:p>
        </p:txBody>
      </p:sp>
    </p:spTree>
    <p:extLst>
      <p:ext uri="{BB962C8B-B14F-4D97-AF65-F5344CB8AC3E}">
        <p14:creationId xmlns:p14="http://schemas.microsoft.com/office/powerpoint/2010/main" val="315501564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ar-SA" altLang="ko-KR" sz="4000" dirty="0">
                <a:latin typeface="Al Tarikh" pitchFamily="2" charset="-78"/>
                <a:cs typeface="Al Tarikh" pitchFamily="2" charset="-78"/>
              </a:rPr>
              <a:t>عنوان الشريحة الكامل</a:t>
            </a:r>
            <a:endParaRPr lang="ko-KR" altLang="en-US" sz="4000" dirty="0">
              <a:latin typeface="Al Tarikh" pitchFamily="2" charset="-78"/>
              <a:cs typeface="Al Tarikh" pitchFamily="2" charset="-78"/>
            </a:endParaRPr>
          </a:p>
        </p:txBody>
      </p:sp>
      <p:sp>
        <p:nvSpPr>
          <p:cNvPr id="3" name="Text Placeholder 2"/>
          <p:cNvSpPr>
            <a:spLocks noGrp="1"/>
          </p:cNvSpPr>
          <p:nvPr>
            <p:ph type="body" sz="quarter" idx="11"/>
          </p:nvPr>
        </p:nvSpPr>
        <p:spPr>
          <a:xfrm>
            <a:off x="0" y="627534"/>
            <a:ext cx="9144000" cy="288032"/>
          </a:xfrm>
        </p:spPr>
        <p:txBody>
          <a:bodyPr/>
          <a:lstStyle/>
          <a:p>
            <a:pPr lvl="0"/>
            <a:r>
              <a:rPr lang="ar-SA" altLang="ko-KR" sz="1600" dirty="0">
                <a:latin typeface="Al Tarikh" pitchFamily="2" charset="-78"/>
                <a:cs typeface="Al Tarikh" pitchFamily="2" charset="-78"/>
              </a:rPr>
              <a:t>أكتب هنا عنوان فرعي يشرح المحتوى</a:t>
            </a:r>
            <a:endParaRPr lang="en-US" altLang="ko-KR" sz="1600" dirty="0">
              <a:latin typeface="Al Tarikh" pitchFamily="2" charset="-78"/>
              <a:cs typeface="Al Tarikh" pitchFamily="2" charset="-78"/>
            </a:endParaRPr>
          </a:p>
        </p:txBody>
      </p:sp>
      <p:grpSp>
        <p:nvGrpSpPr>
          <p:cNvPr id="85" name="Group 84"/>
          <p:cNvGrpSpPr/>
          <p:nvPr/>
        </p:nvGrpSpPr>
        <p:grpSpPr>
          <a:xfrm>
            <a:off x="3854258" y="1770622"/>
            <a:ext cx="3332582" cy="2999495"/>
            <a:chOff x="3203848" y="1779662"/>
            <a:chExt cx="3332582" cy="2999495"/>
          </a:xfrm>
          <a:solidFill>
            <a:schemeClr val="tx1">
              <a:lumMod val="75000"/>
              <a:lumOff val="25000"/>
            </a:schemeClr>
          </a:solidFill>
        </p:grpSpPr>
        <p:sp>
          <p:nvSpPr>
            <p:cNvPr id="86" name="Rectangle 85"/>
            <p:cNvSpPr/>
            <p:nvPr/>
          </p:nvSpPr>
          <p:spPr>
            <a:xfrm>
              <a:off x="3203848" y="1779662"/>
              <a:ext cx="108000" cy="2773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bg1"/>
                </a:solidFill>
                <a:latin typeface="Al Tarikh" pitchFamily="2" charset="-78"/>
                <a:cs typeface="Al Tarikh" pitchFamily="2" charset="-78"/>
              </a:endParaRPr>
            </a:p>
          </p:txBody>
        </p:sp>
        <p:sp>
          <p:nvSpPr>
            <p:cNvPr id="87" name="Block Arc 86"/>
            <p:cNvSpPr/>
            <p:nvPr/>
          </p:nvSpPr>
          <p:spPr>
            <a:xfrm>
              <a:off x="3203848" y="4326895"/>
              <a:ext cx="452262" cy="452262"/>
            </a:xfrm>
            <a:prstGeom prst="blockArc">
              <a:avLst>
                <a:gd name="adj1" fmla="val 5431834"/>
                <a:gd name="adj2" fmla="val 10817112"/>
                <a:gd name="adj3" fmla="val 242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bg1"/>
                </a:solidFill>
                <a:latin typeface="Al Tarikh" pitchFamily="2" charset="-78"/>
                <a:cs typeface="Al Tarikh" pitchFamily="2" charset="-78"/>
              </a:endParaRPr>
            </a:p>
          </p:txBody>
        </p:sp>
        <p:sp>
          <p:nvSpPr>
            <p:cNvPr id="88" name="Rectangle 87"/>
            <p:cNvSpPr/>
            <p:nvPr/>
          </p:nvSpPr>
          <p:spPr>
            <a:xfrm>
              <a:off x="3425216" y="4671157"/>
              <a:ext cx="2916000"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bg1"/>
                </a:solidFill>
                <a:latin typeface="Al Tarikh" pitchFamily="2" charset="-78"/>
                <a:cs typeface="Al Tarikh" pitchFamily="2" charset="-78"/>
              </a:endParaRPr>
            </a:p>
          </p:txBody>
        </p:sp>
        <p:sp>
          <p:nvSpPr>
            <p:cNvPr id="89" name="Block Arc 88"/>
            <p:cNvSpPr/>
            <p:nvPr/>
          </p:nvSpPr>
          <p:spPr>
            <a:xfrm rot="16200000">
              <a:off x="6084168" y="4326895"/>
              <a:ext cx="452262" cy="452262"/>
            </a:xfrm>
            <a:prstGeom prst="blockArc">
              <a:avLst>
                <a:gd name="adj1" fmla="val 5431834"/>
                <a:gd name="adj2" fmla="val 10817112"/>
                <a:gd name="adj3" fmla="val 242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bg1"/>
                </a:solidFill>
                <a:latin typeface="Al Tarikh" pitchFamily="2" charset="-78"/>
                <a:cs typeface="Al Tarikh" pitchFamily="2" charset="-78"/>
              </a:endParaRPr>
            </a:p>
          </p:txBody>
        </p:sp>
        <p:sp>
          <p:nvSpPr>
            <p:cNvPr id="90" name="Rectangle 89"/>
            <p:cNvSpPr/>
            <p:nvPr/>
          </p:nvSpPr>
          <p:spPr>
            <a:xfrm>
              <a:off x="6428430" y="3989950"/>
              <a:ext cx="108000" cy="57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bg1"/>
                </a:solidFill>
                <a:latin typeface="Al Tarikh" pitchFamily="2" charset="-78"/>
                <a:cs typeface="Al Tarikh" pitchFamily="2" charset="-78"/>
              </a:endParaRPr>
            </a:p>
          </p:txBody>
        </p:sp>
      </p:grpSp>
      <p:sp>
        <p:nvSpPr>
          <p:cNvPr id="91" name="Rectangle 90"/>
          <p:cNvSpPr/>
          <p:nvPr/>
        </p:nvSpPr>
        <p:spPr>
          <a:xfrm>
            <a:off x="685906" y="1635646"/>
            <a:ext cx="3736032" cy="902054"/>
          </a:xfrm>
          <a:prstGeom prst="rect">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ctr" defTabSz="914400" rtl="1" eaLnBrk="1" latinLnBrk="1" hangingPunct="1"/>
            <a:endParaRPr lang="ko-KR" altLang="en-US" sz="2000">
              <a:solidFill>
                <a:schemeClr val="bg1"/>
              </a:solidFill>
              <a:latin typeface="Al Tarikh" pitchFamily="2" charset="-78"/>
              <a:cs typeface="Al Tarikh" pitchFamily="2" charset="-78"/>
            </a:endParaRPr>
          </a:p>
        </p:txBody>
      </p:sp>
      <p:grpSp>
        <p:nvGrpSpPr>
          <p:cNvPr id="93" name="Group 92"/>
          <p:cNvGrpSpPr/>
          <p:nvPr/>
        </p:nvGrpSpPr>
        <p:grpSpPr>
          <a:xfrm>
            <a:off x="683568" y="1747327"/>
            <a:ext cx="2878588" cy="524804"/>
            <a:chOff x="803640" y="3362835"/>
            <a:chExt cx="2059657" cy="524804"/>
          </a:xfrm>
        </p:grpSpPr>
        <p:sp>
          <p:nvSpPr>
            <p:cNvPr id="94" name="TextBox 93"/>
            <p:cNvSpPr txBox="1"/>
            <p:nvPr/>
          </p:nvSpPr>
          <p:spPr>
            <a:xfrm>
              <a:off x="803640" y="3579862"/>
              <a:ext cx="2059657" cy="307777"/>
            </a:xfrm>
            <a:prstGeom prst="rect">
              <a:avLst/>
            </a:prstGeom>
            <a:noFill/>
          </p:spPr>
          <p:txBody>
            <a:bodyPr wrap="square" rtlCol="0">
              <a:spAutoFit/>
            </a:bodyPr>
            <a:lstStyle/>
            <a:p>
              <a:pPr algn="r"/>
              <a:r>
                <a:rPr lang="ar-DZ" altLang="ko-KR" sz="1400" dirty="0">
                  <a:solidFill>
                    <a:schemeClr val="bg1"/>
                  </a:solidFill>
                  <a:latin typeface="Al Tarikh" pitchFamily="2" charset="-78"/>
                  <a:cs typeface="Al Tarikh" pitchFamily="2" charset="-78"/>
                </a:rPr>
                <a:t>يمكنك ببساطة إقناع جمهورك وإضافة زينغ فريد</a:t>
              </a:r>
              <a:endParaRPr lang="ko-KR" altLang="en-US" sz="1400" dirty="0">
                <a:solidFill>
                  <a:schemeClr val="bg1"/>
                </a:solidFill>
                <a:latin typeface="Al Tarikh" pitchFamily="2" charset="-78"/>
                <a:cs typeface="Al Tarikh" pitchFamily="2" charset="-78"/>
              </a:endParaRPr>
            </a:p>
          </p:txBody>
        </p:sp>
        <p:sp>
          <p:nvSpPr>
            <p:cNvPr id="95" name="TextBox 94"/>
            <p:cNvSpPr txBox="1"/>
            <p:nvPr/>
          </p:nvSpPr>
          <p:spPr>
            <a:xfrm>
              <a:off x="803640" y="3362835"/>
              <a:ext cx="2059657" cy="307777"/>
            </a:xfrm>
            <a:prstGeom prst="rect">
              <a:avLst/>
            </a:prstGeom>
            <a:noFill/>
          </p:spPr>
          <p:txBody>
            <a:bodyPr wrap="square" rtlCol="0">
              <a:spAutoFit/>
            </a:bodyPr>
            <a:lstStyle/>
            <a:p>
              <a:pPr marL="0" algn="r" defTabSz="914400" rtl="0" eaLnBrk="1" latinLnBrk="1" hangingPunct="1"/>
              <a:r>
                <a:rPr lang="ar-SA" altLang="ko-KR" sz="1400" b="1" dirty="0">
                  <a:solidFill>
                    <a:schemeClr val="bg1"/>
                  </a:solidFill>
                  <a:latin typeface="Al Tarikh" pitchFamily="2" charset="-78"/>
                  <a:cs typeface="Al Tarikh" pitchFamily="2" charset="-78"/>
                </a:rPr>
                <a:t>أكتب هنا العنوان التابع</a:t>
              </a:r>
              <a:endParaRPr lang="ko-KR" altLang="en-US" sz="1400" b="1" dirty="0">
                <a:solidFill>
                  <a:schemeClr val="bg1"/>
                </a:solidFill>
                <a:latin typeface="Al Tarikh" pitchFamily="2" charset="-78"/>
                <a:cs typeface="Al Tarikh" pitchFamily="2" charset="-78"/>
              </a:endParaRPr>
            </a:p>
          </p:txBody>
        </p:sp>
      </p:grpSp>
      <p:sp>
        <p:nvSpPr>
          <p:cNvPr id="97" name="Rectangle 96"/>
          <p:cNvSpPr/>
          <p:nvPr/>
        </p:nvSpPr>
        <p:spPr>
          <a:xfrm>
            <a:off x="694290" y="2619288"/>
            <a:ext cx="3736032" cy="902054"/>
          </a:xfrm>
          <a:prstGeom prst="rect">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bg1"/>
              </a:solidFill>
              <a:latin typeface="Al Tarikh" pitchFamily="2" charset="-78"/>
              <a:cs typeface="Al Tarikh" pitchFamily="2" charset="-78"/>
            </a:endParaRPr>
          </a:p>
        </p:txBody>
      </p:sp>
      <p:grpSp>
        <p:nvGrpSpPr>
          <p:cNvPr id="99" name="Group 98"/>
          <p:cNvGrpSpPr/>
          <p:nvPr/>
        </p:nvGrpSpPr>
        <p:grpSpPr>
          <a:xfrm>
            <a:off x="691952" y="2730969"/>
            <a:ext cx="2878588" cy="524804"/>
            <a:chOff x="803640" y="3362835"/>
            <a:chExt cx="2059657" cy="524804"/>
          </a:xfrm>
        </p:grpSpPr>
        <p:sp>
          <p:nvSpPr>
            <p:cNvPr id="100" name="TextBox 99"/>
            <p:cNvSpPr txBox="1"/>
            <p:nvPr/>
          </p:nvSpPr>
          <p:spPr>
            <a:xfrm>
              <a:off x="803640" y="3579862"/>
              <a:ext cx="2059657" cy="307777"/>
            </a:xfrm>
            <a:prstGeom prst="rect">
              <a:avLst/>
            </a:prstGeom>
            <a:noFill/>
          </p:spPr>
          <p:txBody>
            <a:bodyPr wrap="square" rtlCol="0">
              <a:spAutoFit/>
            </a:bodyPr>
            <a:lstStyle/>
            <a:p>
              <a:pPr algn="r"/>
              <a:r>
                <a:rPr lang="ar-DZ" altLang="ko-KR" sz="1400" dirty="0">
                  <a:solidFill>
                    <a:schemeClr val="bg1"/>
                  </a:solidFill>
                  <a:latin typeface="Al Tarikh" pitchFamily="2" charset="-78"/>
                  <a:cs typeface="Al Tarikh" pitchFamily="2" charset="-78"/>
                </a:rPr>
                <a:t>يمكنك ببساطة إقناع جمهورك وإضافة زينغ فريد</a:t>
              </a:r>
              <a:endParaRPr lang="ko-KR" altLang="en-US" sz="1400" dirty="0">
                <a:solidFill>
                  <a:schemeClr val="bg1"/>
                </a:solidFill>
                <a:latin typeface="Al Tarikh" pitchFamily="2" charset="-78"/>
                <a:cs typeface="Al Tarikh" pitchFamily="2" charset="-78"/>
              </a:endParaRPr>
            </a:p>
          </p:txBody>
        </p:sp>
        <p:sp>
          <p:nvSpPr>
            <p:cNvPr id="101" name="TextBox 100"/>
            <p:cNvSpPr txBox="1"/>
            <p:nvPr/>
          </p:nvSpPr>
          <p:spPr>
            <a:xfrm>
              <a:off x="803640" y="3362835"/>
              <a:ext cx="2059657" cy="307777"/>
            </a:xfrm>
            <a:prstGeom prst="rect">
              <a:avLst/>
            </a:prstGeom>
            <a:noFill/>
          </p:spPr>
          <p:txBody>
            <a:bodyPr wrap="square" rtlCol="0">
              <a:spAutoFit/>
            </a:bodyPr>
            <a:lstStyle/>
            <a:p>
              <a:pPr algn="r"/>
              <a:r>
                <a:rPr lang="ar-SA" altLang="ko-KR" sz="1400" b="1" dirty="0">
                  <a:solidFill>
                    <a:schemeClr val="bg1"/>
                  </a:solidFill>
                  <a:latin typeface="Al Tarikh" pitchFamily="2" charset="-78"/>
                  <a:cs typeface="Al Tarikh" pitchFamily="2" charset="-78"/>
                </a:rPr>
                <a:t>أكتب هنا العنوان التابع</a:t>
              </a:r>
              <a:endParaRPr lang="ko-KR" altLang="en-US" sz="1400" b="1" dirty="0">
                <a:solidFill>
                  <a:schemeClr val="bg1"/>
                </a:solidFill>
                <a:latin typeface="Al Tarikh" pitchFamily="2" charset="-78"/>
                <a:cs typeface="Al Tarikh" pitchFamily="2" charset="-78"/>
              </a:endParaRPr>
            </a:p>
          </p:txBody>
        </p:sp>
      </p:grpSp>
      <p:sp>
        <p:nvSpPr>
          <p:cNvPr id="103" name="Rectangle 102"/>
          <p:cNvSpPr/>
          <p:nvPr/>
        </p:nvSpPr>
        <p:spPr>
          <a:xfrm>
            <a:off x="702674" y="3613912"/>
            <a:ext cx="3727648" cy="902054"/>
          </a:xfrm>
          <a:prstGeom prst="rect">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bg1"/>
              </a:solidFill>
              <a:latin typeface="Al Tarikh" pitchFamily="2" charset="-78"/>
              <a:cs typeface="Al Tarikh" pitchFamily="2" charset="-78"/>
            </a:endParaRPr>
          </a:p>
        </p:txBody>
      </p:sp>
      <p:grpSp>
        <p:nvGrpSpPr>
          <p:cNvPr id="105" name="Group 104"/>
          <p:cNvGrpSpPr/>
          <p:nvPr/>
        </p:nvGrpSpPr>
        <p:grpSpPr>
          <a:xfrm>
            <a:off x="700336" y="3725593"/>
            <a:ext cx="2878588" cy="524804"/>
            <a:chOff x="803640" y="3362835"/>
            <a:chExt cx="2059657" cy="524804"/>
          </a:xfrm>
        </p:grpSpPr>
        <p:sp>
          <p:nvSpPr>
            <p:cNvPr id="106" name="TextBox 105"/>
            <p:cNvSpPr txBox="1"/>
            <p:nvPr/>
          </p:nvSpPr>
          <p:spPr>
            <a:xfrm>
              <a:off x="803640" y="3579862"/>
              <a:ext cx="2059657" cy="307777"/>
            </a:xfrm>
            <a:prstGeom prst="rect">
              <a:avLst/>
            </a:prstGeom>
            <a:noFill/>
          </p:spPr>
          <p:txBody>
            <a:bodyPr wrap="square" rtlCol="0">
              <a:spAutoFit/>
            </a:bodyPr>
            <a:lstStyle/>
            <a:p>
              <a:pPr algn="r"/>
              <a:r>
                <a:rPr lang="ar-DZ" altLang="ko-KR" sz="1400" dirty="0">
                  <a:solidFill>
                    <a:schemeClr val="bg1"/>
                  </a:solidFill>
                  <a:latin typeface="Al Tarikh" pitchFamily="2" charset="-78"/>
                  <a:cs typeface="Al Tarikh" pitchFamily="2" charset="-78"/>
                </a:rPr>
                <a:t>يمكنك ببساطة إقناع جمهورك وإضافة زينغ فريد</a:t>
              </a:r>
              <a:endParaRPr lang="ko-KR" altLang="en-US" sz="1400" dirty="0">
                <a:solidFill>
                  <a:schemeClr val="bg1"/>
                </a:solidFill>
                <a:latin typeface="Al Tarikh" pitchFamily="2" charset="-78"/>
                <a:cs typeface="Al Tarikh" pitchFamily="2" charset="-78"/>
              </a:endParaRPr>
            </a:p>
          </p:txBody>
        </p:sp>
        <p:sp>
          <p:nvSpPr>
            <p:cNvPr id="107" name="TextBox 106"/>
            <p:cNvSpPr txBox="1"/>
            <p:nvPr/>
          </p:nvSpPr>
          <p:spPr>
            <a:xfrm>
              <a:off x="803640" y="3362835"/>
              <a:ext cx="2059657" cy="307777"/>
            </a:xfrm>
            <a:prstGeom prst="rect">
              <a:avLst/>
            </a:prstGeom>
            <a:noFill/>
          </p:spPr>
          <p:txBody>
            <a:bodyPr wrap="square" rtlCol="0">
              <a:spAutoFit/>
            </a:bodyPr>
            <a:lstStyle/>
            <a:p>
              <a:pPr algn="r"/>
              <a:r>
                <a:rPr lang="ar-SA" altLang="ko-KR" sz="1400" b="1" dirty="0">
                  <a:solidFill>
                    <a:schemeClr val="bg1"/>
                  </a:solidFill>
                  <a:latin typeface="Al Tarikh" pitchFamily="2" charset="-78"/>
                  <a:cs typeface="Al Tarikh" pitchFamily="2" charset="-78"/>
                </a:rPr>
                <a:t>أكتب هنا العنوان التابع</a:t>
              </a:r>
              <a:endParaRPr lang="ko-KR" altLang="en-US" sz="1400" b="1" dirty="0">
                <a:solidFill>
                  <a:schemeClr val="bg1"/>
                </a:solidFill>
                <a:latin typeface="Al Tarikh" pitchFamily="2" charset="-78"/>
                <a:cs typeface="Al Tarikh" pitchFamily="2" charset="-78"/>
              </a:endParaRPr>
            </a:p>
          </p:txBody>
        </p:sp>
      </p:grpSp>
      <p:grpSp>
        <p:nvGrpSpPr>
          <p:cNvPr id="109" name="Group 108"/>
          <p:cNvGrpSpPr/>
          <p:nvPr/>
        </p:nvGrpSpPr>
        <p:grpSpPr>
          <a:xfrm>
            <a:off x="5751585" y="1124232"/>
            <a:ext cx="2758049" cy="2928608"/>
            <a:chOff x="4848046" y="3681671"/>
            <a:chExt cx="2758049" cy="2928608"/>
          </a:xfrm>
        </p:grpSpPr>
        <p:sp>
          <p:nvSpPr>
            <p:cNvPr id="110" name="Teardrop 30"/>
            <p:cNvSpPr/>
            <p:nvPr/>
          </p:nvSpPr>
          <p:spPr>
            <a:xfrm rot="8100000">
              <a:off x="5402209" y="4200749"/>
              <a:ext cx="1602534" cy="1602536"/>
            </a:xfrm>
            <a:custGeom>
              <a:avLst/>
              <a:gdLst>
                <a:gd name="connsiteX0" fmla="*/ 293361 w 2192670"/>
                <a:gd name="connsiteY0" fmla="*/ 1899310 h 2192671"/>
                <a:gd name="connsiteX1" fmla="*/ 0 w 2192670"/>
                <a:gd name="connsiteY1" fmla="*/ 1191074 h 2192671"/>
                <a:gd name="connsiteX2" fmla="*/ 1001597 w 2192670"/>
                <a:gd name="connsiteY2" fmla="*/ 189477 h 2192671"/>
                <a:gd name="connsiteX3" fmla="*/ 1341342 w 2192670"/>
                <a:gd name="connsiteY3" fmla="*/ 189477 h 2192671"/>
                <a:gd name="connsiteX4" fmla="*/ 1530818 w 2192670"/>
                <a:gd name="connsiteY4" fmla="*/ 0 h 2192671"/>
                <a:gd name="connsiteX5" fmla="*/ 1806586 w 2192670"/>
                <a:gd name="connsiteY5" fmla="*/ 0 h 2192671"/>
                <a:gd name="connsiteX6" fmla="*/ 1996062 w 2192670"/>
                <a:gd name="connsiteY6" fmla="*/ 189477 h 2192671"/>
                <a:gd name="connsiteX7" fmla="*/ 2003194 w 2192670"/>
                <a:gd name="connsiteY7" fmla="*/ 189477 h 2192671"/>
                <a:gd name="connsiteX8" fmla="*/ 2003194 w 2192670"/>
                <a:gd name="connsiteY8" fmla="*/ 196609 h 2192671"/>
                <a:gd name="connsiteX9" fmla="*/ 2192670 w 2192670"/>
                <a:gd name="connsiteY9" fmla="*/ 386085 h 2192671"/>
                <a:gd name="connsiteX10" fmla="*/ 2192670 w 2192670"/>
                <a:gd name="connsiteY10" fmla="*/ 661852 h 2192671"/>
                <a:gd name="connsiteX11" fmla="*/ 2003193 w 2192670"/>
                <a:gd name="connsiteY11" fmla="*/ 851329 h 2192671"/>
                <a:gd name="connsiteX12" fmla="*/ 2003194 w 2192670"/>
                <a:gd name="connsiteY12" fmla="*/ 1191074 h 2192671"/>
                <a:gd name="connsiteX13" fmla="*/ 1001597 w 2192670"/>
                <a:gd name="connsiteY13" fmla="*/ 2192671 h 2192671"/>
                <a:gd name="connsiteX14" fmla="*/ 293361 w 2192670"/>
                <a:gd name="connsiteY14" fmla="*/ 1899310 h 2192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2670" h="2192671">
                  <a:moveTo>
                    <a:pt x="293361" y="1899310"/>
                  </a:moveTo>
                  <a:cubicBezTo>
                    <a:pt x="112107" y="1718057"/>
                    <a:pt x="0" y="1467657"/>
                    <a:pt x="0" y="1191074"/>
                  </a:cubicBezTo>
                  <a:cubicBezTo>
                    <a:pt x="0" y="637907"/>
                    <a:pt x="448430" y="189477"/>
                    <a:pt x="1001597" y="189477"/>
                  </a:cubicBezTo>
                  <a:lnTo>
                    <a:pt x="1341342" y="189477"/>
                  </a:lnTo>
                  <a:lnTo>
                    <a:pt x="1530818" y="0"/>
                  </a:lnTo>
                  <a:cubicBezTo>
                    <a:pt x="1606970" y="-76151"/>
                    <a:pt x="1730435" y="-76151"/>
                    <a:pt x="1806586" y="0"/>
                  </a:cubicBezTo>
                  <a:lnTo>
                    <a:pt x="1996062" y="189477"/>
                  </a:lnTo>
                  <a:lnTo>
                    <a:pt x="2003194" y="189477"/>
                  </a:lnTo>
                  <a:lnTo>
                    <a:pt x="2003194" y="196609"/>
                  </a:lnTo>
                  <a:lnTo>
                    <a:pt x="2192670" y="386085"/>
                  </a:lnTo>
                  <a:cubicBezTo>
                    <a:pt x="2268822" y="462236"/>
                    <a:pt x="2268822" y="585701"/>
                    <a:pt x="2192670" y="661852"/>
                  </a:cubicBezTo>
                  <a:lnTo>
                    <a:pt x="2003193" y="851329"/>
                  </a:lnTo>
                  <a:cubicBezTo>
                    <a:pt x="2003193" y="964577"/>
                    <a:pt x="2003194" y="1077826"/>
                    <a:pt x="2003194" y="1191074"/>
                  </a:cubicBezTo>
                  <a:cubicBezTo>
                    <a:pt x="2003194" y="1744241"/>
                    <a:pt x="1554764" y="2192671"/>
                    <a:pt x="1001597" y="2192671"/>
                  </a:cubicBezTo>
                  <a:cubicBezTo>
                    <a:pt x="725014" y="2192671"/>
                    <a:pt x="474614" y="2080563"/>
                    <a:pt x="293361" y="1899310"/>
                  </a:cubicBezTo>
                  <a:close/>
                </a:path>
              </a:pathLst>
            </a:custGeom>
            <a:solidFill>
              <a:schemeClr val="bg1"/>
            </a:solidFill>
            <a:ln w="698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1" hangingPunct="1"/>
              <a:endParaRPr lang="ko-KR" altLang="en-US" sz="2000" dirty="0">
                <a:solidFill>
                  <a:schemeClr val="bg1"/>
                </a:solidFill>
                <a:latin typeface="Al Tarikh" pitchFamily="2" charset="-78"/>
                <a:cs typeface="Al Tarikh" pitchFamily="2" charset="-78"/>
              </a:endParaRPr>
            </a:p>
          </p:txBody>
        </p:sp>
        <p:sp>
          <p:nvSpPr>
            <p:cNvPr id="111" name="Rounded Rectangle 110"/>
            <p:cNvSpPr/>
            <p:nvPr/>
          </p:nvSpPr>
          <p:spPr>
            <a:xfrm>
              <a:off x="5903273" y="6071006"/>
              <a:ext cx="631463" cy="131555"/>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solidFill>
                  <a:schemeClr val="bg1"/>
                </a:solidFill>
                <a:latin typeface="Al Tarikh" pitchFamily="2" charset="-78"/>
                <a:cs typeface="Al Tarikh" pitchFamily="2" charset="-78"/>
              </a:endParaRPr>
            </a:p>
          </p:txBody>
        </p:sp>
        <p:sp>
          <p:nvSpPr>
            <p:cNvPr id="112" name="Rounded Rectangle 111"/>
            <p:cNvSpPr/>
            <p:nvPr/>
          </p:nvSpPr>
          <p:spPr>
            <a:xfrm>
              <a:off x="5929584" y="6274865"/>
              <a:ext cx="578841" cy="131555"/>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solidFill>
                  <a:schemeClr val="bg1"/>
                </a:solidFill>
                <a:latin typeface="Al Tarikh" pitchFamily="2" charset="-78"/>
                <a:cs typeface="Al Tarikh" pitchFamily="2" charset="-78"/>
              </a:endParaRPr>
            </a:p>
          </p:txBody>
        </p:sp>
        <p:sp>
          <p:nvSpPr>
            <p:cNvPr id="113" name="Rounded Rectangle 112"/>
            <p:cNvSpPr/>
            <p:nvPr/>
          </p:nvSpPr>
          <p:spPr>
            <a:xfrm>
              <a:off x="5982205" y="6478724"/>
              <a:ext cx="473597" cy="131555"/>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solidFill>
                  <a:schemeClr val="bg1"/>
                </a:solidFill>
                <a:latin typeface="Al Tarikh" pitchFamily="2" charset="-78"/>
                <a:cs typeface="Al Tarikh" pitchFamily="2" charset="-78"/>
              </a:endParaRPr>
            </a:p>
          </p:txBody>
        </p:sp>
        <p:sp>
          <p:nvSpPr>
            <p:cNvPr id="114" name="Rounded Rectangle 113"/>
            <p:cNvSpPr/>
            <p:nvPr/>
          </p:nvSpPr>
          <p:spPr>
            <a:xfrm rot="2700000">
              <a:off x="7086448" y="4038815"/>
              <a:ext cx="144000" cy="36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bg1"/>
                </a:solidFill>
                <a:latin typeface="Al Tarikh" pitchFamily="2" charset="-78"/>
                <a:cs typeface="Al Tarikh" pitchFamily="2" charset="-78"/>
              </a:endParaRPr>
            </a:p>
          </p:txBody>
        </p:sp>
        <p:sp>
          <p:nvSpPr>
            <p:cNvPr id="115" name="Rounded Rectangle 114"/>
            <p:cNvSpPr/>
            <p:nvPr/>
          </p:nvSpPr>
          <p:spPr>
            <a:xfrm rot="18900000" flipH="1">
              <a:off x="5218102" y="4038815"/>
              <a:ext cx="144000" cy="36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bg1"/>
                </a:solidFill>
                <a:latin typeface="Al Tarikh" pitchFamily="2" charset="-78"/>
                <a:cs typeface="Al Tarikh" pitchFamily="2" charset="-78"/>
              </a:endParaRPr>
            </a:p>
          </p:txBody>
        </p:sp>
        <p:sp>
          <p:nvSpPr>
            <p:cNvPr id="116" name="Rounded Rectangle 115"/>
            <p:cNvSpPr/>
            <p:nvPr/>
          </p:nvSpPr>
          <p:spPr>
            <a:xfrm>
              <a:off x="6155070" y="3681671"/>
              <a:ext cx="144000" cy="36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bg1"/>
                </a:solidFill>
                <a:latin typeface="Al Tarikh" pitchFamily="2" charset="-78"/>
                <a:cs typeface="Al Tarikh" pitchFamily="2" charset="-78"/>
              </a:endParaRPr>
            </a:p>
          </p:txBody>
        </p:sp>
        <p:sp>
          <p:nvSpPr>
            <p:cNvPr id="117" name="Rounded Rectangle 116"/>
            <p:cNvSpPr/>
            <p:nvPr/>
          </p:nvSpPr>
          <p:spPr>
            <a:xfrm rot="5400000">
              <a:off x="7354095" y="4745637"/>
              <a:ext cx="144000" cy="36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bg1"/>
                </a:solidFill>
                <a:latin typeface="Al Tarikh" pitchFamily="2" charset="-78"/>
                <a:cs typeface="Al Tarikh" pitchFamily="2" charset="-78"/>
              </a:endParaRPr>
            </a:p>
          </p:txBody>
        </p:sp>
        <p:sp>
          <p:nvSpPr>
            <p:cNvPr id="118" name="Rounded Rectangle 117"/>
            <p:cNvSpPr/>
            <p:nvPr/>
          </p:nvSpPr>
          <p:spPr>
            <a:xfrm rot="16200000" flipH="1">
              <a:off x="4956046" y="4745638"/>
              <a:ext cx="144000" cy="36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ctr" defTabSz="914400" rtl="1" eaLnBrk="1" latinLnBrk="1" hangingPunct="1"/>
              <a:endParaRPr lang="ko-KR" altLang="en-US" sz="2000">
                <a:solidFill>
                  <a:schemeClr val="bg1"/>
                </a:solidFill>
                <a:latin typeface="Al Tarikh" pitchFamily="2" charset="-78"/>
                <a:cs typeface="Al Tarikh" pitchFamily="2" charset="-78"/>
              </a:endParaRPr>
            </a:p>
          </p:txBody>
        </p:sp>
      </p:grpSp>
      <p:sp>
        <p:nvSpPr>
          <p:cNvPr id="120" name="TextBox 119"/>
          <p:cNvSpPr txBox="1"/>
          <p:nvPr/>
        </p:nvSpPr>
        <p:spPr>
          <a:xfrm>
            <a:off x="4572000" y="4262399"/>
            <a:ext cx="2100677" cy="400110"/>
          </a:xfrm>
          <a:prstGeom prst="rect">
            <a:avLst/>
          </a:prstGeom>
          <a:noFill/>
        </p:spPr>
        <p:txBody>
          <a:bodyPr wrap="square" rtlCol="0">
            <a:spAutoFit/>
          </a:bodyPr>
          <a:lstStyle/>
          <a:p>
            <a:pPr algn="ctr"/>
            <a:r>
              <a:rPr lang="ar-SA" altLang="ko-KR" sz="2000" b="1" dirty="0">
                <a:solidFill>
                  <a:schemeClr val="bg1"/>
                </a:solidFill>
                <a:latin typeface="Al Tarikh" pitchFamily="2" charset="-78"/>
                <a:cs typeface="Al Tarikh" pitchFamily="2" charset="-78"/>
              </a:rPr>
              <a:t>أكتب نص حول العلاقة</a:t>
            </a:r>
            <a:endParaRPr lang="ko-KR" altLang="en-US" sz="2000" b="1" dirty="0">
              <a:solidFill>
                <a:schemeClr val="bg1"/>
              </a:solidFill>
              <a:latin typeface="Al Tarikh" pitchFamily="2" charset="-78"/>
              <a:cs typeface="Al Tarikh" pitchFamily="2" charset="-78"/>
            </a:endParaRPr>
          </a:p>
        </p:txBody>
      </p:sp>
      <p:grpSp>
        <p:nvGrpSpPr>
          <p:cNvPr id="127" name="Group 126"/>
          <p:cNvGrpSpPr/>
          <p:nvPr/>
        </p:nvGrpSpPr>
        <p:grpSpPr>
          <a:xfrm rot="10800000">
            <a:off x="6877093" y="1836576"/>
            <a:ext cx="678694" cy="1442552"/>
            <a:chOff x="6777274" y="1831285"/>
            <a:chExt cx="553951" cy="1177413"/>
          </a:xfrm>
        </p:grpSpPr>
        <p:grpSp>
          <p:nvGrpSpPr>
            <p:cNvPr id="124" name="Group 123"/>
            <p:cNvGrpSpPr/>
            <p:nvPr/>
          </p:nvGrpSpPr>
          <p:grpSpPr>
            <a:xfrm>
              <a:off x="6945506" y="1831285"/>
              <a:ext cx="385719" cy="733483"/>
              <a:chOff x="6793935" y="1654812"/>
              <a:chExt cx="726841" cy="1382160"/>
            </a:xfrm>
          </p:grpSpPr>
          <p:sp>
            <p:nvSpPr>
              <p:cNvPr id="122" name="Freeform 121"/>
              <p:cNvSpPr/>
              <p:nvPr/>
            </p:nvSpPr>
            <p:spPr>
              <a:xfrm>
                <a:off x="6793935" y="1915573"/>
                <a:ext cx="726841" cy="1121399"/>
              </a:xfrm>
              <a:custGeom>
                <a:avLst/>
                <a:gdLst/>
                <a:ahLst/>
                <a:cxnLst/>
                <a:rect l="l" t="t" r="r" b="b"/>
                <a:pathLst>
                  <a:path w="726841" h="1121399">
                    <a:moveTo>
                      <a:pt x="236325" y="1049494"/>
                    </a:moveTo>
                    <a:lnTo>
                      <a:pt x="495287" y="1049494"/>
                    </a:lnTo>
                    <a:cubicBezTo>
                      <a:pt x="491080" y="1064561"/>
                      <a:pt x="487966" y="1079199"/>
                      <a:pt x="485273" y="1093187"/>
                    </a:cubicBezTo>
                    <a:lnTo>
                      <a:pt x="245258" y="1092728"/>
                    </a:lnTo>
                    <a:close/>
                    <a:moveTo>
                      <a:pt x="363421" y="203844"/>
                    </a:moveTo>
                    <a:cubicBezTo>
                      <a:pt x="401307" y="203844"/>
                      <a:pt x="432020" y="234557"/>
                      <a:pt x="432020" y="272443"/>
                    </a:cubicBezTo>
                    <a:cubicBezTo>
                      <a:pt x="432020" y="310329"/>
                      <a:pt x="401307" y="341042"/>
                      <a:pt x="363421" y="341042"/>
                    </a:cubicBezTo>
                    <a:cubicBezTo>
                      <a:pt x="325534" y="341042"/>
                      <a:pt x="294821" y="310329"/>
                      <a:pt x="294821" y="272443"/>
                    </a:cubicBezTo>
                    <a:cubicBezTo>
                      <a:pt x="294821" y="234557"/>
                      <a:pt x="325534" y="203844"/>
                      <a:pt x="363421" y="203844"/>
                    </a:cubicBezTo>
                    <a:close/>
                    <a:moveTo>
                      <a:pt x="363421" y="135244"/>
                    </a:moveTo>
                    <a:cubicBezTo>
                      <a:pt x="287648" y="135244"/>
                      <a:pt x="226222" y="196671"/>
                      <a:pt x="226222" y="272443"/>
                    </a:cubicBezTo>
                    <a:cubicBezTo>
                      <a:pt x="226222" y="348216"/>
                      <a:pt x="287648" y="409642"/>
                      <a:pt x="363421" y="409642"/>
                    </a:cubicBezTo>
                    <a:cubicBezTo>
                      <a:pt x="439193" y="409642"/>
                      <a:pt x="500619" y="348216"/>
                      <a:pt x="500619" y="272443"/>
                    </a:cubicBezTo>
                    <a:cubicBezTo>
                      <a:pt x="500619" y="196671"/>
                      <a:pt x="439193" y="135244"/>
                      <a:pt x="363421" y="135244"/>
                    </a:cubicBezTo>
                    <a:close/>
                    <a:moveTo>
                      <a:pt x="196200" y="0"/>
                    </a:moveTo>
                    <a:cubicBezTo>
                      <a:pt x="300307" y="58658"/>
                      <a:pt x="427219" y="59450"/>
                      <a:pt x="531959" y="2129"/>
                    </a:cubicBezTo>
                    <a:cubicBezTo>
                      <a:pt x="645195" y="251105"/>
                      <a:pt x="615578" y="521951"/>
                      <a:pt x="565642" y="749813"/>
                    </a:cubicBezTo>
                    <a:lnTo>
                      <a:pt x="726841" y="904479"/>
                    </a:lnTo>
                    <a:lnTo>
                      <a:pt x="700460" y="1113326"/>
                    </a:lnTo>
                    <a:lnTo>
                      <a:pt x="510728" y="982128"/>
                    </a:lnTo>
                    <a:lnTo>
                      <a:pt x="503274" y="1014651"/>
                    </a:lnTo>
                    <a:lnTo>
                      <a:pt x="228241" y="1014651"/>
                    </a:lnTo>
                    <a:cubicBezTo>
                      <a:pt x="226194" y="1005458"/>
                      <a:pt x="223902" y="996068"/>
                      <a:pt x="221524" y="986461"/>
                    </a:cubicBezTo>
                    <a:lnTo>
                      <a:pt x="26381" y="1121399"/>
                    </a:lnTo>
                    <a:lnTo>
                      <a:pt x="0" y="912552"/>
                    </a:lnTo>
                    <a:lnTo>
                      <a:pt x="162681" y="756465"/>
                    </a:lnTo>
                    <a:lnTo>
                      <a:pt x="163137" y="757906"/>
                    </a:lnTo>
                    <a:lnTo>
                      <a:pt x="165881" y="748957"/>
                    </a:lnTo>
                    <a:cubicBezTo>
                      <a:pt x="117348" y="521774"/>
                      <a:pt x="87568" y="246912"/>
                      <a:pt x="196200"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1" hangingPunct="1"/>
                <a:endParaRPr lang="ko-KR" altLang="en-US" sz="2000" dirty="0">
                  <a:solidFill>
                    <a:schemeClr val="bg1"/>
                  </a:solidFill>
                  <a:latin typeface="Al Tarikh" pitchFamily="2" charset="-78"/>
                  <a:cs typeface="Al Tarikh" pitchFamily="2" charset="-78"/>
                </a:endParaRPr>
              </a:p>
            </p:txBody>
          </p:sp>
          <p:sp>
            <p:nvSpPr>
              <p:cNvPr id="123" name="Freeform 122"/>
              <p:cNvSpPr/>
              <p:nvPr/>
            </p:nvSpPr>
            <p:spPr>
              <a:xfrm>
                <a:off x="6997804" y="1654812"/>
                <a:ext cx="298274" cy="244742"/>
              </a:xfrm>
              <a:custGeom>
                <a:avLst/>
                <a:gdLst/>
                <a:ahLst/>
                <a:cxnLst/>
                <a:rect l="l" t="t" r="r" b="b"/>
                <a:pathLst>
                  <a:path w="298274" h="244742">
                    <a:moveTo>
                      <a:pt x="147328" y="0"/>
                    </a:moveTo>
                    <a:cubicBezTo>
                      <a:pt x="212319" y="65590"/>
                      <a:pt x="261867" y="134854"/>
                      <a:pt x="298274" y="206570"/>
                    </a:cubicBezTo>
                    <a:cubicBezTo>
                      <a:pt x="205418" y="258299"/>
                      <a:pt x="92251" y="257374"/>
                      <a:pt x="0" y="204273"/>
                    </a:cubicBezTo>
                    <a:cubicBezTo>
                      <a:pt x="35363" y="132633"/>
                      <a:pt x="83678" y="64016"/>
                      <a:pt x="147328"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solidFill>
                    <a:schemeClr val="bg1"/>
                  </a:solidFill>
                  <a:latin typeface="Al Tarikh" pitchFamily="2" charset="-78"/>
                  <a:cs typeface="Al Tarikh" pitchFamily="2" charset="-78"/>
                </a:endParaRPr>
              </a:p>
            </p:txBody>
          </p:sp>
        </p:grpSp>
        <p:sp>
          <p:nvSpPr>
            <p:cNvPr id="125" name="Freeform 124"/>
            <p:cNvSpPr/>
            <p:nvPr/>
          </p:nvSpPr>
          <p:spPr>
            <a:xfrm>
              <a:off x="6777274" y="2572267"/>
              <a:ext cx="552841" cy="436431"/>
            </a:xfrm>
            <a:custGeom>
              <a:avLst/>
              <a:gdLst/>
              <a:ahLst/>
              <a:cxnLst/>
              <a:rect l="l" t="t" r="r" b="b"/>
              <a:pathLst>
                <a:path w="935319" h="738371">
                  <a:moveTo>
                    <a:pt x="570246" y="5904"/>
                  </a:moveTo>
                  <a:cubicBezTo>
                    <a:pt x="462283" y="64891"/>
                    <a:pt x="426421" y="317189"/>
                    <a:pt x="649701" y="474399"/>
                  </a:cubicBezTo>
                  <a:cubicBezTo>
                    <a:pt x="593836" y="327977"/>
                    <a:pt x="630970" y="255746"/>
                    <a:pt x="667057" y="182470"/>
                  </a:cubicBezTo>
                  <a:cubicBezTo>
                    <a:pt x="667659" y="219721"/>
                    <a:pt x="629598" y="299814"/>
                    <a:pt x="723199" y="346469"/>
                  </a:cubicBezTo>
                  <a:cubicBezTo>
                    <a:pt x="679394" y="206128"/>
                    <a:pt x="864427" y="161920"/>
                    <a:pt x="670152" y="6949"/>
                  </a:cubicBezTo>
                  <a:cubicBezTo>
                    <a:pt x="951156" y="47548"/>
                    <a:pt x="868526" y="190548"/>
                    <a:pt x="935319" y="334595"/>
                  </a:cubicBezTo>
                  <a:cubicBezTo>
                    <a:pt x="886447" y="343095"/>
                    <a:pt x="815632" y="212619"/>
                    <a:pt x="831546" y="274410"/>
                  </a:cubicBezTo>
                  <a:cubicBezTo>
                    <a:pt x="915063" y="518579"/>
                    <a:pt x="665249" y="525551"/>
                    <a:pt x="744586" y="738371"/>
                  </a:cubicBezTo>
                  <a:cubicBezTo>
                    <a:pt x="498005" y="724435"/>
                    <a:pt x="570128" y="495242"/>
                    <a:pt x="454164" y="439509"/>
                  </a:cubicBezTo>
                  <a:cubicBezTo>
                    <a:pt x="422689" y="433882"/>
                    <a:pt x="384944" y="459601"/>
                    <a:pt x="454829" y="574141"/>
                  </a:cubicBezTo>
                  <a:cubicBezTo>
                    <a:pt x="47812" y="270832"/>
                    <a:pt x="333584" y="22904"/>
                    <a:pt x="570246" y="5904"/>
                  </a:cubicBezTo>
                  <a:close/>
                  <a:moveTo>
                    <a:pt x="0" y="0"/>
                  </a:moveTo>
                  <a:lnTo>
                    <a:pt x="9284" y="0"/>
                  </a:lnTo>
                  <a:lnTo>
                    <a:pt x="746" y="590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1" hangingPunct="1"/>
              <a:endParaRPr lang="ko-KR" altLang="en-US" sz="2000" dirty="0">
                <a:solidFill>
                  <a:schemeClr val="bg1"/>
                </a:solidFill>
                <a:latin typeface="Al Tarikh" pitchFamily="2" charset="-78"/>
                <a:cs typeface="Al Tarikh" pitchFamily="2" charset="-78"/>
              </a:endParaRPr>
            </a:p>
          </p:txBody>
        </p:sp>
      </p:grpSp>
      <p:sp>
        <p:nvSpPr>
          <p:cNvPr id="44" name="Rectangle 43">
            <a:extLst>
              <a:ext uri="{FF2B5EF4-FFF2-40B4-BE49-F238E27FC236}">
                <a16:creationId xmlns:a16="http://schemas.microsoft.com/office/drawing/2014/main" id="{E5F1D5FE-88E0-924B-BF6A-1CFF31DEA973}"/>
              </a:ext>
            </a:extLst>
          </p:cNvPr>
          <p:cNvSpPr/>
          <p:nvPr/>
        </p:nvSpPr>
        <p:spPr>
          <a:xfrm>
            <a:off x="3650499" y="1744673"/>
            <a:ext cx="540000" cy="684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bg1"/>
              </a:solidFill>
              <a:latin typeface="Al Tarikh" pitchFamily="2" charset="-78"/>
              <a:cs typeface="Al Tarikh" pitchFamily="2" charset="-78"/>
            </a:endParaRPr>
          </a:p>
        </p:txBody>
      </p:sp>
      <p:sp>
        <p:nvSpPr>
          <p:cNvPr id="45" name="TextBox 44">
            <a:extLst>
              <a:ext uri="{FF2B5EF4-FFF2-40B4-BE49-F238E27FC236}">
                <a16:creationId xmlns:a16="http://schemas.microsoft.com/office/drawing/2014/main" id="{BF04D09E-9BA4-9C4D-91C0-D14187B3594A}"/>
              </a:ext>
            </a:extLst>
          </p:cNvPr>
          <p:cNvSpPr txBox="1"/>
          <p:nvPr/>
        </p:nvSpPr>
        <p:spPr>
          <a:xfrm>
            <a:off x="3737537" y="1886618"/>
            <a:ext cx="420308" cy="461665"/>
          </a:xfrm>
          <a:prstGeom prst="rect">
            <a:avLst/>
          </a:prstGeom>
          <a:noFill/>
        </p:spPr>
        <p:txBody>
          <a:bodyPr wrap="none" rtlCol="0">
            <a:spAutoFit/>
          </a:bodyPr>
          <a:lstStyle/>
          <a:p>
            <a:pPr algn="r"/>
            <a:r>
              <a:rPr lang="en-US" altLang="ko-KR" sz="2400" b="1" dirty="0">
                <a:solidFill>
                  <a:schemeClr val="tx2"/>
                </a:solidFill>
                <a:latin typeface="Al Tarikh" pitchFamily="2" charset="-78"/>
                <a:cs typeface="Al Tarikh" pitchFamily="2" charset="-78"/>
              </a:rPr>
              <a:t>01</a:t>
            </a:r>
            <a:endParaRPr lang="ko-KR" altLang="en-US" sz="2400" b="1" dirty="0">
              <a:solidFill>
                <a:schemeClr val="tx2"/>
              </a:solidFill>
              <a:latin typeface="Al Tarikh" pitchFamily="2" charset="-78"/>
              <a:cs typeface="Al Tarikh" pitchFamily="2" charset="-78"/>
            </a:endParaRPr>
          </a:p>
        </p:txBody>
      </p:sp>
      <p:sp>
        <p:nvSpPr>
          <p:cNvPr id="46" name="Rectangle 45">
            <a:extLst>
              <a:ext uri="{FF2B5EF4-FFF2-40B4-BE49-F238E27FC236}">
                <a16:creationId xmlns:a16="http://schemas.microsoft.com/office/drawing/2014/main" id="{195A11E7-ED23-2545-B30B-6271D7389897}"/>
              </a:ext>
            </a:extLst>
          </p:cNvPr>
          <p:cNvSpPr/>
          <p:nvPr/>
        </p:nvSpPr>
        <p:spPr>
          <a:xfrm>
            <a:off x="3658883" y="2728315"/>
            <a:ext cx="544693" cy="684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bg1"/>
              </a:solidFill>
              <a:latin typeface="Al Tarikh" pitchFamily="2" charset="-78"/>
              <a:cs typeface="Al Tarikh" pitchFamily="2" charset="-78"/>
            </a:endParaRPr>
          </a:p>
        </p:txBody>
      </p:sp>
      <p:sp>
        <p:nvSpPr>
          <p:cNvPr id="47" name="TextBox 46">
            <a:extLst>
              <a:ext uri="{FF2B5EF4-FFF2-40B4-BE49-F238E27FC236}">
                <a16:creationId xmlns:a16="http://schemas.microsoft.com/office/drawing/2014/main" id="{7EE96E84-0CFD-EA4B-9B59-6E5E7023F46F}"/>
              </a:ext>
            </a:extLst>
          </p:cNvPr>
          <p:cNvSpPr txBox="1"/>
          <p:nvPr/>
        </p:nvSpPr>
        <p:spPr>
          <a:xfrm>
            <a:off x="3701037" y="2870260"/>
            <a:ext cx="465192" cy="461665"/>
          </a:xfrm>
          <a:prstGeom prst="rect">
            <a:avLst/>
          </a:prstGeom>
          <a:noFill/>
        </p:spPr>
        <p:txBody>
          <a:bodyPr wrap="none" rtlCol="0">
            <a:spAutoFit/>
          </a:bodyPr>
          <a:lstStyle/>
          <a:p>
            <a:pPr algn="r"/>
            <a:r>
              <a:rPr lang="en-US" altLang="ko-KR" sz="2400" b="1" dirty="0">
                <a:solidFill>
                  <a:schemeClr val="tx2"/>
                </a:solidFill>
                <a:latin typeface="Al Tarikh" pitchFamily="2" charset="-78"/>
                <a:cs typeface="Al Tarikh" pitchFamily="2" charset="-78"/>
              </a:rPr>
              <a:t>02</a:t>
            </a:r>
            <a:endParaRPr lang="ko-KR" altLang="en-US" sz="2400" b="1" dirty="0">
              <a:solidFill>
                <a:schemeClr val="tx2"/>
              </a:solidFill>
              <a:latin typeface="Al Tarikh" pitchFamily="2" charset="-78"/>
              <a:cs typeface="Al Tarikh" pitchFamily="2" charset="-78"/>
            </a:endParaRPr>
          </a:p>
        </p:txBody>
      </p:sp>
      <p:sp>
        <p:nvSpPr>
          <p:cNvPr id="48" name="Rectangle 47">
            <a:extLst>
              <a:ext uri="{FF2B5EF4-FFF2-40B4-BE49-F238E27FC236}">
                <a16:creationId xmlns:a16="http://schemas.microsoft.com/office/drawing/2014/main" id="{8713199D-0603-C744-B5FD-52A60C84CC9D}"/>
              </a:ext>
            </a:extLst>
          </p:cNvPr>
          <p:cNvSpPr/>
          <p:nvPr/>
        </p:nvSpPr>
        <p:spPr>
          <a:xfrm>
            <a:off x="3667267" y="3722939"/>
            <a:ext cx="544693" cy="684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bg1"/>
              </a:solidFill>
              <a:latin typeface="Al Tarikh" pitchFamily="2" charset="-78"/>
              <a:cs typeface="Al Tarikh" pitchFamily="2" charset="-78"/>
            </a:endParaRPr>
          </a:p>
        </p:txBody>
      </p:sp>
      <p:sp>
        <p:nvSpPr>
          <p:cNvPr id="49" name="TextBox 48">
            <a:extLst>
              <a:ext uri="{FF2B5EF4-FFF2-40B4-BE49-F238E27FC236}">
                <a16:creationId xmlns:a16="http://schemas.microsoft.com/office/drawing/2014/main" id="{98070F82-3844-4241-8316-9FB01C5A7FCA}"/>
              </a:ext>
            </a:extLst>
          </p:cNvPr>
          <p:cNvSpPr txBox="1"/>
          <p:nvPr/>
        </p:nvSpPr>
        <p:spPr>
          <a:xfrm>
            <a:off x="3727055" y="3864884"/>
            <a:ext cx="447558" cy="461665"/>
          </a:xfrm>
          <a:prstGeom prst="rect">
            <a:avLst/>
          </a:prstGeom>
          <a:noFill/>
        </p:spPr>
        <p:txBody>
          <a:bodyPr wrap="none" rtlCol="0">
            <a:spAutoFit/>
          </a:bodyPr>
          <a:lstStyle/>
          <a:p>
            <a:pPr algn="r"/>
            <a:r>
              <a:rPr lang="en-US" altLang="ko-KR" sz="2400" b="1" dirty="0">
                <a:solidFill>
                  <a:schemeClr val="tx2"/>
                </a:solidFill>
                <a:latin typeface="Al Tarikh" pitchFamily="2" charset="-78"/>
                <a:cs typeface="Al Tarikh" pitchFamily="2" charset="-78"/>
              </a:rPr>
              <a:t>03</a:t>
            </a:r>
            <a:endParaRPr lang="ko-KR" altLang="en-US" sz="2400" b="1" dirty="0">
              <a:solidFill>
                <a:schemeClr val="tx2"/>
              </a:solidFill>
              <a:latin typeface="Al Tarikh" pitchFamily="2" charset="-78"/>
              <a:cs typeface="Al Tarikh" pitchFamily="2" charset="-78"/>
            </a:endParaRPr>
          </a:p>
        </p:txBody>
      </p:sp>
    </p:spTree>
    <p:extLst>
      <p:ext uri="{BB962C8B-B14F-4D97-AF65-F5344CB8AC3E}">
        <p14:creationId xmlns:p14="http://schemas.microsoft.com/office/powerpoint/2010/main" val="2455110840"/>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그림 개체 틀 2">
            <a:extLst>
              <a:ext uri="{FF2B5EF4-FFF2-40B4-BE49-F238E27FC236}">
                <a16:creationId xmlns:a16="http://schemas.microsoft.com/office/drawing/2014/main" id="{D651B8C4-6A04-4349-A2DB-9E73B237B8C5}"/>
              </a:ext>
            </a:extLst>
          </p:cNvPr>
          <p:cNvSpPr>
            <a:spLocks noGrp="1"/>
          </p:cNvSpPr>
          <p:nvPr>
            <p:ph type="pic" idx="1"/>
          </p:nvPr>
        </p:nvSpPr>
        <p:spPr/>
      </p:sp>
      <p:sp>
        <p:nvSpPr>
          <p:cNvPr id="6" name="Frame 5"/>
          <p:cNvSpPr/>
          <p:nvPr/>
        </p:nvSpPr>
        <p:spPr>
          <a:xfrm>
            <a:off x="197768" y="159481"/>
            <a:ext cx="4176464" cy="4824536"/>
          </a:xfrm>
          <a:prstGeom prst="frame">
            <a:avLst>
              <a:gd name="adj1" fmla="val 1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9" name="Text Placeholder 1"/>
          <p:cNvSpPr txBox="1">
            <a:spLocks/>
          </p:cNvSpPr>
          <p:nvPr/>
        </p:nvSpPr>
        <p:spPr>
          <a:xfrm>
            <a:off x="4820277" y="467746"/>
            <a:ext cx="4104456" cy="1239908"/>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SA" altLang="ko-KR" dirty="0">
                <a:latin typeface="Al Tarikh" pitchFamily="2" charset="-78"/>
                <a:cs typeface="Al Tarikh" pitchFamily="2" charset="-78"/>
              </a:rPr>
              <a:t>عنوان الشريحة الكامل</a:t>
            </a:r>
            <a:endParaRPr lang="ko-KR" altLang="en-US" dirty="0">
              <a:latin typeface="Al Tarikh" pitchFamily="2" charset="-78"/>
              <a:cs typeface="Al Tarikh" pitchFamily="2" charset="-78"/>
            </a:endParaRPr>
          </a:p>
          <a:p>
            <a:pPr marL="0" indent="0" algn="ctr">
              <a:buNone/>
            </a:pPr>
            <a:r>
              <a:rPr lang="ar-SA" altLang="ko-KR" b="1" dirty="0">
                <a:solidFill>
                  <a:schemeClr val="tx1">
                    <a:lumMod val="75000"/>
                    <a:lumOff val="25000"/>
                  </a:schemeClr>
                </a:solidFill>
                <a:latin typeface="Al Tarikh" pitchFamily="2" charset="-78"/>
                <a:cs typeface="Al Tarikh" pitchFamily="2" charset="-78"/>
              </a:rPr>
              <a:t>مع الشرح</a:t>
            </a:r>
            <a:endParaRPr lang="ko-KR" altLang="en-US" b="1" dirty="0">
              <a:solidFill>
                <a:schemeClr val="tx1">
                  <a:lumMod val="75000"/>
                  <a:lumOff val="25000"/>
                </a:schemeClr>
              </a:solidFill>
              <a:latin typeface="Al Tarikh" pitchFamily="2" charset="-78"/>
              <a:cs typeface="Al Tarikh" pitchFamily="2" charset="-78"/>
            </a:endParaRPr>
          </a:p>
        </p:txBody>
      </p:sp>
      <p:sp>
        <p:nvSpPr>
          <p:cNvPr id="10" name="TextBox 9"/>
          <p:cNvSpPr txBox="1"/>
          <p:nvPr/>
        </p:nvSpPr>
        <p:spPr>
          <a:xfrm>
            <a:off x="4820277" y="1906835"/>
            <a:ext cx="4104456" cy="1569660"/>
          </a:xfrm>
          <a:prstGeom prst="rect">
            <a:avLst/>
          </a:prstGeom>
          <a:noFill/>
        </p:spPr>
        <p:txBody>
          <a:bodyPr wrap="square" rtlCol="0">
            <a:spAutoFit/>
          </a:bodyPr>
          <a:lstStyle/>
          <a:p>
            <a:pPr algn="ctr"/>
            <a:r>
              <a:rPr lang="ar-DZ" altLang="ko-KR" sz="1600" dirty="0">
                <a:solidFill>
                  <a:schemeClr val="tx1">
                    <a:lumMod val="75000"/>
                    <a:lumOff val="25000"/>
                  </a:schemeClr>
                </a:solidFill>
                <a:latin typeface="Al Tarikh" pitchFamily="2" charset="-78"/>
                <a:cs typeface="Al Tarikh" pitchFamily="2" charset="-78"/>
              </a:rPr>
              <a:t>احصل على عرض تقديمي بوربوينت حديث مصمم بشكل جميل. من السهل تغيير الألوان والصور والنص. يمكنك ببساطة إقناع جمهورك وإضافة لمسة فريدة وجاذبية لعروضك التقديمية. احصل على عرض تقديمي بوربوينت حديث مصمم بشكل جميل. من السهل تغيير الألوان والصور والنص. احصل على عرض تقديمي بوربوينت حديث مصمم بشكل جميل.</a:t>
            </a:r>
            <a:endParaRPr lang="en-US" altLang="ko-KR" sz="1600" dirty="0">
              <a:solidFill>
                <a:schemeClr val="tx1">
                  <a:lumMod val="75000"/>
                  <a:lumOff val="25000"/>
                </a:schemeClr>
              </a:solidFill>
              <a:latin typeface="Al Tarikh" pitchFamily="2" charset="-78"/>
              <a:cs typeface="Al Tarikh" pitchFamily="2" charset="-78"/>
            </a:endParaRPr>
          </a:p>
        </p:txBody>
      </p:sp>
      <p:sp>
        <p:nvSpPr>
          <p:cNvPr id="11" name="Text Placeholder 1"/>
          <p:cNvSpPr txBox="1">
            <a:spLocks/>
          </p:cNvSpPr>
          <p:nvPr/>
        </p:nvSpPr>
        <p:spPr>
          <a:xfrm>
            <a:off x="5148064" y="4471493"/>
            <a:ext cx="3600400" cy="504304"/>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ar-SA" altLang="ko-KR" sz="2000" b="1" dirty="0">
                <a:solidFill>
                  <a:schemeClr val="tx1">
                    <a:lumMod val="75000"/>
                    <a:lumOff val="25000"/>
                  </a:schemeClr>
                </a:solidFill>
                <a:latin typeface="Al Tarikh" pitchFamily="2" charset="-78"/>
                <a:cs typeface="Al Tarikh" pitchFamily="2" charset="-78"/>
              </a:rPr>
              <a:t>نص بسيط وتفصيلي</a:t>
            </a:r>
            <a:endParaRPr lang="en-US" altLang="ko-KR" sz="2000" b="1" dirty="0">
              <a:solidFill>
                <a:schemeClr val="tx1">
                  <a:lumMod val="75000"/>
                  <a:lumOff val="25000"/>
                </a:schemeClr>
              </a:solidFill>
              <a:latin typeface="Al Tarikh" pitchFamily="2" charset="-78"/>
              <a:cs typeface="Al Tarikh" pitchFamily="2" charset="-78"/>
            </a:endParaRPr>
          </a:p>
        </p:txBody>
      </p:sp>
    </p:spTree>
    <p:extLst>
      <p:ext uri="{BB962C8B-B14F-4D97-AF65-F5344CB8AC3E}">
        <p14:creationId xmlns:p14="http://schemas.microsoft.com/office/powerpoint/2010/main" val="391264394"/>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ar-SA" altLang="ko-KR" dirty="0">
                <a:latin typeface="Al Tarikh" pitchFamily="2" charset="-78"/>
                <a:cs typeface="Al Tarikh" pitchFamily="2" charset="-78"/>
              </a:rPr>
              <a:t>عنوان الشريحة الكامل</a:t>
            </a:r>
            <a:endParaRPr lang="ko-KR" altLang="en-US" dirty="0">
              <a:latin typeface="Al Tarikh" pitchFamily="2" charset="-78"/>
              <a:cs typeface="Al Tarikh" pitchFamily="2" charset="-78"/>
            </a:endParaRPr>
          </a:p>
        </p:txBody>
      </p:sp>
      <p:sp>
        <p:nvSpPr>
          <p:cNvPr id="3" name="Text Placeholder 2"/>
          <p:cNvSpPr>
            <a:spLocks noGrp="1"/>
          </p:cNvSpPr>
          <p:nvPr>
            <p:ph type="body" sz="quarter" idx="11"/>
          </p:nvPr>
        </p:nvSpPr>
        <p:spPr/>
        <p:txBody>
          <a:bodyPr/>
          <a:lstStyle/>
          <a:p>
            <a:pPr lvl="0"/>
            <a:r>
              <a:rPr lang="ar-SA" altLang="ko-KR" sz="1600" dirty="0">
                <a:latin typeface="Al Tarikh" pitchFamily="2" charset="-78"/>
                <a:cs typeface="Al Tarikh" pitchFamily="2" charset="-78"/>
              </a:rPr>
              <a:t>أكتب هنا عنوان فرعي يشرح المحتوى</a:t>
            </a:r>
            <a:endParaRPr lang="en-US" altLang="ko-KR" sz="1600" dirty="0">
              <a:latin typeface="Al Tarikh" pitchFamily="2" charset="-78"/>
              <a:cs typeface="Al Tarikh" pitchFamily="2" charset="-78"/>
            </a:endParaRPr>
          </a:p>
        </p:txBody>
      </p:sp>
      <p:grpSp>
        <p:nvGrpSpPr>
          <p:cNvPr id="8" name="Group 7"/>
          <p:cNvGrpSpPr/>
          <p:nvPr/>
        </p:nvGrpSpPr>
        <p:grpSpPr>
          <a:xfrm>
            <a:off x="3763602" y="1779662"/>
            <a:ext cx="835293" cy="720080"/>
            <a:chOff x="3496214" y="1275606"/>
            <a:chExt cx="1060704" cy="914400"/>
          </a:xfrm>
        </p:grpSpPr>
        <p:sp>
          <p:nvSpPr>
            <p:cNvPr id="6" name="Hexagon 5"/>
            <p:cNvSpPr/>
            <p:nvPr/>
          </p:nvSpPr>
          <p:spPr>
            <a:xfrm>
              <a:off x="3496214" y="1275606"/>
              <a:ext cx="1060704" cy="914400"/>
            </a:xfrm>
            <a:prstGeom prst="hexagon">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7" name="Hexagon 6"/>
            <p:cNvSpPr/>
            <p:nvPr/>
          </p:nvSpPr>
          <p:spPr>
            <a:xfrm>
              <a:off x="3594518" y="1360351"/>
              <a:ext cx="864096" cy="744910"/>
            </a:xfrm>
            <a:prstGeom prst="hexag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10" name="Group 9"/>
          <p:cNvGrpSpPr/>
          <p:nvPr/>
        </p:nvGrpSpPr>
        <p:grpSpPr>
          <a:xfrm>
            <a:off x="4521480" y="2265716"/>
            <a:ext cx="835293" cy="720080"/>
            <a:chOff x="3496214" y="1275606"/>
            <a:chExt cx="1060704" cy="914400"/>
          </a:xfrm>
        </p:grpSpPr>
        <p:sp>
          <p:nvSpPr>
            <p:cNvPr id="11" name="Hexagon 10"/>
            <p:cNvSpPr/>
            <p:nvPr/>
          </p:nvSpPr>
          <p:spPr>
            <a:xfrm>
              <a:off x="3496214" y="1275606"/>
              <a:ext cx="1060704" cy="914400"/>
            </a:xfrm>
            <a:prstGeom prst="hexagon">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2" name="Hexagon 11"/>
            <p:cNvSpPr/>
            <p:nvPr/>
          </p:nvSpPr>
          <p:spPr>
            <a:xfrm>
              <a:off x="3594518" y="1360351"/>
              <a:ext cx="864096" cy="744910"/>
            </a:xfrm>
            <a:prstGeom prst="hexag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13" name="Group 12"/>
          <p:cNvGrpSpPr/>
          <p:nvPr/>
        </p:nvGrpSpPr>
        <p:grpSpPr>
          <a:xfrm>
            <a:off x="3763602" y="2751770"/>
            <a:ext cx="835293" cy="720080"/>
            <a:chOff x="3496214" y="1275606"/>
            <a:chExt cx="1060704" cy="914400"/>
          </a:xfrm>
        </p:grpSpPr>
        <p:sp>
          <p:nvSpPr>
            <p:cNvPr id="14" name="Hexagon 13"/>
            <p:cNvSpPr/>
            <p:nvPr/>
          </p:nvSpPr>
          <p:spPr>
            <a:xfrm>
              <a:off x="3496214" y="1275606"/>
              <a:ext cx="1060704" cy="914400"/>
            </a:xfrm>
            <a:prstGeom prst="hexagon">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latin typeface="Al Tarikh" pitchFamily="2" charset="-78"/>
                <a:cs typeface="Al Tarikh" pitchFamily="2" charset="-78"/>
              </a:endParaRPr>
            </a:p>
          </p:txBody>
        </p:sp>
        <p:sp>
          <p:nvSpPr>
            <p:cNvPr id="15" name="Hexagon 14"/>
            <p:cNvSpPr/>
            <p:nvPr/>
          </p:nvSpPr>
          <p:spPr>
            <a:xfrm>
              <a:off x="3594518" y="1360351"/>
              <a:ext cx="864096" cy="744910"/>
            </a:xfrm>
            <a:prstGeom prst="hexag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19" name="Group 18"/>
          <p:cNvGrpSpPr/>
          <p:nvPr/>
        </p:nvGrpSpPr>
        <p:grpSpPr>
          <a:xfrm>
            <a:off x="3763602" y="3723878"/>
            <a:ext cx="835293" cy="720080"/>
            <a:chOff x="3496214" y="1275606"/>
            <a:chExt cx="1060704" cy="914400"/>
          </a:xfrm>
        </p:grpSpPr>
        <p:sp>
          <p:nvSpPr>
            <p:cNvPr id="20" name="Hexagon 19"/>
            <p:cNvSpPr/>
            <p:nvPr/>
          </p:nvSpPr>
          <p:spPr>
            <a:xfrm>
              <a:off x="3496214" y="1275606"/>
              <a:ext cx="1060704" cy="914400"/>
            </a:xfrm>
            <a:prstGeom prst="hexagon">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1" name="Hexagon 20"/>
            <p:cNvSpPr/>
            <p:nvPr/>
          </p:nvSpPr>
          <p:spPr>
            <a:xfrm>
              <a:off x="3594518" y="1360351"/>
              <a:ext cx="864096" cy="744910"/>
            </a:xfrm>
            <a:prstGeom prst="hexag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22" name="Group 21"/>
          <p:cNvGrpSpPr/>
          <p:nvPr/>
        </p:nvGrpSpPr>
        <p:grpSpPr>
          <a:xfrm>
            <a:off x="4521480" y="3237824"/>
            <a:ext cx="835293" cy="720080"/>
            <a:chOff x="3496214" y="1275606"/>
            <a:chExt cx="1060704" cy="914400"/>
          </a:xfrm>
        </p:grpSpPr>
        <p:sp>
          <p:nvSpPr>
            <p:cNvPr id="23" name="Hexagon 22"/>
            <p:cNvSpPr/>
            <p:nvPr/>
          </p:nvSpPr>
          <p:spPr>
            <a:xfrm>
              <a:off x="3496214" y="1275606"/>
              <a:ext cx="1060704" cy="914400"/>
            </a:xfrm>
            <a:prstGeom prst="hexagon">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latin typeface="Al Tarikh" pitchFamily="2" charset="-78"/>
                <a:cs typeface="Al Tarikh" pitchFamily="2" charset="-78"/>
              </a:endParaRPr>
            </a:p>
          </p:txBody>
        </p:sp>
        <p:sp>
          <p:nvSpPr>
            <p:cNvPr id="24" name="Hexagon 23"/>
            <p:cNvSpPr/>
            <p:nvPr/>
          </p:nvSpPr>
          <p:spPr>
            <a:xfrm>
              <a:off x="3594518" y="1360351"/>
              <a:ext cx="864096" cy="744910"/>
            </a:xfrm>
            <a:prstGeom prst="hexag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cxnSp>
        <p:nvCxnSpPr>
          <p:cNvPr id="25" name="Straight Arrow Connector 24"/>
          <p:cNvCxnSpPr/>
          <p:nvPr/>
        </p:nvCxnSpPr>
        <p:spPr>
          <a:xfrm>
            <a:off x="5356773" y="2625756"/>
            <a:ext cx="3031651" cy="0"/>
          </a:xfrm>
          <a:prstGeom prst="straightConnector1">
            <a:avLst/>
          </a:prstGeom>
          <a:ln w="25400">
            <a:solidFill>
              <a:schemeClr val="tx1">
                <a:lumMod val="75000"/>
                <a:lumOff val="2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5356773" y="3597864"/>
            <a:ext cx="3031651" cy="0"/>
          </a:xfrm>
          <a:prstGeom prst="straightConnector1">
            <a:avLst/>
          </a:prstGeom>
          <a:ln w="25400">
            <a:solidFill>
              <a:schemeClr val="tx1">
                <a:lumMod val="75000"/>
                <a:lumOff val="2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a:off x="731951" y="2139702"/>
            <a:ext cx="3031651" cy="0"/>
          </a:xfrm>
          <a:prstGeom prst="straightConnector1">
            <a:avLst/>
          </a:prstGeom>
          <a:ln w="25400">
            <a:solidFill>
              <a:schemeClr val="tx1">
                <a:lumMod val="75000"/>
                <a:lumOff val="2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731951" y="3111810"/>
            <a:ext cx="3031651" cy="0"/>
          </a:xfrm>
          <a:prstGeom prst="straightConnector1">
            <a:avLst/>
          </a:prstGeom>
          <a:ln w="25400">
            <a:solidFill>
              <a:schemeClr val="tx1">
                <a:lumMod val="75000"/>
                <a:lumOff val="2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731951" y="4083918"/>
            <a:ext cx="3031651" cy="0"/>
          </a:xfrm>
          <a:prstGeom prst="straightConnector1">
            <a:avLst/>
          </a:prstGeom>
          <a:ln w="25400">
            <a:solidFill>
              <a:schemeClr val="tx1">
                <a:lumMod val="75000"/>
                <a:lumOff val="2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36" name="Block Arc 14"/>
          <p:cNvSpPr/>
          <p:nvPr/>
        </p:nvSpPr>
        <p:spPr>
          <a:xfrm rot="16200000">
            <a:off x="4014542" y="1964387"/>
            <a:ext cx="333413" cy="333630"/>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7" name="Rectangle 36"/>
          <p:cNvSpPr/>
          <p:nvPr/>
        </p:nvSpPr>
        <p:spPr>
          <a:xfrm>
            <a:off x="4029365" y="2984379"/>
            <a:ext cx="303765" cy="253924"/>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8" name="Teardrop 6"/>
          <p:cNvSpPr/>
          <p:nvPr/>
        </p:nvSpPr>
        <p:spPr>
          <a:xfrm rot="8100000">
            <a:off x="4788090" y="2476216"/>
            <a:ext cx="293279" cy="293280"/>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9" name="Rectangle 16"/>
          <p:cNvSpPr/>
          <p:nvPr/>
        </p:nvSpPr>
        <p:spPr>
          <a:xfrm rot="2700000">
            <a:off x="4837709" y="3374213"/>
            <a:ext cx="223629" cy="425465"/>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40" name="Rounded Rectangle 27"/>
          <p:cNvSpPr/>
          <p:nvPr/>
        </p:nvSpPr>
        <p:spPr>
          <a:xfrm>
            <a:off x="4016712" y="3950218"/>
            <a:ext cx="329069" cy="252769"/>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nvGrpSpPr>
          <p:cNvPr id="41" name="Group 40"/>
          <p:cNvGrpSpPr/>
          <p:nvPr/>
        </p:nvGrpSpPr>
        <p:grpSpPr>
          <a:xfrm>
            <a:off x="973577" y="1233237"/>
            <a:ext cx="2592288" cy="740247"/>
            <a:chOff x="803640" y="3362835"/>
            <a:chExt cx="2059657" cy="740247"/>
          </a:xfrm>
        </p:grpSpPr>
        <p:sp>
          <p:nvSpPr>
            <p:cNvPr id="42" name="TextBox 41"/>
            <p:cNvSpPr txBox="1"/>
            <p:nvPr/>
          </p:nvSpPr>
          <p:spPr>
            <a:xfrm>
              <a:off x="803640" y="3579862"/>
              <a:ext cx="2059657" cy="523220"/>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43" name="TextBox 42"/>
            <p:cNvSpPr txBox="1"/>
            <p:nvPr/>
          </p:nvSpPr>
          <p:spPr>
            <a:xfrm>
              <a:off x="803640" y="3362835"/>
              <a:ext cx="2059657" cy="307777"/>
            </a:xfrm>
            <a:prstGeom prst="rect">
              <a:avLst/>
            </a:prstGeom>
            <a:noFill/>
          </p:spPr>
          <p:txBody>
            <a:bodyPr wrap="square" rtlCol="0">
              <a:spAutoFit/>
            </a:bodyPr>
            <a:lstStyle/>
            <a:p>
              <a:pPr marL="0" algn="r" defTabSz="914400" rtl="0" eaLnBrk="1" latinLnBrk="1" hangingPunct="1"/>
              <a:r>
                <a:rPr lang="ar-SA" altLang="ko-KR" sz="1400" b="1" dirty="0">
                  <a:solidFill>
                    <a:schemeClr val="tx1">
                      <a:lumMod val="75000"/>
                      <a:lumOff val="25000"/>
                    </a:schemeClr>
                  </a:solidFill>
                  <a:latin typeface="Al Tarikh" pitchFamily="2" charset="-78"/>
                  <a:cs typeface="Al Tarikh" pitchFamily="2" charset="-78"/>
                </a:rPr>
                <a:t>أكتب هنا عنوان فرعي</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44" name="Group 43"/>
          <p:cNvGrpSpPr/>
          <p:nvPr/>
        </p:nvGrpSpPr>
        <p:grpSpPr>
          <a:xfrm>
            <a:off x="973577" y="2219193"/>
            <a:ext cx="2592288" cy="740247"/>
            <a:chOff x="803640" y="3362835"/>
            <a:chExt cx="2059657" cy="740247"/>
          </a:xfrm>
        </p:grpSpPr>
        <p:sp>
          <p:nvSpPr>
            <p:cNvPr id="45" name="TextBox 44"/>
            <p:cNvSpPr txBox="1"/>
            <p:nvPr/>
          </p:nvSpPr>
          <p:spPr>
            <a:xfrm>
              <a:off x="803640" y="3579862"/>
              <a:ext cx="2059657" cy="523220"/>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46" name="TextBox 45"/>
            <p:cNvSpPr txBox="1"/>
            <p:nvPr/>
          </p:nvSpPr>
          <p:spPr>
            <a:xfrm>
              <a:off x="803640" y="3362835"/>
              <a:ext cx="2059657" cy="307777"/>
            </a:xfrm>
            <a:prstGeom prst="rect">
              <a:avLst/>
            </a:prstGeom>
            <a:noFill/>
          </p:spPr>
          <p:txBody>
            <a:bodyPr wrap="square" rtlCol="0">
              <a:spAutoFit/>
            </a:bodyPr>
            <a:lstStyle/>
            <a:p>
              <a:pPr algn="r"/>
              <a:r>
                <a:rPr lang="ar-SA" altLang="ko-KR" sz="1400" b="1" dirty="0">
                  <a:solidFill>
                    <a:schemeClr val="tx1">
                      <a:lumMod val="75000"/>
                      <a:lumOff val="25000"/>
                    </a:schemeClr>
                  </a:solidFill>
                  <a:latin typeface="Al Tarikh" pitchFamily="2" charset="-78"/>
                  <a:cs typeface="Al Tarikh" pitchFamily="2" charset="-78"/>
                </a:rPr>
                <a:t>أكتب هنا عنوان فرعي</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47" name="Group 46"/>
          <p:cNvGrpSpPr/>
          <p:nvPr/>
        </p:nvGrpSpPr>
        <p:grpSpPr>
          <a:xfrm>
            <a:off x="973577" y="3205147"/>
            <a:ext cx="2592288" cy="740247"/>
            <a:chOff x="803640" y="3362835"/>
            <a:chExt cx="2059657" cy="740247"/>
          </a:xfrm>
        </p:grpSpPr>
        <p:sp>
          <p:nvSpPr>
            <p:cNvPr id="48" name="TextBox 47"/>
            <p:cNvSpPr txBox="1"/>
            <p:nvPr/>
          </p:nvSpPr>
          <p:spPr>
            <a:xfrm>
              <a:off x="803640" y="3579862"/>
              <a:ext cx="2059657" cy="523220"/>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49" name="TextBox 48"/>
            <p:cNvSpPr txBox="1"/>
            <p:nvPr/>
          </p:nvSpPr>
          <p:spPr>
            <a:xfrm>
              <a:off x="803640" y="3362835"/>
              <a:ext cx="2059657" cy="307777"/>
            </a:xfrm>
            <a:prstGeom prst="rect">
              <a:avLst/>
            </a:prstGeom>
            <a:noFill/>
          </p:spPr>
          <p:txBody>
            <a:bodyPr wrap="square" rtlCol="0">
              <a:spAutoFit/>
            </a:bodyPr>
            <a:lstStyle/>
            <a:p>
              <a:pPr algn="r"/>
              <a:r>
                <a:rPr lang="ar-SA" altLang="ko-KR" sz="1400" b="1" dirty="0">
                  <a:solidFill>
                    <a:schemeClr val="tx1">
                      <a:lumMod val="75000"/>
                      <a:lumOff val="25000"/>
                    </a:schemeClr>
                  </a:solidFill>
                  <a:latin typeface="Al Tarikh" pitchFamily="2" charset="-78"/>
                  <a:cs typeface="Al Tarikh" pitchFamily="2" charset="-78"/>
                </a:rPr>
                <a:t>أكتب هنا عنوان فرعي</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50" name="Group 49"/>
          <p:cNvGrpSpPr/>
          <p:nvPr/>
        </p:nvGrpSpPr>
        <p:grpSpPr>
          <a:xfrm>
            <a:off x="5580112" y="1726215"/>
            <a:ext cx="2592288" cy="740247"/>
            <a:chOff x="803640" y="3362835"/>
            <a:chExt cx="2059657" cy="740247"/>
          </a:xfrm>
        </p:grpSpPr>
        <p:sp>
          <p:nvSpPr>
            <p:cNvPr id="51" name="TextBox 50"/>
            <p:cNvSpPr txBox="1"/>
            <p:nvPr/>
          </p:nvSpPr>
          <p:spPr>
            <a:xfrm>
              <a:off x="803640" y="3579862"/>
              <a:ext cx="2059657" cy="523220"/>
            </a:xfrm>
            <a:prstGeom prst="rect">
              <a:avLst/>
            </a:prstGeom>
            <a:noFill/>
          </p:spPr>
          <p:txBody>
            <a:bodyPr wrap="square" rtlCol="0">
              <a:spAutoFit/>
            </a:bodyPr>
            <a:lstStyle/>
            <a:p>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52" name="TextBox 51"/>
            <p:cNvSpPr txBox="1"/>
            <p:nvPr/>
          </p:nvSpPr>
          <p:spPr>
            <a:xfrm>
              <a:off x="803640" y="3362835"/>
              <a:ext cx="2059657" cy="307777"/>
            </a:xfrm>
            <a:prstGeom prst="rect">
              <a:avLst/>
            </a:prstGeom>
            <a:noFill/>
          </p:spPr>
          <p:txBody>
            <a:bodyPr wrap="square" rtlCol="0">
              <a:spAutoFit/>
            </a:bodyPr>
            <a:lstStyle/>
            <a:p>
              <a:r>
                <a:rPr lang="ar-SA" altLang="ko-KR" sz="1400" b="1" dirty="0">
                  <a:solidFill>
                    <a:schemeClr val="tx1">
                      <a:lumMod val="75000"/>
                      <a:lumOff val="25000"/>
                    </a:schemeClr>
                  </a:solidFill>
                  <a:latin typeface="Al Tarikh" pitchFamily="2" charset="-78"/>
                  <a:cs typeface="Al Tarikh" pitchFamily="2" charset="-78"/>
                </a:rPr>
                <a:t>أكتب هنا عنوان فرعي</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53" name="Group 52"/>
          <p:cNvGrpSpPr/>
          <p:nvPr/>
        </p:nvGrpSpPr>
        <p:grpSpPr>
          <a:xfrm>
            <a:off x="5580112" y="2712171"/>
            <a:ext cx="2592288" cy="740247"/>
            <a:chOff x="803640" y="3362835"/>
            <a:chExt cx="2059657" cy="740247"/>
          </a:xfrm>
        </p:grpSpPr>
        <p:sp>
          <p:nvSpPr>
            <p:cNvPr id="54" name="TextBox 53"/>
            <p:cNvSpPr txBox="1"/>
            <p:nvPr/>
          </p:nvSpPr>
          <p:spPr>
            <a:xfrm>
              <a:off x="803640" y="3579862"/>
              <a:ext cx="2059657" cy="523220"/>
            </a:xfrm>
            <a:prstGeom prst="rect">
              <a:avLst/>
            </a:prstGeom>
            <a:noFill/>
          </p:spPr>
          <p:txBody>
            <a:bodyPr wrap="square" rtlCol="0">
              <a:spAutoFit/>
            </a:bodyPr>
            <a:lstStyle/>
            <a:p>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55" name="TextBox 54"/>
            <p:cNvSpPr txBox="1"/>
            <p:nvPr/>
          </p:nvSpPr>
          <p:spPr>
            <a:xfrm>
              <a:off x="803640" y="3362835"/>
              <a:ext cx="2059657" cy="307777"/>
            </a:xfrm>
            <a:prstGeom prst="rect">
              <a:avLst/>
            </a:prstGeom>
            <a:noFill/>
          </p:spPr>
          <p:txBody>
            <a:bodyPr wrap="square" rtlCol="0">
              <a:spAutoFit/>
            </a:bodyPr>
            <a:lstStyle/>
            <a:p>
              <a:r>
                <a:rPr lang="ar-SA" altLang="ko-KR" sz="1400" b="1" dirty="0">
                  <a:solidFill>
                    <a:schemeClr val="tx1">
                      <a:lumMod val="75000"/>
                      <a:lumOff val="25000"/>
                    </a:schemeClr>
                  </a:solidFill>
                  <a:latin typeface="Al Tarikh" pitchFamily="2" charset="-78"/>
                  <a:cs typeface="Al Tarikh" pitchFamily="2" charset="-78"/>
                </a:rPr>
                <a:t>أكتب هنا عنوان فرعي</a:t>
              </a:r>
              <a:endParaRPr lang="ko-KR" altLang="en-US" sz="1400" b="1"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1629145925"/>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ar-SA" altLang="ko-KR" dirty="0">
                <a:latin typeface="Al Tarikh" pitchFamily="2" charset="-78"/>
                <a:cs typeface="Al Tarikh" pitchFamily="2" charset="-78"/>
              </a:rPr>
              <a:t>عنوان الشريحة الكامل</a:t>
            </a:r>
            <a:endParaRPr lang="ko-KR" altLang="en-US" dirty="0">
              <a:latin typeface="Al Tarikh" pitchFamily="2" charset="-78"/>
              <a:cs typeface="Al Tarikh" pitchFamily="2" charset="-78"/>
            </a:endParaRPr>
          </a:p>
        </p:txBody>
      </p:sp>
      <p:sp>
        <p:nvSpPr>
          <p:cNvPr id="3" name="Text Placeholder 2"/>
          <p:cNvSpPr>
            <a:spLocks noGrp="1"/>
          </p:cNvSpPr>
          <p:nvPr>
            <p:ph type="body" sz="quarter" idx="11"/>
          </p:nvPr>
        </p:nvSpPr>
        <p:spPr/>
        <p:txBody>
          <a:bodyPr/>
          <a:lstStyle/>
          <a:p>
            <a:pPr lvl="0"/>
            <a:r>
              <a:rPr lang="ar-SA" altLang="ko-KR" sz="1600" dirty="0">
                <a:latin typeface="Al Tarikh" pitchFamily="2" charset="-78"/>
                <a:cs typeface="Al Tarikh" pitchFamily="2" charset="-78"/>
              </a:rPr>
              <a:t>أكتب هنا عنوان فرعي يشرح المحتوى</a:t>
            </a:r>
            <a:endParaRPr lang="en-US" altLang="ko-KR" sz="1600" dirty="0">
              <a:latin typeface="Al Tarikh" pitchFamily="2" charset="-78"/>
              <a:cs typeface="Al Tarikh" pitchFamily="2" charset="-78"/>
            </a:endParaRPr>
          </a:p>
        </p:txBody>
      </p:sp>
      <p:grpSp>
        <p:nvGrpSpPr>
          <p:cNvPr id="6" name="Group 5"/>
          <p:cNvGrpSpPr/>
          <p:nvPr/>
        </p:nvGrpSpPr>
        <p:grpSpPr>
          <a:xfrm rot="2700000">
            <a:off x="4872379" y="1123264"/>
            <a:ext cx="472578" cy="879828"/>
            <a:chOff x="6783521" y="1654812"/>
            <a:chExt cx="726841" cy="1353205"/>
          </a:xfrm>
        </p:grpSpPr>
        <p:sp>
          <p:nvSpPr>
            <p:cNvPr id="8" name="Freeform 7"/>
            <p:cNvSpPr/>
            <p:nvPr/>
          </p:nvSpPr>
          <p:spPr>
            <a:xfrm>
              <a:off x="6783521" y="1886618"/>
              <a:ext cx="726841" cy="1121399"/>
            </a:xfrm>
            <a:custGeom>
              <a:avLst/>
              <a:gdLst/>
              <a:ahLst/>
              <a:cxnLst/>
              <a:rect l="l" t="t" r="r" b="b"/>
              <a:pathLst>
                <a:path w="726841" h="1121399">
                  <a:moveTo>
                    <a:pt x="236325" y="1049494"/>
                  </a:moveTo>
                  <a:lnTo>
                    <a:pt x="495287" y="1049494"/>
                  </a:lnTo>
                  <a:cubicBezTo>
                    <a:pt x="491080" y="1064561"/>
                    <a:pt x="487966" y="1079199"/>
                    <a:pt x="485273" y="1093187"/>
                  </a:cubicBezTo>
                  <a:lnTo>
                    <a:pt x="245258" y="1092728"/>
                  </a:lnTo>
                  <a:close/>
                  <a:moveTo>
                    <a:pt x="363421" y="203844"/>
                  </a:moveTo>
                  <a:cubicBezTo>
                    <a:pt x="401307" y="203844"/>
                    <a:pt x="432020" y="234557"/>
                    <a:pt x="432020" y="272443"/>
                  </a:cubicBezTo>
                  <a:cubicBezTo>
                    <a:pt x="432020" y="310329"/>
                    <a:pt x="401307" y="341042"/>
                    <a:pt x="363421" y="341042"/>
                  </a:cubicBezTo>
                  <a:cubicBezTo>
                    <a:pt x="325534" y="341042"/>
                    <a:pt x="294821" y="310329"/>
                    <a:pt x="294821" y="272443"/>
                  </a:cubicBezTo>
                  <a:cubicBezTo>
                    <a:pt x="294821" y="234557"/>
                    <a:pt x="325534" y="203844"/>
                    <a:pt x="363421" y="203844"/>
                  </a:cubicBezTo>
                  <a:close/>
                  <a:moveTo>
                    <a:pt x="363421" y="135244"/>
                  </a:moveTo>
                  <a:cubicBezTo>
                    <a:pt x="287648" y="135244"/>
                    <a:pt x="226222" y="196671"/>
                    <a:pt x="226222" y="272443"/>
                  </a:cubicBezTo>
                  <a:cubicBezTo>
                    <a:pt x="226222" y="348216"/>
                    <a:pt x="287648" y="409642"/>
                    <a:pt x="363421" y="409642"/>
                  </a:cubicBezTo>
                  <a:cubicBezTo>
                    <a:pt x="439193" y="409642"/>
                    <a:pt x="500619" y="348216"/>
                    <a:pt x="500619" y="272443"/>
                  </a:cubicBezTo>
                  <a:cubicBezTo>
                    <a:pt x="500619" y="196671"/>
                    <a:pt x="439193" y="135244"/>
                    <a:pt x="363421" y="135244"/>
                  </a:cubicBezTo>
                  <a:close/>
                  <a:moveTo>
                    <a:pt x="196200" y="0"/>
                  </a:moveTo>
                  <a:cubicBezTo>
                    <a:pt x="300307" y="58658"/>
                    <a:pt x="427219" y="59450"/>
                    <a:pt x="531959" y="2129"/>
                  </a:cubicBezTo>
                  <a:cubicBezTo>
                    <a:pt x="645195" y="251105"/>
                    <a:pt x="615578" y="521951"/>
                    <a:pt x="565642" y="749813"/>
                  </a:cubicBezTo>
                  <a:lnTo>
                    <a:pt x="726841" y="904479"/>
                  </a:lnTo>
                  <a:lnTo>
                    <a:pt x="700460" y="1113326"/>
                  </a:lnTo>
                  <a:lnTo>
                    <a:pt x="510728" y="982128"/>
                  </a:lnTo>
                  <a:lnTo>
                    <a:pt x="503274" y="1014651"/>
                  </a:lnTo>
                  <a:lnTo>
                    <a:pt x="228241" y="1014651"/>
                  </a:lnTo>
                  <a:cubicBezTo>
                    <a:pt x="226194" y="1005458"/>
                    <a:pt x="223902" y="996068"/>
                    <a:pt x="221524" y="986461"/>
                  </a:cubicBezTo>
                  <a:lnTo>
                    <a:pt x="26381" y="1121399"/>
                  </a:lnTo>
                  <a:lnTo>
                    <a:pt x="0" y="912552"/>
                  </a:lnTo>
                  <a:lnTo>
                    <a:pt x="162681" y="756465"/>
                  </a:lnTo>
                  <a:lnTo>
                    <a:pt x="163137" y="757906"/>
                  </a:lnTo>
                  <a:lnTo>
                    <a:pt x="165881" y="748957"/>
                  </a:lnTo>
                  <a:cubicBezTo>
                    <a:pt x="117348" y="521774"/>
                    <a:pt x="87568" y="246912"/>
                    <a:pt x="19620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9" name="Freeform 8"/>
            <p:cNvSpPr/>
            <p:nvPr/>
          </p:nvSpPr>
          <p:spPr>
            <a:xfrm>
              <a:off x="6997804" y="1654812"/>
              <a:ext cx="298274" cy="244742"/>
            </a:xfrm>
            <a:custGeom>
              <a:avLst/>
              <a:gdLst/>
              <a:ahLst/>
              <a:cxnLst/>
              <a:rect l="l" t="t" r="r" b="b"/>
              <a:pathLst>
                <a:path w="298274" h="244742">
                  <a:moveTo>
                    <a:pt x="147328" y="0"/>
                  </a:moveTo>
                  <a:cubicBezTo>
                    <a:pt x="212319" y="65590"/>
                    <a:pt x="261867" y="134854"/>
                    <a:pt x="298274" y="206570"/>
                  </a:cubicBezTo>
                  <a:cubicBezTo>
                    <a:pt x="205418" y="258299"/>
                    <a:pt x="92251" y="257374"/>
                    <a:pt x="0" y="204273"/>
                  </a:cubicBezTo>
                  <a:cubicBezTo>
                    <a:pt x="35363" y="132633"/>
                    <a:pt x="83678" y="64016"/>
                    <a:pt x="14732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l Tarikh" pitchFamily="2" charset="-78"/>
                <a:cs typeface="Al Tarikh" pitchFamily="2" charset="-78"/>
              </a:endParaRPr>
            </a:p>
          </p:txBody>
        </p:sp>
      </p:grpSp>
      <p:grpSp>
        <p:nvGrpSpPr>
          <p:cNvPr id="28" name="Group 27"/>
          <p:cNvGrpSpPr/>
          <p:nvPr/>
        </p:nvGrpSpPr>
        <p:grpSpPr>
          <a:xfrm>
            <a:off x="2934131" y="1828800"/>
            <a:ext cx="3277252" cy="2940710"/>
            <a:chOff x="2875611" y="1828800"/>
            <a:chExt cx="3277252" cy="2940710"/>
          </a:xfrm>
        </p:grpSpPr>
        <p:sp>
          <p:nvSpPr>
            <p:cNvPr id="17" name="Freeform 16"/>
            <p:cNvSpPr/>
            <p:nvPr/>
          </p:nvSpPr>
          <p:spPr>
            <a:xfrm>
              <a:off x="4045306" y="3979468"/>
              <a:ext cx="1411833" cy="790042"/>
            </a:xfrm>
            <a:custGeom>
              <a:avLst/>
              <a:gdLst>
                <a:gd name="connsiteX0" fmla="*/ 1404518 w 1411833"/>
                <a:gd name="connsiteY0" fmla="*/ 585216 h 790042"/>
                <a:gd name="connsiteX1" fmla="*/ 0 w 1411833"/>
                <a:gd name="connsiteY1" fmla="*/ 790042 h 790042"/>
                <a:gd name="connsiteX2" fmla="*/ 1411833 w 1411833"/>
                <a:gd name="connsiteY2" fmla="*/ 0 h 790042"/>
                <a:gd name="connsiteX3" fmla="*/ 1404518 w 1411833"/>
                <a:gd name="connsiteY3" fmla="*/ 585216 h 790042"/>
              </a:gdLst>
              <a:ahLst/>
              <a:cxnLst>
                <a:cxn ang="0">
                  <a:pos x="connsiteX0" y="connsiteY0"/>
                </a:cxn>
                <a:cxn ang="0">
                  <a:pos x="connsiteX1" y="connsiteY1"/>
                </a:cxn>
                <a:cxn ang="0">
                  <a:pos x="connsiteX2" y="connsiteY2"/>
                </a:cxn>
                <a:cxn ang="0">
                  <a:pos x="connsiteX3" y="connsiteY3"/>
                </a:cxn>
              </a:cxnLst>
              <a:rect l="l" t="t" r="r" b="b"/>
              <a:pathLst>
                <a:path w="1411833" h="790042">
                  <a:moveTo>
                    <a:pt x="1404518" y="585216"/>
                  </a:moveTo>
                  <a:lnTo>
                    <a:pt x="0" y="790042"/>
                  </a:lnTo>
                  <a:lnTo>
                    <a:pt x="1411833" y="0"/>
                  </a:lnTo>
                  <a:cubicBezTo>
                    <a:pt x="1409395" y="195072"/>
                    <a:pt x="1406956" y="390144"/>
                    <a:pt x="1404518" y="58521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tx1"/>
                </a:solidFill>
                <a:latin typeface="Al Tarikh" pitchFamily="2" charset="-78"/>
                <a:cs typeface="Al Tarikh" pitchFamily="2" charset="-78"/>
              </a:endParaRPr>
            </a:p>
          </p:txBody>
        </p:sp>
        <p:sp>
          <p:nvSpPr>
            <p:cNvPr id="16" name="Freeform 15"/>
            <p:cNvSpPr/>
            <p:nvPr/>
          </p:nvSpPr>
          <p:spPr>
            <a:xfrm>
              <a:off x="2889504" y="3130906"/>
              <a:ext cx="2130190" cy="1046074"/>
            </a:xfrm>
            <a:custGeom>
              <a:avLst/>
              <a:gdLst>
                <a:gd name="connsiteX0" fmla="*/ 2143354 w 2305136"/>
                <a:gd name="connsiteY0" fmla="*/ 1457 h 1069476"/>
                <a:gd name="connsiteX1" fmla="*/ 0 w 2305136"/>
                <a:gd name="connsiteY1" fmla="*/ 440369 h 1069476"/>
                <a:gd name="connsiteX2" fmla="*/ 7316 w 2305136"/>
                <a:gd name="connsiteY2" fmla="*/ 1069476 h 1069476"/>
                <a:gd name="connsiteX3" fmla="*/ 2150669 w 2305136"/>
                <a:gd name="connsiteY3" fmla="*/ 593988 h 1069476"/>
                <a:gd name="connsiteX4" fmla="*/ 2143354 w 2305136"/>
                <a:gd name="connsiteY4" fmla="*/ 1457 h 1069476"/>
                <a:gd name="connsiteX0" fmla="*/ 2143354 w 2259633"/>
                <a:gd name="connsiteY0" fmla="*/ 47501 h 1115520"/>
                <a:gd name="connsiteX1" fmla="*/ 0 w 2259633"/>
                <a:gd name="connsiteY1" fmla="*/ 486413 h 1115520"/>
                <a:gd name="connsiteX2" fmla="*/ 7316 w 2259633"/>
                <a:gd name="connsiteY2" fmla="*/ 1115520 h 1115520"/>
                <a:gd name="connsiteX3" fmla="*/ 2150669 w 2259633"/>
                <a:gd name="connsiteY3" fmla="*/ 640032 h 1115520"/>
                <a:gd name="connsiteX4" fmla="*/ 2143354 w 2259633"/>
                <a:gd name="connsiteY4" fmla="*/ 47501 h 1115520"/>
                <a:gd name="connsiteX0" fmla="*/ 2143354 w 2387606"/>
                <a:gd name="connsiteY0" fmla="*/ 47501 h 1115520"/>
                <a:gd name="connsiteX1" fmla="*/ 0 w 2387606"/>
                <a:gd name="connsiteY1" fmla="*/ 486413 h 1115520"/>
                <a:gd name="connsiteX2" fmla="*/ 7316 w 2387606"/>
                <a:gd name="connsiteY2" fmla="*/ 1115520 h 1115520"/>
                <a:gd name="connsiteX3" fmla="*/ 2150669 w 2387606"/>
                <a:gd name="connsiteY3" fmla="*/ 640032 h 1115520"/>
                <a:gd name="connsiteX4" fmla="*/ 2143354 w 2387606"/>
                <a:gd name="connsiteY4" fmla="*/ 47501 h 1115520"/>
                <a:gd name="connsiteX0" fmla="*/ 2143354 w 2335036"/>
                <a:gd name="connsiteY0" fmla="*/ 84198 h 1152217"/>
                <a:gd name="connsiteX1" fmla="*/ 0 w 2335036"/>
                <a:gd name="connsiteY1" fmla="*/ 523110 h 1152217"/>
                <a:gd name="connsiteX2" fmla="*/ 7316 w 2335036"/>
                <a:gd name="connsiteY2" fmla="*/ 1152217 h 1152217"/>
                <a:gd name="connsiteX3" fmla="*/ 2150669 w 2335036"/>
                <a:gd name="connsiteY3" fmla="*/ 676729 h 1152217"/>
                <a:gd name="connsiteX4" fmla="*/ 2143354 w 2335036"/>
                <a:gd name="connsiteY4" fmla="*/ 84198 h 1152217"/>
                <a:gd name="connsiteX0" fmla="*/ 2143354 w 2307818"/>
                <a:gd name="connsiteY0" fmla="*/ 84198 h 1152217"/>
                <a:gd name="connsiteX1" fmla="*/ 0 w 2307818"/>
                <a:gd name="connsiteY1" fmla="*/ 523110 h 1152217"/>
                <a:gd name="connsiteX2" fmla="*/ 7316 w 2307818"/>
                <a:gd name="connsiteY2" fmla="*/ 1152217 h 1152217"/>
                <a:gd name="connsiteX3" fmla="*/ 2150669 w 2307818"/>
                <a:gd name="connsiteY3" fmla="*/ 676729 h 1152217"/>
                <a:gd name="connsiteX4" fmla="*/ 2143354 w 2307818"/>
                <a:gd name="connsiteY4" fmla="*/ 84198 h 1152217"/>
                <a:gd name="connsiteX0" fmla="*/ 2143354 w 2307818"/>
                <a:gd name="connsiteY0" fmla="*/ 0 h 1068019"/>
                <a:gd name="connsiteX1" fmla="*/ 0 w 2307818"/>
                <a:gd name="connsiteY1" fmla="*/ 438912 h 1068019"/>
                <a:gd name="connsiteX2" fmla="*/ 7316 w 2307818"/>
                <a:gd name="connsiteY2" fmla="*/ 1068019 h 1068019"/>
                <a:gd name="connsiteX3" fmla="*/ 2150669 w 2307818"/>
                <a:gd name="connsiteY3" fmla="*/ 592531 h 1068019"/>
                <a:gd name="connsiteX4" fmla="*/ 2143354 w 2307818"/>
                <a:gd name="connsiteY4" fmla="*/ 0 h 1068019"/>
                <a:gd name="connsiteX0" fmla="*/ 2143354 w 2152136"/>
                <a:gd name="connsiteY0" fmla="*/ 0 h 1068019"/>
                <a:gd name="connsiteX1" fmla="*/ 0 w 2152136"/>
                <a:gd name="connsiteY1" fmla="*/ 438912 h 1068019"/>
                <a:gd name="connsiteX2" fmla="*/ 7316 w 2152136"/>
                <a:gd name="connsiteY2" fmla="*/ 1068019 h 1068019"/>
                <a:gd name="connsiteX3" fmla="*/ 2150669 w 2152136"/>
                <a:gd name="connsiteY3" fmla="*/ 592531 h 1068019"/>
                <a:gd name="connsiteX4" fmla="*/ 2143354 w 2152136"/>
                <a:gd name="connsiteY4" fmla="*/ 0 h 1068019"/>
                <a:gd name="connsiteX0" fmla="*/ 2136250 w 2145032"/>
                <a:gd name="connsiteY0" fmla="*/ 0 h 1068019"/>
                <a:gd name="connsiteX1" fmla="*/ 14842 w 2145032"/>
                <a:gd name="connsiteY1" fmla="*/ 438912 h 1068019"/>
                <a:gd name="connsiteX2" fmla="*/ 212 w 2145032"/>
                <a:gd name="connsiteY2" fmla="*/ 1068019 h 1068019"/>
                <a:gd name="connsiteX3" fmla="*/ 2143565 w 2145032"/>
                <a:gd name="connsiteY3" fmla="*/ 592531 h 1068019"/>
                <a:gd name="connsiteX4" fmla="*/ 2136250 w 2145032"/>
                <a:gd name="connsiteY4" fmla="*/ 0 h 1068019"/>
                <a:gd name="connsiteX0" fmla="*/ 2121408 w 2130190"/>
                <a:gd name="connsiteY0" fmla="*/ 0 h 1075334"/>
                <a:gd name="connsiteX1" fmla="*/ 0 w 2130190"/>
                <a:gd name="connsiteY1" fmla="*/ 438912 h 1075334"/>
                <a:gd name="connsiteX2" fmla="*/ 7316 w 2130190"/>
                <a:gd name="connsiteY2" fmla="*/ 1075334 h 1075334"/>
                <a:gd name="connsiteX3" fmla="*/ 2128723 w 2130190"/>
                <a:gd name="connsiteY3" fmla="*/ 592531 h 1075334"/>
                <a:gd name="connsiteX4" fmla="*/ 2121408 w 2130190"/>
                <a:gd name="connsiteY4" fmla="*/ 0 h 1075334"/>
                <a:gd name="connsiteX0" fmla="*/ 2121408 w 2130190"/>
                <a:gd name="connsiteY0" fmla="*/ 0 h 1046074"/>
                <a:gd name="connsiteX1" fmla="*/ 0 w 2130190"/>
                <a:gd name="connsiteY1" fmla="*/ 438912 h 1046074"/>
                <a:gd name="connsiteX2" fmla="*/ 7316 w 2130190"/>
                <a:gd name="connsiteY2" fmla="*/ 1046074 h 1046074"/>
                <a:gd name="connsiteX3" fmla="*/ 2128723 w 2130190"/>
                <a:gd name="connsiteY3" fmla="*/ 592531 h 1046074"/>
                <a:gd name="connsiteX4" fmla="*/ 2121408 w 2130190"/>
                <a:gd name="connsiteY4" fmla="*/ 0 h 104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0190" h="1046074">
                  <a:moveTo>
                    <a:pt x="2121408" y="0"/>
                  </a:moveTo>
                  <a:cubicBezTo>
                    <a:pt x="1676664" y="86171"/>
                    <a:pt x="714451" y="292608"/>
                    <a:pt x="0" y="438912"/>
                  </a:cubicBezTo>
                  <a:cubicBezTo>
                    <a:pt x="2439" y="648614"/>
                    <a:pt x="4877" y="836372"/>
                    <a:pt x="7316" y="1046074"/>
                  </a:cubicBezTo>
                  <a:lnTo>
                    <a:pt x="2128723" y="592531"/>
                  </a:lnTo>
                  <a:cubicBezTo>
                    <a:pt x="2133599" y="377952"/>
                    <a:pt x="2125065" y="296265"/>
                    <a:pt x="212140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tx1"/>
                </a:solidFill>
                <a:latin typeface="Al Tarikh" pitchFamily="2" charset="-78"/>
                <a:cs typeface="Al Tarikh" pitchFamily="2" charset="-78"/>
              </a:endParaRPr>
            </a:p>
          </p:txBody>
        </p:sp>
        <p:sp>
          <p:nvSpPr>
            <p:cNvPr id="15" name="Freeform 14"/>
            <p:cNvSpPr/>
            <p:nvPr/>
          </p:nvSpPr>
          <p:spPr>
            <a:xfrm>
              <a:off x="3284525" y="2523744"/>
              <a:ext cx="2867558" cy="877824"/>
            </a:xfrm>
            <a:custGeom>
              <a:avLst/>
              <a:gdLst>
                <a:gd name="connsiteX0" fmla="*/ 0 w 2896820"/>
                <a:gd name="connsiteY0" fmla="*/ 292608 h 607162"/>
                <a:gd name="connsiteX1" fmla="*/ 2874874 w 2896820"/>
                <a:gd name="connsiteY1" fmla="*/ 0 h 607162"/>
                <a:gd name="connsiteX2" fmla="*/ 2896820 w 2896820"/>
                <a:gd name="connsiteY2" fmla="*/ 607162 h 607162"/>
                <a:gd name="connsiteX3" fmla="*/ 1770279 w 2896820"/>
                <a:gd name="connsiteY3" fmla="*/ 599846 h 607162"/>
                <a:gd name="connsiteX4" fmla="*/ 0 w 2896820"/>
                <a:gd name="connsiteY4" fmla="*/ 292608 h 607162"/>
                <a:gd name="connsiteX0" fmla="*/ 0 w 2896820"/>
                <a:gd name="connsiteY0" fmla="*/ 292608 h 877824"/>
                <a:gd name="connsiteX1" fmla="*/ 2874874 w 2896820"/>
                <a:gd name="connsiteY1" fmla="*/ 0 h 877824"/>
                <a:gd name="connsiteX2" fmla="*/ 2896820 w 2896820"/>
                <a:gd name="connsiteY2" fmla="*/ 607162 h 877824"/>
                <a:gd name="connsiteX3" fmla="*/ 14631 w 2896820"/>
                <a:gd name="connsiteY3" fmla="*/ 877824 h 877824"/>
                <a:gd name="connsiteX4" fmla="*/ 0 w 2896820"/>
                <a:gd name="connsiteY4" fmla="*/ 292608 h 877824"/>
                <a:gd name="connsiteX0" fmla="*/ 7315 w 2882189"/>
                <a:gd name="connsiteY0" fmla="*/ 292608 h 877824"/>
                <a:gd name="connsiteX1" fmla="*/ 2860243 w 2882189"/>
                <a:gd name="connsiteY1" fmla="*/ 0 h 877824"/>
                <a:gd name="connsiteX2" fmla="*/ 2882189 w 2882189"/>
                <a:gd name="connsiteY2" fmla="*/ 607162 h 877824"/>
                <a:gd name="connsiteX3" fmla="*/ 0 w 2882189"/>
                <a:gd name="connsiteY3" fmla="*/ 877824 h 877824"/>
                <a:gd name="connsiteX4" fmla="*/ 7315 w 2882189"/>
                <a:gd name="connsiteY4" fmla="*/ 292608 h 877824"/>
                <a:gd name="connsiteX0" fmla="*/ 7315 w 2867558"/>
                <a:gd name="connsiteY0" fmla="*/ 292608 h 877824"/>
                <a:gd name="connsiteX1" fmla="*/ 2860243 w 2867558"/>
                <a:gd name="connsiteY1" fmla="*/ 0 h 877824"/>
                <a:gd name="connsiteX2" fmla="*/ 2867558 w 2867558"/>
                <a:gd name="connsiteY2" fmla="*/ 607162 h 877824"/>
                <a:gd name="connsiteX3" fmla="*/ 0 w 2867558"/>
                <a:gd name="connsiteY3" fmla="*/ 877824 h 877824"/>
                <a:gd name="connsiteX4" fmla="*/ 7315 w 2867558"/>
                <a:gd name="connsiteY4" fmla="*/ 292608 h 877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7558" h="877824">
                  <a:moveTo>
                    <a:pt x="7315" y="292608"/>
                  </a:moveTo>
                  <a:lnTo>
                    <a:pt x="2860243" y="0"/>
                  </a:lnTo>
                  <a:cubicBezTo>
                    <a:pt x="2862681" y="202387"/>
                    <a:pt x="2865120" y="404775"/>
                    <a:pt x="2867558" y="607162"/>
                  </a:cubicBezTo>
                  <a:lnTo>
                    <a:pt x="0" y="877824"/>
                  </a:lnTo>
                  <a:cubicBezTo>
                    <a:pt x="2438" y="682752"/>
                    <a:pt x="4877" y="487680"/>
                    <a:pt x="7315" y="29260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tx1"/>
                </a:solidFill>
                <a:latin typeface="Al Tarikh" pitchFamily="2" charset="-78"/>
                <a:cs typeface="Al Tarikh" pitchFamily="2" charset="-78"/>
              </a:endParaRPr>
            </a:p>
          </p:txBody>
        </p:sp>
        <p:sp>
          <p:nvSpPr>
            <p:cNvPr id="10" name="Parallelogram 9"/>
            <p:cNvSpPr/>
            <p:nvPr/>
          </p:nvSpPr>
          <p:spPr>
            <a:xfrm rot="5400000">
              <a:off x="4368447" y="1335143"/>
              <a:ext cx="979857" cy="2588975"/>
            </a:xfrm>
            <a:prstGeom prst="parallelogram">
              <a:avLst>
                <a:gd name="adj" fmla="val 376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tx1"/>
                </a:solidFill>
                <a:latin typeface="Al Tarikh" pitchFamily="2" charset="-78"/>
                <a:cs typeface="Al Tarikh" pitchFamily="2" charset="-78"/>
              </a:endParaRPr>
            </a:p>
          </p:txBody>
        </p:sp>
        <p:sp>
          <p:nvSpPr>
            <p:cNvPr id="11" name="Parallelogram 10"/>
            <p:cNvSpPr/>
            <p:nvPr/>
          </p:nvSpPr>
          <p:spPr>
            <a:xfrm rot="5400000">
              <a:off x="3705034" y="2397247"/>
              <a:ext cx="899112" cy="1754156"/>
            </a:xfrm>
            <a:prstGeom prst="parallelogram">
              <a:avLst>
                <a:gd name="adj" fmla="val 344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tx1"/>
                </a:solidFill>
                <a:latin typeface="Al Tarikh" pitchFamily="2" charset="-78"/>
                <a:cs typeface="Al Tarikh" pitchFamily="2" charset="-78"/>
              </a:endParaRPr>
            </a:p>
          </p:txBody>
        </p:sp>
        <p:sp>
          <p:nvSpPr>
            <p:cNvPr id="13" name="Parallelogram 12"/>
            <p:cNvSpPr/>
            <p:nvPr/>
          </p:nvSpPr>
          <p:spPr>
            <a:xfrm rot="5400000">
              <a:off x="3680170" y="2775303"/>
              <a:ext cx="979857" cy="2588975"/>
            </a:xfrm>
            <a:prstGeom prst="parallelogram">
              <a:avLst>
                <a:gd name="adj" fmla="val 376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tx1"/>
                </a:solidFill>
                <a:latin typeface="Al Tarikh" pitchFamily="2" charset="-78"/>
                <a:cs typeface="Al Tarikh" pitchFamily="2" charset="-78"/>
              </a:endParaRPr>
            </a:p>
          </p:txBody>
        </p:sp>
        <p:sp>
          <p:nvSpPr>
            <p:cNvPr id="14" name="Freeform 13"/>
            <p:cNvSpPr/>
            <p:nvPr/>
          </p:nvSpPr>
          <p:spPr>
            <a:xfrm>
              <a:off x="3562502" y="1828800"/>
              <a:ext cx="1199693" cy="460858"/>
            </a:xfrm>
            <a:custGeom>
              <a:avLst/>
              <a:gdLst>
                <a:gd name="connsiteX0" fmla="*/ 1089965 w 1199693"/>
                <a:gd name="connsiteY0" fmla="*/ 0 h 460858"/>
                <a:gd name="connsiteX1" fmla="*/ 0 w 1199693"/>
                <a:gd name="connsiteY1" fmla="*/ 307238 h 460858"/>
                <a:gd name="connsiteX2" fmla="*/ 1016813 w 1199693"/>
                <a:gd name="connsiteY2" fmla="*/ 460858 h 460858"/>
                <a:gd name="connsiteX3" fmla="*/ 1199693 w 1199693"/>
                <a:gd name="connsiteY3" fmla="*/ 117043 h 460858"/>
                <a:gd name="connsiteX4" fmla="*/ 1089965 w 1199693"/>
                <a:gd name="connsiteY4" fmla="*/ 0 h 460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9693" h="460858">
                  <a:moveTo>
                    <a:pt x="1089965" y="0"/>
                  </a:moveTo>
                  <a:lnTo>
                    <a:pt x="0" y="307238"/>
                  </a:lnTo>
                  <a:lnTo>
                    <a:pt x="1016813" y="460858"/>
                  </a:lnTo>
                  <a:lnTo>
                    <a:pt x="1199693" y="117043"/>
                  </a:lnTo>
                  <a:lnTo>
                    <a:pt x="1089965"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solidFill>
                  <a:schemeClr val="tx1"/>
                </a:solidFill>
                <a:latin typeface="Al Tarikh" pitchFamily="2" charset="-78"/>
                <a:cs typeface="Al Tarikh" pitchFamily="2" charset="-78"/>
              </a:endParaRPr>
            </a:p>
          </p:txBody>
        </p:sp>
      </p:grpSp>
      <p:grpSp>
        <p:nvGrpSpPr>
          <p:cNvPr id="19" name="Group 18"/>
          <p:cNvGrpSpPr/>
          <p:nvPr/>
        </p:nvGrpSpPr>
        <p:grpSpPr>
          <a:xfrm>
            <a:off x="5580112" y="3186915"/>
            <a:ext cx="2539483" cy="1048024"/>
            <a:chOff x="803640" y="3362835"/>
            <a:chExt cx="2059657" cy="1048024"/>
          </a:xfrm>
        </p:grpSpPr>
        <p:sp>
          <p:nvSpPr>
            <p:cNvPr id="20" name="TextBox 19"/>
            <p:cNvSpPr txBox="1"/>
            <p:nvPr/>
          </p:nvSpPr>
          <p:spPr>
            <a:xfrm>
              <a:off x="803640" y="3579862"/>
              <a:ext cx="2059657" cy="830997"/>
            </a:xfrm>
            <a:prstGeom prst="rect">
              <a:avLst/>
            </a:prstGeom>
            <a:noFill/>
          </p:spPr>
          <p:txBody>
            <a:bodyPr wrap="square" rtlCol="0">
              <a:spAutoFit/>
            </a:bodyPr>
            <a:lstStyle/>
            <a:p>
              <a:r>
                <a:rPr lang="ar-DZ" altLang="ko-KR" sz="16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400" dirty="0">
                <a:solidFill>
                  <a:schemeClr val="tx1">
                    <a:lumMod val="75000"/>
                    <a:lumOff val="25000"/>
                  </a:schemeClr>
                </a:solidFill>
                <a:latin typeface="Al Tarikh" pitchFamily="2" charset="-78"/>
                <a:cs typeface="Al Tarikh" pitchFamily="2" charset="-78"/>
              </a:endParaRPr>
            </a:p>
          </p:txBody>
        </p:sp>
        <p:sp>
          <p:nvSpPr>
            <p:cNvPr id="21" name="TextBox 20"/>
            <p:cNvSpPr txBox="1"/>
            <p:nvPr/>
          </p:nvSpPr>
          <p:spPr>
            <a:xfrm>
              <a:off x="803640" y="3362835"/>
              <a:ext cx="2059657" cy="338554"/>
            </a:xfrm>
            <a:prstGeom prst="rect">
              <a:avLst/>
            </a:prstGeom>
            <a:noFill/>
          </p:spPr>
          <p:txBody>
            <a:bodyPr wrap="square" rtlCol="0">
              <a:spAutoFit/>
            </a:bodyPr>
            <a:lstStyle/>
            <a:p>
              <a:r>
                <a:rPr lang="ar-SA" altLang="ko-KR" sz="1600" b="1" dirty="0">
                  <a:solidFill>
                    <a:schemeClr val="tx1">
                      <a:lumMod val="75000"/>
                      <a:lumOff val="25000"/>
                    </a:schemeClr>
                  </a:solidFill>
                  <a:latin typeface="Al Tarikh" pitchFamily="2" charset="-78"/>
                  <a:cs typeface="Al Tarikh" pitchFamily="2" charset="-78"/>
                </a:rPr>
                <a:t>أكتب هنا عنوان فرعي</a:t>
              </a:r>
              <a:endParaRPr lang="ko-KR" altLang="en-US" sz="1600" b="1" dirty="0">
                <a:solidFill>
                  <a:schemeClr val="tx1">
                    <a:lumMod val="75000"/>
                    <a:lumOff val="25000"/>
                  </a:schemeClr>
                </a:solidFill>
                <a:latin typeface="Al Tarikh" pitchFamily="2" charset="-78"/>
                <a:cs typeface="Al Tarikh" pitchFamily="2" charset="-78"/>
              </a:endParaRPr>
            </a:p>
          </p:txBody>
        </p:sp>
      </p:grpSp>
      <p:grpSp>
        <p:nvGrpSpPr>
          <p:cNvPr id="22" name="Group 21"/>
          <p:cNvGrpSpPr/>
          <p:nvPr/>
        </p:nvGrpSpPr>
        <p:grpSpPr>
          <a:xfrm>
            <a:off x="1024405" y="1851670"/>
            <a:ext cx="2539483" cy="1048024"/>
            <a:chOff x="803640" y="3362835"/>
            <a:chExt cx="2059657" cy="1048024"/>
          </a:xfrm>
        </p:grpSpPr>
        <p:sp>
          <p:nvSpPr>
            <p:cNvPr id="23" name="TextBox 22"/>
            <p:cNvSpPr txBox="1"/>
            <p:nvPr/>
          </p:nvSpPr>
          <p:spPr>
            <a:xfrm>
              <a:off x="803640" y="3579862"/>
              <a:ext cx="2059657" cy="830997"/>
            </a:xfrm>
            <a:prstGeom prst="rect">
              <a:avLst/>
            </a:prstGeom>
            <a:noFill/>
          </p:spPr>
          <p:txBody>
            <a:bodyPr wrap="square" rtlCol="0">
              <a:spAutoFit/>
            </a:bodyPr>
            <a:lstStyle/>
            <a:p>
              <a:pPr algn="ctr"/>
              <a:r>
                <a:rPr lang="ar-DZ" altLang="ko-KR" sz="16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400" dirty="0">
                <a:solidFill>
                  <a:schemeClr val="tx1">
                    <a:lumMod val="75000"/>
                    <a:lumOff val="25000"/>
                  </a:schemeClr>
                </a:solidFill>
                <a:latin typeface="Al Tarikh" pitchFamily="2" charset="-78"/>
                <a:cs typeface="Al Tarikh" pitchFamily="2" charset="-78"/>
              </a:endParaRPr>
            </a:p>
          </p:txBody>
        </p:sp>
        <p:sp>
          <p:nvSpPr>
            <p:cNvPr id="24" name="TextBox 23"/>
            <p:cNvSpPr txBox="1"/>
            <p:nvPr/>
          </p:nvSpPr>
          <p:spPr>
            <a:xfrm>
              <a:off x="803640" y="3362835"/>
              <a:ext cx="2059657" cy="338554"/>
            </a:xfrm>
            <a:prstGeom prst="rect">
              <a:avLst/>
            </a:prstGeom>
            <a:noFill/>
          </p:spPr>
          <p:txBody>
            <a:bodyPr wrap="square" rtlCol="0">
              <a:spAutoFit/>
            </a:bodyPr>
            <a:lstStyle/>
            <a:p>
              <a:pPr algn="r"/>
              <a:r>
                <a:rPr lang="ar-SA" altLang="ko-KR" sz="1600" b="1" dirty="0">
                  <a:solidFill>
                    <a:schemeClr val="tx1">
                      <a:lumMod val="75000"/>
                      <a:lumOff val="25000"/>
                    </a:schemeClr>
                  </a:solidFill>
                  <a:latin typeface="Al Tarikh" pitchFamily="2" charset="-78"/>
                  <a:cs typeface="Al Tarikh" pitchFamily="2" charset="-78"/>
                </a:rPr>
                <a:t>أكتب هنا عنوان فرعي</a:t>
              </a:r>
              <a:endParaRPr lang="ko-KR" altLang="en-US" sz="1600" b="1" dirty="0">
                <a:solidFill>
                  <a:schemeClr val="tx1">
                    <a:lumMod val="75000"/>
                    <a:lumOff val="25000"/>
                  </a:schemeClr>
                </a:solidFill>
                <a:latin typeface="Al Tarikh" pitchFamily="2" charset="-78"/>
                <a:cs typeface="Al Tarikh" pitchFamily="2" charset="-78"/>
              </a:endParaRPr>
            </a:p>
          </p:txBody>
        </p:sp>
      </p:grpSp>
      <p:grpSp>
        <p:nvGrpSpPr>
          <p:cNvPr id="25" name="Group 24"/>
          <p:cNvGrpSpPr/>
          <p:nvPr/>
        </p:nvGrpSpPr>
        <p:grpSpPr>
          <a:xfrm>
            <a:off x="330843" y="3415082"/>
            <a:ext cx="2539483" cy="1048024"/>
            <a:chOff x="803640" y="3362835"/>
            <a:chExt cx="2059657" cy="1048024"/>
          </a:xfrm>
        </p:grpSpPr>
        <p:sp>
          <p:nvSpPr>
            <p:cNvPr id="26" name="TextBox 25"/>
            <p:cNvSpPr txBox="1"/>
            <p:nvPr/>
          </p:nvSpPr>
          <p:spPr>
            <a:xfrm>
              <a:off x="803640" y="3579862"/>
              <a:ext cx="2059657" cy="830997"/>
            </a:xfrm>
            <a:prstGeom prst="rect">
              <a:avLst/>
            </a:prstGeom>
            <a:noFill/>
          </p:spPr>
          <p:txBody>
            <a:bodyPr wrap="square" rtlCol="0">
              <a:spAutoFit/>
            </a:bodyPr>
            <a:lstStyle/>
            <a:p>
              <a:pPr algn="r"/>
              <a:r>
                <a:rPr lang="ar-DZ" altLang="ko-KR" sz="16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400" dirty="0">
                <a:solidFill>
                  <a:schemeClr val="tx1">
                    <a:lumMod val="75000"/>
                    <a:lumOff val="25000"/>
                  </a:schemeClr>
                </a:solidFill>
                <a:latin typeface="Al Tarikh" pitchFamily="2" charset="-78"/>
                <a:cs typeface="Al Tarikh" pitchFamily="2" charset="-78"/>
              </a:endParaRPr>
            </a:p>
          </p:txBody>
        </p:sp>
        <p:sp>
          <p:nvSpPr>
            <p:cNvPr id="27" name="TextBox 26"/>
            <p:cNvSpPr txBox="1"/>
            <p:nvPr/>
          </p:nvSpPr>
          <p:spPr>
            <a:xfrm>
              <a:off x="803640" y="3362835"/>
              <a:ext cx="2059657" cy="307777"/>
            </a:xfrm>
            <a:prstGeom prst="rect">
              <a:avLst/>
            </a:prstGeom>
            <a:noFill/>
          </p:spPr>
          <p:txBody>
            <a:bodyPr wrap="square" rtlCol="0">
              <a:spAutoFit/>
            </a:bodyPr>
            <a:lstStyle/>
            <a:p>
              <a:pPr algn="r"/>
              <a:r>
                <a:rPr lang="ar-SA" altLang="ko-KR" sz="1400" b="1" dirty="0">
                  <a:solidFill>
                    <a:schemeClr val="tx1">
                      <a:lumMod val="75000"/>
                      <a:lumOff val="25000"/>
                    </a:schemeClr>
                  </a:solidFill>
                  <a:latin typeface="Al Tarikh" pitchFamily="2" charset="-78"/>
                  <a:cs typeface="Al Tarikh" pitchFamily="2" charset="-78"/>
                </a:rPr>
                <a:t>أكتب هنا عنوان فرعي</a:t>
              </a:r>
              <a:endParaRPr lang="ko-KR" altLang="en-US" sz="1400" b="1" dirty="0">
                <a:solidFill>
                  <a:schemeClr val="tx1">
                    <a:lumMod val="75000"/>
                    <a:lumOff val="25000"/>
                  </a:schemeClr>
                </a:solidFill>
                <a:latin typeface="Al Tarikh" pitchFamily="2" charset="-78"/>
                <a:cs typeface="Al Tarikh" pitchFamily="2" charset="-78"/>
              </a:endParaRPr>
            </a:p>
          </p:txBody>
        </p:sp>
      </p:grpSp>
      <p:sp>
        <p:nvSpPr>
          <p:cNvPr id="29" name="Text Placeholder 13"/>
          <p:cNvSpPr txBox="1">
            <a:spLocks/>
          </p:cNvSpPr>
          <p:nvPr/>
        </p:nvSpPr>
        <p:spPr>
          <a:xfrm rot="458666">
            <a:off x="3315866" y="3804253"/>
            <a:ext cx="1853006" cy="534558"/>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10000"/>
              </a:lnSpc>
              <a:buNone/>
            </a:pPr>
            <a:r>
              <a:rPr lang="ar-SA" altLang="ko-KR" sz="2400" b="1" dirty="0">
                <a:solidFill>
                  <a:schemeClr val="tx2"/>
                </a:solidFill>
                <a:latin typeface="Al Tarikh" pitchFamily="2" charset="-78"/>
                <a:cs typeface="Al Tarikh" pitchFamily="2" charset="-78"/>
              </a:rPr>
              <a:t>شرح المحتوى</a:t>
            </a:r>
            <a:endParaRPr lang="en-US" altLang="ko-KR" sz="2400" b="1" dirty="0">
              <a:solidFill>
                <a:schemeClr val="tx2"/>
              </a:solidFill>
              <a:latin typeface="Al Tarikh" pitchFamily="2" charset="-78"/>
              <a:cs typeface="Al Tarikh" pitchFamily="2" charset="-78"/>
            </a:endParaRPr>
          </a:p>
        </p:txBody>
      </p:sp>
      <p:sp>
        <p:nvSpPr>
          <p:cNvPr id="30" name="Text Placeholder 13"/>
          <p:cNvSpPr txBox="1">
            <a:spLocks/>
          </p:cNvSpPr>
          <p:nvPr/>
        </p:nvSpPr>
        <p:spPr>
          <a:xfrm rot="583725">
            <a:off x="3253609" y="2997653"/>
            <a:ext cx="1837115" cy="534558"/>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10000"/>
              </a:lnSpc>
              <a:buNone/>
            </a:pPr>
            <a:r>
              <a:rPr lang="ar-SA" altLang="ko-KR" sz="2400" b="1" dirty="0">
                <a:solidFill>
                  <a:schemeClr val="tx2"/>
                </a:solidFill>
                <a:latin typeface="Al Tarikh" pitchFamily="2" charset="-78"/>
                <a:cs typeface="Al Tarikh" pitchFamily="2" charset="-78"/>
              </a:rPr>
              <a:t>شرح المحتوى</a:t>
            </a:r>
            <a:endParaRPr lang="en-US" altLang="ko-KR" sz="2400" b="1" dirty="0">
              <a:solidFill>
                <a:schemeClr val="tx2"/>
              </a:solidFill>
              <a:latin typeface="Al Tarikh" pitchFamily="2" charset="-78"/>
              <a:cs typeface="Al Tarikh" pitchFamily="2" charset="-78"/>
            </a:endParaRPr>
          </a:p>
        </p:txBody>
      </p:sp>
      <p:sp>
        <p:nvSpPr>
          <p:cNvPr id="31" name="Text Placeholder 13"/>
          <p:cNvSpPr txBox="1">
            <a:spLocks/>
          </p:cNvSpPr>
          <p:nvPr/>
        </p:nvSpPr>
        <p:spPr>
          <a:xfrm rot="500431">
            <a:off x="4022776" y="2374257"/>
            <a:ext cx="1837115" cy="534558"/>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10000"/>
              </a:lnSpc>
              <a:buNone/>
            </a:pPr>
            <a:r>
              <a:rPr lang="ar-SA" altLang="ko-KR" sz="2400" b="1" dirty="0">
                <a:solidFill>
                  <a:schemeClr val="tx2"/>
                </a:solidFill>
                <a:latin typeface="Al Tarikh" pitchFamily="2" charset="-78"/>
                <a:cs typeface="Al Tarikh" pitchFamily="2" charset="-78"/>
              </a:rPr>
              <a:t>شرح المحتوى</a:t>
            </a:r>
            <a:endParaRPr lang="en-US" altLang="ko-KR" sz="2400" b="1" dirty="0">
              <a:solidFill>
                <a:schemeClr val="tx2"/>
              </a:solidFill>
              <a:latin typeface="Al Tarikh" pitchFamily="2" charset="-78"/>
              <a:cs typeface="Al Tarikh" pitchFamily="2" charset="-78"/>
            </a:endParaRPr>
          </a:p>
        </p:txBody>
      </p:sp>
    </p:spTree>
    <p:extLst>
      <p:ext uri="{BB962C8B-B14F-4D97-AF65-F5344CB8AC3E}">
        <p14:creationId xmlns:p14="http://schemas.microsoft.com/office/powerpoint/2010/main" val="222382855"/>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4914092" y="1610939"/>
            <a:ext cx="972000" cy="972000"/>
            <a:chOff x="4914092" y="1771869"/>
            <a:chExt cx="972000" cy="972000"/>
          </a:xfrm>
        </p:grpSpPr>
        <p:sp>
          <p:nvSpPr>
            <p:cNvPr id="8" name="Rectangle 7"/>
            <p:cNvSpPr/>
            <p:nvPr/>
          </p:nvSpPr>
          <p:spPr>
            <a:xfrm>
              <a:off x="4914092" y="1771869"/>
              <a:ext cx="972000" cy="972000"/>
            </a:xfrm>
            <a:prstGeom prst="rect">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latin typeface="Al Tarikh" pitchFamily="2" charset="-78"/>
                <a:cs typeface="Al Tarikh" pitchFamily="2" charset="-78"/>
              </a:endParaRPr>
            </a:p>
          </p:txBody>
        </p:sp>
        <p:sp>
          <p:nvSpPr>
            <p:cNvPr id="20" name="Rectangle 19"/>
            <p:cNvSpPr/>
            <p:nvPr/>
          </p:nvSpPr>
          <p:spPr>
            <a:xfrm>
              <a:off x="5004048" y="1861825"/>
              <a:ext cx="792088" cy="79208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21" name="Group 20"/>
          <p:cNvGrpSpPr/>
          <p:nvPr/>
        </p:nvGrpSpPr>
        <p:grpSpPr>
          <a:xfrm>
            <a:off x="4362030" y="2151194"/>
            <a:ext cx="972000" cy="972000"/>
            <a:chOff x="4362030" y="2312124"/>
            <a:chExt cx="972000" cy="972000"/>
          </a:xfrm>
        </p:grpSpPr>
        <p:sp>
          <p:nvSpPr>
            <p:cNvPr id="7" name="Rectangle 6"/>
            <p:cNvSpPr/>
            <p:nvPr/>
          </p:nvSpPr>
          <p:spPr>
            <a:xfrm>
              <a:off x="4362030" y="2312124"/>
              <a:ext cx="972000" cy="972000"/>
            </a:xfrm>
            <a:prstGeom prst="rect">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9" name="Rectangle 18"/>
            <p:cNvSpPr/>
            <p:nvPr/>
          </p:nvSpPr>
          <p:spPr>
            <a:xfrm>
              <a:off x="4451986" y="2402080"/>
              <a:ext cx="792088" cy="79208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16" name="Group 15"/>
          <p:cNvGrpSpPr/>
          <p:nvPr/>
        </p:nvGrpSpPr>
        <p:grpSpPr>
          <a:xfrm>
            <a:off x="3809969" y="2691449"/>
            <a:ext cx="972000" cy="972000"/>
            <a:chOff x="3809969" y="2852379"/>
            <a:chExt cx="972000" cy="972000"/>
          </a:xfrm>
        </p:grpSpPr>
        <p:sp>
          <p:nvSpPr>
            <p:cNvPr id="6" name="Rectangle 5"/>
            <p:cNvSpPr/>
            <p:nvPr/>
          </p:nvSpPr>
          <p:spPr>
            <a:xfrm>
              <a:off x="3809969" y="2852379"/>
              <a:ext cx="972000" cy="972000"/>
            </a:xfrm>
            <a:prstGeom prst="rect">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7" name="Rectangle 16"/>
            <p:cNvSpPr/>
            <p:nvPr/>
          </p:nvSpPr>
          <p:spPr>
            <a:xfrm>
              <a:off x="3896308" y="2960162"/>
              <a:ext cx="792088" cy="79208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sp>
        <p:nvSpPr>
          <p:cNvPr id="2" name="Text Placeholder 1"/>
          <p:cNvSpPr>
            <a:spLocks noGrp="1"/>
          </p:cNvSpPr>
          <p:nvPr>
            <p:ph type="body" sz="quarter" idx="10"/>
          </p:nvPr>
        </p:nvSpPr>
        <p:spPr/>
        <p:txBody>
          <a:bodyPr/>
          <a:lstStyle/>
          <a:p>
            <a:r>
              <a:rPr lang="ar-SA" altLang="ko-KR" dirty="0">
                <a:latin typeface="Al Tarikh" pitchFamily="2" charset="-78"/>
                <a:cs typeface="Al Tarikh" pitchFamily="2" charset="-78"/>
              </a:rPr>
              <a:t>عنوان الشريحة الكامل</a:t>
            </a:r>
            <a:endParaRPr lang="ko-KR" altLang="en-US" dirty="0">
              <a:latin typeface="Al Tarikh" pitchFamily="2" charset="-78"/>
              <a:cs typeface="Al Tarikh" pitchFamily="2" charset="-78"/>
            </a:endParaRPr>
          </a:p>
        </p:txBody>
      </p:sp>
      <p:sp>
        <p:nvSpPr>
          <p:cNvPr id="3" name="Text Placeholder 2"/>
          <p:cNvSpPr>
            <a:spLocks noGrp="1"/>
          </p:cNvSpPr>
          <p:nvPr>
            <p:ph type="body" sz="quarter" idx="11"/>
          </p:nvPr>
        </p:nvSpPr>
        <p:spPr>
          <a:xfrm>
            <a:off x="0" y="627534"/>
            <a:ext cx="9144000" cy="288032"/>
          </a:xfrm>
        </p:spPr>
        <p:txBody>
          <a:bodyPr/>
          <a:lstStyle/>
          <a:p>
            <a:pPr lvl="0"/>
            <a:r>
              <a:rPr lang="ar-SA" altLang="ko-KR" sz="1600" dirty="0">
                <a:latin typeface="Al Tarikh" pitchFamily="2" charset="-78"/>
                <a:cs typeface="Al Tarikh" pitchFamily="2" charset="-78"/>
              </a:rPr>
              <a:t>أكتب هنا عنوان فرعي يشرح المحتوى</a:t>
            </a:r>
            <a:endParaRPr lang="en-US" altLang="ko-KR" sz="1600" dirty="0">
              <a:latin typeface="Al Tarikh" pitchFamily="2" charset="-78"/>
              <a:cs typeface="Al Tarikh" pitchFamily="2" charset="-78"/>
            </a:endParaRPr>
          </a:p>
        </p:txBody>
      </p:sp>
      <p:sp>
        <p:nvSpPr>
          <p:cNvPr id="10" name="Block Arc 14"/>
          <p:cNvSpPr/>
          <p:nvPr/>
        </p:nvSpPr>
        <p:spPr>
          <a:xfrm rot="16200000">
            <a:off x="5293630" y="1829775"/>
            <a:ext cx="333413" cy="333630"/>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1" name="Rectangle 36"/>
          <p:cNvSpPr/>
          <p:nvPr/>
        </p:nvSpPr>
        <p:spPr>
          <a:xfrm>
            <a:off x="4781969" y="2391254"/>
            <a:ext cx="303765" cy="253924"/>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12" name="Rectangle 16"/>
          <p:cNvSpPr/>
          <p:nvPr/>
        </p:nvSpPr>
        <p:spPr>
          <a:xfrm rot="2700000">
            <a:off x="4298921" y="2879439"/>
            <a:ext cx="223629" cy="425465"/>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grpSp>
        <p:nvGrpSpPr>
          <p:cNvPr id="15" name="Group 14"/>
          <p:cNvGrpSpPr/>
          <p:nvPr/>
        </p:nvGrpSpPr>
        <p:grpSpPr>
          <a:xfrm>
            <a:off x="3257908" y="3231705"/>
            <a:ext cx="972000" cy="972000"/>
            <a:chOff x="3257908" y="3392635"/>
            <a:chExt cx="972000" cy="972000"/>
          </a:xfrm>
        </p:grpSpPr>
        <p:sp>
          <p:nvSpPr>
            <p:cNvPr id="4" name="Rectangle 3"/>
            <p:cNvSpPr/>
            <p:nvPr/>
          </p:nvSpPr>
          <p:spPr>
            <a:xfrm>
              <a:off x="3257908" y="3392635"/>
              <a:ext cx="972000" cy="972000"/>
            </a:xfrm>
            <a:prstGeom prst="rect">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9" name="Rectangle 8"/>
            <p:cNvSpPr/>
            <p:nvPr/>
          </p:nvSpPr>
          <p:spPr>
            <a:xfrm>
              <a:off x="3347864" y="3482591"/>
              <a:ext cx="792088" cy="79208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sp>
        <p:nvSpPr>
          <p:cNvPr id="13" name="Rounded Rectangle 27"/>
          <p:cNvSpPr/>
          <p:nvPr/>
        </p:nvSpPr>
        <p:spPr>
          <a:xfrm>
            <a:off x="3579373" y="3591320"/>
            <a:ext cx="329069" cy="252769"/>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nvGrpSpPr>
          <p:cNvPr id="35" name="Group 34">
            <a:extLst>
              <a:ext uri="{FF2B5EF4-FFF2-40B4-BE49-F238E27FC236}">
                <a16:creationId xmlns:a16="http://schemas.microsoft.com/office/drawing/2014/main" id="{AEFBE285-2096-A24D-BD1A-C7A9FB896759}"/>
              </a:ext>
            </a:extLst>
          </p:cNvPr>
          <p:cNvGrpSpPr/>
          <p:nvPr/>
        </p:nvGrpSpPr>
        <p:grpSpPr>
          <a:xfrm>
            <a:off x="2146096" y="1191618"/>
            <a:ext cx="2539483" cy="1048024"/>
            <a:chOff x="803640" y="3362835"/>
            <a:chExt cx="2059657" cy="1048024"/>
          </a:xfrm>
        </p:grpSpPr>
        <p:sp>
          <p:nvSpPr>
            <p:cNvPr id="36" name="TextBox 35">
              <a:extLst>
                <a:ext uri="{FF2B5EF4-FFF2-40B4-BE49-F238E27FC236}">
                  <a16:creationId xmlns:a16="http://schemas.microsoft.com/office/drawing/2014/main" id="{B0A101D3-8DA2-7140-82D6-B5265E426C9B}"/>
                </a:ext>
              </a:extLst>
            </p:cNvPr>
            <p:cNvSpPr txBox="1"/>
            <p:nvPr/>
          </p:nvSpPr>
          <p:spPr>
            <a:xfrm>
              <a:off x="803640" y="3579862"/>
              <a:ext cx="2059657" cy="830997"/>
            </a:xfrm>
            <a:prstGeom prst="rect">
              <a:avLst/>
            </a:prstGeom>
            <a:noFill/>
          </p:spPr>
          <p:txBody>
            <a:bodyPr wrap="square" rtlCol="0">
              <a:spAutoFit/>
            </a:bodyPr>
            <a:lstStyle/>
            <a:p>
              <a:pPr algn="ctr"/>
              <a:r>
                <a:rPr lang="ar-DZ" altLang="ko-KR" sz="16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400" dirty="0">
                <a:solidFill>
                  <a:schemeClr val="tx1">
                    <a:lumMod val="75000"/>
                    <a:lumOff val="25000"/>
                  </a:schemeClr>
                </a:solidFill>
                <a:latin typeface="Al Tarikh" pitchFamily="2" charset="-78"/>
                <a:cs typeface="Al Tarikh" pitchFamily="2" charset="-78"/>
              </a:endParaRPr>
            </a:p>
          </p:txBody>
        </p:sp>
        <p:sp>
          <p:nvSpPr>
            <p:cNvPr id="37" name="TextBox 36">
              <a:extLst>
                <a:ext uri="{FF2B5EF4-FFF2-40B4-BE49-F238E27FC236}">
                  <a16:creationId xmlns:a16="http://schemas.microsoft.com/office/drawing/2014/main" id="{16E30AAE-8186-774E-8803-17AAC8C6B488}"/>
                </a:ext>
              </a:extLst>
            </p:cNvPr>
            <p:cNvSpPr txBox="1"/>
            <p:nvPr/>
          </p:nvSpPr>
          <p:spPr>
            <a:xfrm>
              <a:off x="803640" y="3362835"/>
              <a:ext cx="2059657" cy="338554"/>
            </a:xfrm>
            <a:prstGeom prst="rect">
              <a:avLst/>
            </a:prstGeom>
            <a:noFill/>
          </p:spPr>
          <p:txBody>
            <a:bodyPr wrap="square" rtlCol="0">
              <a:spAutoFit/>
            </a:bodyPr>
            <a:lstStyle/>
            <a:p>
              <a:pPr algn="r"/>
              <a:r>
                <a:rPr lang="ar-SA" altLang="ko-KR" sz="1600" b="1" dirty="0">
                  <a:solidFill>
                    <a:schemeClr val="tx1">
                      <a:lumMod val="75000"/>
                      <a:lumOff val="25000"/>
                    </a:schemeClr>
                  </a:solidFill>
                  <a:latin typeface="Al Tarikh" pitchFamily="2" charset="-78"/>
                  <a:cs typeface="Al Tarikh" pitchFamily="2" charset="-78"/>
                </a:rPr>
                <a:t>أكتب هنا عنوان فرعي</a:t>
              </a:r>
              <a:endParaRPr lang="ko-KR" altLang="en-US" sz="1600" b="1" dirty="0">
                <a:solidFill>
                  <a:schemeClr val="tx1">
                    <a:lumMod val="75000"/>
                    <a:lumOff val="25000"/>
                  </a:schemeClr>
                </a:solidFill>
                <a:latin typeface="Al Tarikh" pitchFamily="2" charset="-78"/>
                <a:cs typeface="Al Tarikh" pitchFamily="2" charset="-78"/>
              </a:endParaRPr>
            </a:p>
          </p:txBody>
        </p:sp>
      </p:grpSp>
      <p:grpSp>
        <p:nvGrpSpPr>
          <p:cNvPr id="38" name="Group 37">
            <a:extLst>
              <a:ext uri="{FF2B5EF4-FFF2-40B4-BE49-F238E27FC236}">
                <a16:creationId xmlns:a16="http://schemas.microsoft.com/office/drawing/2014/main" id="{0F5E52FD-85D6-DA4A-BC90-EF8E613D56B2}"/>
              </a:ext>
            </a:extLst>
          </p:cNvPr>
          <p:cNvGrpSpPr/>
          <p:nvPr/>
        </p:nvGrpSpPr>
        <p:grpSpPr>
          <a:xfrm>
            <a:off x="935467" y="2456669"/>
            <a:ext cx="2539483" cy="1048024"/>
            <a:chOff x="803640" y="3362835"/>
            <a:chExt cx="2059657" cy="1048024"/>
          </a:xfrm>
        </p:grpSpPr>
        <p:sp>
          <p:nvSpPr>
            <p:cNvPr id="39" name="TextBox 38">
              <a:extLst>
                <a:ext uri="{FF2B5EF4-FFF2-40B4-BE49-F238E27FC236}">
                  <a16:creationId xmlns:a16="http://schemas.microsoft.com/office/drawing/2014/main" id="{0E10966B-1D56-A740-BDD8-36A47E950A4A}"/>
                </a:ext>
              </a:extLst>
            </p:cNvPr>
            <p:cNvSpPr txBox="1"/>
            <p:nvPr/>
          </p:nvSpPr>
          <p:spPr>
            <a:xfrm>
              <a:off x="803640" y="3579862"/>
              <a:ext cx="2059657" cy="830997"/>
            </a:xfrm>
            <a:prstGeom prst="rect">
              <a:avLst/>
            </a:prstGeom>
            <a:noFill/>
          </p:spPr>
          <p:txBody>
            <a:bodyPr wrap="square" rtlCol="0">
              <a:spAutoFit/>
            </a:bodyPr>
            <a:lstStyle/>
            <a:p>
              <a:pPr algn="ctr"/>
              <a:r>
                <a:rPr lang="ar-DZ" altLang="ko-KR" sz="16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400" dirty="0">
                <a:solidFill>
                  <a:schemeClr val="tx1">
                    <a:lumMod val="75000"/>
                    <a:lumOff val="25000"/>
                  </a:schemeClr>
                </a:solidFill>
                <a:latin typeface="Al Tarikh" pitchFamily="2" charset="-78"/>
                <a:cs typeface="Al Tarikh" pitchFamily="2" charset="-78"/>
              </a:endParaRPr>
            </a:p>
          </p:txBody>
        </p:sp>
        <p:sp>
          <p:nvSpPr>
            <p:cNvPr id="40" name="TextBox 39">
              <a:extLst>
                <a:ext uri="{FF2B5EF4-FFF2-40B4-BE49-F238E27FC236}">
                  <a16:creationId xmlns:a16="http://schemas.microsoft.com/office/drawing/2014/main" id="{9E6A5A56-D885-F647-AED6-049C36D90B86}"/>
                </a:ext>
              </a:extLst>
            </p:cNvPr>
            <p:cNvSpPr txBox="1"/>
            <p:nvPr/>
          </p:nvSpPr>
          <p:spPr>
            <a:xfrm>
              <a:off x="803640" y="3362835"/>
              <a:ext cx="2059657" cy="338554"/>
            </a:xfrm>
            <a:prstGeom prst="rect">
              <a:avLst/>
            </a:prstGeom>
            <a:noFill/>
          </p:spPr>
          <p:txBody>
            <a:bodyPr wrap="square" rtlCol="0">
              <a:spAutoFit/>
            </a:bodyPr>
            <a:lstStyle/>
            <a:p>
              <a:pPr algn="r"/>
              <a:r>
                <a:rPr lang="ar-SA" altLang="ko-KR" sz="1600" b="1" dirty="0">
                  <a:solidFill>
                    <a:schemeClr val="tx1">
                      <a:lumMod val="75000"/>
                      <a:lumOff val="25000"/>
                    </a:schemeClr>
                  </a:solidFill>
                  <a:latin typeface="Al Tarikh" pitchFamily="2" charset="-78"/>
                  <a:cs typeface="Al Tarikh" pitchFamily="2" charset="-78"/>
                </a:rPr>
                <a:t>أكتب هنا عنوان فرعي</a:t>
              </a:r>
              <a:endParaRPr lang="ko-KR" altLang="en-US" sz="1600" b="1" dirty="0">
                <a:solidFill>
                  <a:schemeClr val="tx1">
                    <a:lumMod val="75000"/>
                    <a:lumOff val="25000"/>
                  </a:schemeClr>
                </a:solidFill>
                <a:latin typeface="Al Tarikh" pitchFamily="2" charset="-78"/>
                <a:cs typeface="Al Tarikh" pitchFamily="2" charset="-78"/>
              </a:endParaRPr>
            </a:p>
          </p:txBody>
        </p:sp>
      </p:grpSp>
      <p:grpSp>
        <p:nvGrpSpPr>
          <p:cNvPr id="41" name="Group 40">
            <a:extLst>
              <a:ext uri="{FF2B5EF4-FFF2-40B4-BE49-F238E27FC236}">
                <a16:creationId xmlns:a16="http://schemas.microsoft.com/office/drawing/2014/main" id="{A8F381DC-5D39-C044-94D7-0E05497080E0}"/>
              </a:ext>
            </a:extLst>
          </p:cNvPr>
          <p:cNvGrpSpPr/>
          <p:nvPr/>
        </p:nvGrpSpPr>
        <p:grpSpPr>
          <a:xfrm>
            <a:off x="4396011" y="3774543"/>
            <a:ext cx="2539483" cy="1048024"/>
            <a:chOff x="803640" y="3362835"/>
            <a:chExt cx="2059657" cy="1048024"/>
          </a:xfrm>
        </p:grpSpPr>
        <p:sp>
          <p:nvSpPr>
            <p:cNvPr id="42" name="TextBox 41">
              <a:extLst>
                <a:ext uri="{FF2B5EF4-FFF2-40B4-BE49-F238E27FC236}">
                  <a16:creationId xmlns:a16="http://schemas.microsoft.com/office/drawing/2014/main" id="{D92BB60F-69F3-EA4F-812C-2577AC8215EA}"/>
                </a:ext>
              </a:extLst>
            </p:cNvPr>
            <p:cNvSpPr txBox="1"/>
            <p:nvPr/>
          </p:nvSpPr>
          <p:spPr>
            <a:xfrm>
              <a:off x="803640" y="3579862"/>
              <a:ext cx="2059657" cy="830997"/>
            </a:xfrm>
            <a:prstGeom prst="rect">
              <a:avLst/>
            </a:prstGeom>
            <a:noFill/>
          </p:spPr>
          <p:txBody>
            <a:bodyPr wrap="square" rtlCol="0">
              <a:spAutoFit/>
            </a:bodyPr>
            <a:lstStyle/>
            <a:p>
              <a:r>
                <a:rPr lang="ar-DZ" altLang="ko-KR" sz="16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400" dirty="0">
                <a:solidFill>
                  <a:schemeClr val="tx1">
                    <a:lumMod val="75000"/>
                    <a:lumOff val="25000"/>
                  </a:schemeClr>
                </a:solidFill>
                <a:latin typeface="Al Tarikh" pitchFamily="2" charset="-78"/>
                <a:cs typeface="Al Tarikh" pitchFamily="2" charset="-78"/>
              </a:endParaRPr>
            </a:p>
          </p:txBody>
        </p:sp>
        <p:sp>
          <p:nvSpPr>
            <p:cNvPr id="43" name="TextBox 42">
              <a:extLst>
                <a:ext uri="{FF2B5EF4-FFF2-40B4-BE49-F238E27FC236}">
                  <a16:creationId xmlns:a16="http://schemas.microsoft.com/office/drawing/2014/main" id="{3DB6951A-069A-CD44-BD01-3847C77F4A31}"/>
                </a:ext>
              </a:extLst>
            </p:cNvPr>
            <p:cNvSpPr txBox="1"/>
            <p:nvPr/>
          </p:nvSpPr>
          <p:spPr>
            <a:xfrm>
              <a:off x="803640" y="3362835"/>
              <a:ext cx="2059657" cy="338554"/>
            </a:xfrm>
            <a:prstGeom prst="rect">
              <a:avLst/>
            </a:prstGeom>
            <a:noFill/>
          </p:spPr>
          <p:txBody>
            <a:bodyPr wrap="square" rtlCol="0">
              <a:spAutoFit/>
            </a:bodyPr>
            <a:lstStyle/>
            <a:p>
              <a:r>
                <a:rPr lang="ar-SA" altLang="ko-KR" sz="1600" b="1" dirty="0">
                  <a:solidFill>
                    <a:schemeClr val="tx1">
                      <a:lumMod val="75000"/>
                      <a:lumOff val="25000"/>
                    </a:schemeClr>
                  </a:solidFill>
                  <a:latin typeface="Al Tarikh" pitchFamily="2" charset="-78"/>
                  <a:cs typeface="Al Tarikh" pitchFamily="2" charset="-78"/>
                </a:rPr>
                <a:t>أكتب هنا عنوان فرعي</a:t>
              </a:r>
              <a:endParaRPr lang="ko-KR" altLang="en-US" sz="1600" b="1" dirty="0">
                <a:solidFill>
                  <a:schemeClr val="tx1">
                    <a:lumMod val="75000"/>
                    <a:lumOff val="25000"/>
                  </a:schemeClr>
                </a:solidFill>
                <a:latin typeface="Al Tarikh" pitchFamily="2" charset="-78"/>
                <a:cs typeface="Al Tarikh" pitchFamily="2" charset="-78"/>
              </a:endParaRPr>
            </a:p>
          </p:txBody>
        </p:sp>
      </p:grpSp>
      <p:grpSp>
        <p:nvGrpSpPr>
          <p:cNvPr id="44" name="Group 43">
            <a:extLst>
              <a:ext uri="{FF2B5EF4-FFF2-40B4-BE49-F238E27FC236}">
                <a16:creationId xmlns:a16="http://schemas.microsoft.com/office/drawing/2014/main" id="{BE75FB18-CE93-DE47-9821-8614319FCEF3}"/>
              </a:ext>
            </a:extLst>
          </p:cNvPr>
          <p:cNvGrpSpPr/>
          <p:nvPr/>
        </p:nvGrpSpPr>
        <p:grpSpPr>
          <a:xfrm>
            <a:off x="5394787" y="2636563"/>
            <a:ext cx="2539483" cy="1048024"/>
            <a:chOff x="803640" y="3362835"/>
            <a:chExt cx="2059657" cy="1048024"/>
          </a:xfrm>
        </p:grpSpPr>
        <p:sp>
          <p:nvSpPr>
            <p:cNvPr id="45" name="TextBox 44">
              <a:extLst>
                <a:ext uri="{FF2B5EF4-FFF2-40B4-BE49-F238E27FC236}">
                  <a16:creationId xmlns:a16="http://schemas.microsoft.com/office/drawing/2014/main" id="{110C6D19-DCBA-F244-A465-1B3BC3B808D8}"/>
                </a:ext>
              </a:extLst>
            </p:cNvPr>
            <p:cNvSpPr txBox="1"/>
            <p:nvPr/>
          </p:nvSpPr>
          <p:spPr>
            <a:xfrm>
              <a:off x="803640" y="3579862"/>
              <a:ext cx="2059657" cy="830997"/>
            </a:xfrm>
            <a:prstGeom prst="rect">
              <a:avLst/>
            </a:prstGeom>
            <a:noFill/>
          </p:spPr>
          <p:txBody>
            <a:bodyPr wrap="square" rtlCol="0">
              <a:spAutoFit/>
            </a:bodyPr>
            <a:lstStyle/>
            <a:p>
              <a:r>
                <a:rPr lang="ar-DZ" altLang="ko-KR" sz="16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400" dirty="0">
                <a:solidFill>
                  <a:schemeClr val="tx1">
                    <a:lumMod val="75000"/>
                    <a:lumOff val="25000"/>
                  </a:schemeClr>
                </a:solidFill>
                <a:latin typeface="Al Tarikh" pitchFamily="2" charset="-78"/>
                <a:cs typeface="Al Tarikh" pitchFamily="2" charset="-78"/>
              </a:endParaRPr>
            </a:p>
          </p:txBody>
        </p:sp>
        <p:sp>
          <p:nvSpPr>
            <p:cNvPr id="46" name="TextBox 45">
              <a:extLst>
                <a:ext uri="{FF2B5EF4-FFF2-40B4-BE49-F238E27FC236}">
                  <a16:creationId xmlns:a16="http://schemas.microsoft.com/office/drawing/2014/main" id="{A3A055CC-F2A2-0C44-B0D9-0D427DC72674}"/>
                </a:ext>
              </a:extLst>
            </p:cNvPr>
            <p:cNvSpPr txBox="1"/>
            <p:nvPr/>
          </p:nvSpPr>
          <p:spPr>
            <a:xfrm>
              <a:off x="803640" y="3362835"/>
              <a:ext cx="2059657" cy="338554"/>
            </a:xfrm>
            <a:prstGeom prst="rect">
              <a:avLst/>
            </a:prstGeom>
            <a:noFill/>
          </p:spPr>
          <p:txBody>
            <a:bodyPr wrap="square" rtlCol="0">
              <a:spAutoFit/>
            </a:bodyPr>
            <a:lstStyle/>
            <a:p>
              <a:r>
                <a:rPr lang="ar-SA" altLang="ko-KR" sz="1600" b="1" dirty="0">
                  <a:solidFill>
                    <a:schemeClr val="tx1">
                      <a:lumMod val="75000"/>
                      <a:lumOff val="25000"/>
                    </a:schemeClr>
                  </a:solidFill>
                  <a:latin typeface="Al Tarikh" pitchFamily="2" charset="-78"/>
                  <a:cs typeface="Al Tarikh" pitchFamily="2" charset="-78"/>
                </a:rPr>
                <a:t>أكتب هنا عنوان فرعي</a:t>
              </a:r>
              <a:endParaRPr lang="ko-KR" altLang="en-US" sz="1600" b="1"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96477188"/>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ar-SA" altLang="ko-KR" dirty="0">
                <a:latin typeface="Al Tarikh" pitchFamily="2" charset="-78"/>
                <a:cs typeface="Al Tarikh" pitchFamily="2" charset="-78"/>
              </a:rPr>
              <a:t>عنوان الشريحة الكامل</a:t>
            </a:r>
            <a:endParaRPr lang="ko-KR" altLang="en-US" dirty="0">
              <a:latin typeface="Al Tarikh" pitchFamily="2" charset="-78"/>
              <a:cs typeface="Al Tarikh" pitchFamily="2" charset="-78"/>
            </a:endParaRPr>
          </a:p>
        </p:txBody>
      </p:sp>
      <p:sp>
        <p:nvSpPr>
          <p:cNvPr id="3" name="Text Placeholder 2"/>
          <p:cNvSpPr>
            <a:spLocks noGrp="1"/>
          </p:cNvSpPr>
          <p:nvPr>
            <p:ph type="body" sz="quarter" idx="11"/>
          </p:nvPr>
        </p:nvSpPr>
        <p:spPr/>
        <p:txBody>
          <a:bodyPr/>
          <a:lstStyle/>
          <a:p>
            <a:pPr lvl="0"/>
            <a:r>
              <a:rPr lang="ar-SA" altLang="ko-KR" dirty="0">
                <a:latin typeface="Al Tarikh" pitchFamily="2" charset="-78"/>
                <a:cs typeface="Al Tarikh" pitchFamily="2" charset="-78"/>
              </a:rPr>
              <a:t>أكتب هنا عنوان فرعي يشرح المحتوى</a:t>
            </a:r>
            <a:endParaRPr lang="en-US" altLang="ko-KR" dirty="0">
              <a:latin typeface="Al Tarikh" pitchFamily="2" charset="-78"/>
              <a:cs typeface="Al Tarikh" pitchFamily="2" charset="-78"/>
            </a:endParaRPr>
          </a:p>
        </p:txBody>
      </p:sp>
      <p:sp>
        <p:nvSpPr>
          <p:cNvPr id="5" name="그림 개체 틀 4">
            <a:extLst>
              <a:ext uri="{FF2B5EF4-FFF2-40B4-BE49-F238E27FC236}">
                <a16:creationId xmlns:a16="http://schemas.microsoft.com/office/drawing/2014/main" id="{E08AE788-70A3-482C-ADAE-16A50CE4E8E7}"/>
              </a:ext>
            </a:extLst>
          </p:cNvPr>
          <p:cNvSpPr>
            <a:spLocks noGrp="1"/>
          </p:cNvSpPr>
          <p:nvPr>
            <p:ph type="pic" idx="14"/>
          </p:nvPr>
        </p:nvSpPr>
        <p:spPr/>
      </p:sp>
      <p:sp>
        <p:nvSpPr>
          <p:cNvPr id="7" name="그림 개체 틀 6">
            <a:extLst>
              <a:ext uri="{FF2B5EF4-FFF2-40B4-BE49-F238E27FC236}">
                <a16:creationId xmlns:a16="http://schemas.microsoft.com/office/drawing/2014/main" id="{CB011B8A-0C8A-44F1-9A0A-0114FCE504D2}"/>
              </a:ext>
            </a:extLst>
          </p:cNvPr>
          <p:cNvSpPr>
            <a:spLocks noGrp="1"/>
          </p:cNvSpPr>
          <p:nvPr>
            <p:ph type="pic" idx="15"/>
          </p:nvPr>
        </p:nvSpPr>
        <p:spPr/>
      </p:sp>
      <p:sp>
        <p:nvSpPr>
          <p:cNvPr id="11" name="그림 개체 틀 10">
            <a:extLst>
              <a:ext uri="{FF2B5EF4-FFF2-40B4-BE49-F238E27FC236}">
                <a16:creationId xmlns:a16="http://schemas.microsoft.com/office/drawing/2014/main" id="{F88ED6E0-3EAB-4F26-924F-9BB185F04661}"/>
              </a:ext>
            </a:extLst>
          </p:cNvPr>
          <p:cNvSpPr>
            <a:spLocks noGrp="1"/>
          </p:cNvSpPr>
          <p:nvPr>
            <p:ph type="pic" idx="16"/>
          </p:nvPr>
        </p:nvSpPr>
        <p:spPr/>
      </p:sp>
      <p:sp>
        <p:nvSpPr>
          <p:cNvPr id="9" name="그림 개체 틀 8">
            <a:extLst>
              <a:ext uri="{FF2B5EF4-FFF2-40B4-BE49-F238E27FC236}">
                <a16:creationId xmlns:a16="http://schemas.microsoft.com/office/drawing/2014/main" id="{4E5C4241-CE70-4F76-A7C1-CBDA67917B3D}"/>
              </a:ext>
            </a:extLst>
          </p:cNvPr>
          <p:cNvSpPr>
            <a:spLocks noGrp="1"/>
          </p:cNvSpPr>
          <p:nvPr>
            <p:ph type="pic" idx="17"/>
          </p:nvPr>
        </p:nvSpPr>
        <p:spPr/>
      </p:sp>
      <p:sp>
        <p:nvSpPr>
          <p:cNvPr id="14" name="그림 개체 틀 13">
            <a:extLst>
              <a:ext uri="{FF2B5EF4-FFF2-40B4-BE49-F238E27FC236}">
                <a16:creationId xmlns:a16="http://schemas.microsoft.com/office/drawing/2014/main" id="{D4E89160-9A36-476D-B617-1F6C4BF355DF}"/>
              </a:ext>
            </a:extLst>
          </p:cNvPr>
          <p:cNvSpPr>
            <a:spLocks noGrp="1"/>
          </p:cNvSpPr>
          <p:nvPr>
            <p:ph type="pic" idx="18"/>
          </p:nvPr>
        </p:nvSpPr>
        <p:spPr/>
      </p:sp>
      <p:sp>
        <p:nvSpPr>
          <p:cNvPr id="20" name="그림 개체 틀 19">
            <a:extLst>
              <a:ext uri="{FF2B5EF4-FFF2-40B4-BE49-F238E27FC236}">
                <a16:creationId xmlns:a16="http://schemas.microsoft.com/office/drawing/2014/main" id="{74F5D7DF-A820-4464-B6C6-D39A3A07CEAD}"/>
              </a:ext>
            </a:extLst>
          </p:cNvPr>
          <p:cNvSpPr>
            <a:spLocks noGrp="1"/>
          </p:cNvSpPr>
          <p:nvPr>
            <p:ph type="pic" idx="19"/>
          </p:nvPr>
        </p:nvSpPr>
        <p:spPr/>
      </p:sp>
      <p:sp>
        <p:nvSpPr>
          <p:cNvPr id="16" name="그림 개체 틀 15">
            <a:extLst>
              <a:ext uri="{FF2B5EF4-FFF2-40B4-BE49-F238E27FC236}">
                <a16:creationId xmlns:a16="http://schemas.microsoft.com/office/drawing/2014/main" id="{017EDE49-9390-412A-B0D4-279DB594BF79}"/>
              </a:ext>
            </a:extLst>
          </p:cNvPr>
          <p:cNvSpPr>
            <a:spLocks noGrp="1"/>
          </p:cNvSpPr>
          <p:nvPr>
            <p:ph type="pic" idx="20"/>
          </p:nvPr>
        </p:nvSpPr>
        <p:spPr/>
      </p:sp>
      <p:sp>
        <p:nvSpPr>
          <p:cNvPr id="18" name="그림 개체 틀 17">
            <a:extLst>
              <a:ext uri="{FF2B5EF4-FFF2-40B4-BE49-F238E27FC236}">
                <a16:creationId xmlns:a16="http://schemas.microsoft.com/office/drawing/2014/main" id="{B768DA26-D3FF-4B89-BD97-A0D8A0C082A9}"/>
              </a:ext>
            </a:extLst>
          </p:cNvPr>
          <p:cNvSpPr>
            <a:spLocks noGrp="1"/>
          </p:cNvSpPr>
          <p:nvPr>
            <p:ph type="pic" idx="21"/>
          </p:nvPr>
        </p:nvSpPr>
        <p:spPr/>
      </p:sp>
      <p:sp>
        <p:nvSpPr>
          <p:cNvPr id="12" name="TextBox 11"/>
          <p:cNvSpPr txBox="1"/>
          <p:nvPr/>
        </p:nvSpPr>
        <p:spPr>
          <a:xfrm>
            <a:off x="3563888" y="1435973"/>
            <a:ext cx="1944216" cy="3046988"/>
          </a:xfrm>
          <a:prstGeom prst="rect">
            <a:avLst/>
          </a:prstGeom>
          <a:noFill/>
        </p:spPr>
        <p:txBody>
          <a:bodyPr wrap="square" rtlCol="0">
            <a:spAutoFit/>
          </a:bodyPr>
          <a:lstStyle/>
          <a:p>
            <a:pPr algn="ctr"/>
            <a:r>
              <a:rPr lang="ar-DZ" altLang="ko-KR" sz="1600" dirty="0">
                <a:solidFill>
                  <a:schemeClr val="tx2"/>
                </a:solidFill>
                <a:latin typeface="Al Tarikh" pitchFamily="2" charset="-78"/>
                <a:cs typeface="Al Tarikh" pitchFamily="2" charset="-78"/>
              </a:rPr>
              <a:t>احصل على عرض تقديمي بوربوينت حديث مصمم بشكل جميل. من السهل تغيير الألوان والصور والنص. يمكنك ببساطة إقناع جمهورك وإضافة لمسة فريدة وجاذبية لعروضك التقديمية. احصل على عرض تقديمي بوربوينت حديث مصمم بشكل جميل. من السهل تغيير الألوان والصور والنص. احصل على عرض تقديمي بوربوينت حديث مصمم بشكل جميل.</a:t>
            </a:r>
            <a:endParaRPr lang="en-US" altLang="ko-KR" sz="1600" dirty="0">
              <a:solidFill>
                <a:schemeClr val="tx2"/>
              </a:solidFill>
              <a:latin typeface="Al Tarikh" pitchFamily="2" charset="-78"/>
              <a:cs typeface="Al Tarikh" pitchFamily="2" charset="-78"/>
            </a:endParaRPr>
          </a:p>
        </p:txBody>
      </p:sp>
    </p:spTree>
    <p:extLst>
      <p:ext uri="{BB962C8B-B14F-4D97-AF65-F5344CB8AC3E}">
        <p14:creationId xmlns:p14="http://schemas.microsoft.com/office/powerpoint/2010/main" val="3391549496"/>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1" name="Group 20480"/>
          <p:cNvGrpSpPr/>
          <p:nvPr/>
        </p:nvGrpSpPr>
        <p:grpSpPr>
          <a:xfrm flipH="1">
            <a:off x="282340" y="1561235"/>
            <a:ext cx="7025063" cy="1816297"/>
            <a:chOff x="1291353" y="1755670"/>
            <a:chExt cx="7025063" cy="1816297"/>
          </a:xfrm>
        </p:grpSpPr>
        <p:sp>
          <p:nvSpPr>
            <p:cNvPr id="22" name="Block Arc 21"/>
            <p:cNvSpPr/>
            <p:nvPr/>
          </p:nvSpPr>
          <p:spPr>
            <a:xfrm>
              <a:off x="6500119" y="1755670"/>
              <a:ext cx="1816297" cy="1816297"/>
            </a:xfrm>
            <a:prstGeom prst="blockArc">
              <a:avLst>
                <a:gd name="adj1" fmla="val 16127381"/>
                <a:gd name="adj2" fmla="val 5490194"/>
                <a:gd name="adj3" fmla="val 4041"/>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latin typeface="Al Tarikh" pitchFamily="2" charset="-78"/>
                <a:cs typeface="Al Tarikh" pitchFamily="2" charset="-78"/>
              </a:endParaRPr>
            </a:p>
          </p:txBody>
        </p:sp>
        <p:sp>
          <p:nvSpPr>
            <p:cNvPr id="20480" name="Rectangle 20479"/>
            <p:cNvSpPr/>
            <p:nvPr/>
          </p:nvSpPr>
          <p:spPr>
            <a:xfrm>
              <a:off x="1291353" y="1755670"/>
              <a:ext cx="6156000" cy="72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4" name="Rectangle 33"/>
            <p:cNvSpPr/>
            <p:nvPr/>
          </p:nvSpPr>
          <p:spPr>
            <a:xfrm>
              <a:off x="2340248" y="3499967"/>
              <a:ext cx="5112000" cy="72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sp>
        <p:nvSpPr>
          <p:cNvPr id="2" name="Text Placeholder 1"/>
          <p:cNvSpPr>
            <a:spLocks noGrp="1"/>
          </p:cNvSpPr>
          <p:nvPr>
            <p:ph type="body" sz="quarter" idx="10"/>
          </p:nvPr>
        </p:nvSpPr>
        <p:spPr/>
        <p:txBody>
          <a:bodyPr/>
          <a:lstStyle/>
          <a:p>
            <a:r>
              <a:rPr lang="ar-SA" altLang="ko-KR" dirty="0">
                <a:latin typeface="Al Tarikh" pitchFamily="2" charset="-78"/>
                <a:cs typeface="Al Tarikh" pitchFamily="2" charset="-78"/>
              </a:rPr>
              <a:t>عنوان الشريحة الكامل</a:t>
            </a:r>
            <a:endParaRPr lang="ko-KR" altLang="en-US" dirty="0">
              <a:latin typeface="Al Tarikh" pitchFamily="2" charset="-78"/>
              <a:cs typeface="Al Tarikh" pitchFamily="2" charset="-78"/>
            </a:endParaRPr>
          </a:p>
        </p:txBody>
      </p:sp>
      <p:sp>
        <p:nvSpPr>
          <p:cNvPr id="3" name="Text Placeholder 2"/>
          <p:cNvSpPr>
            <a:spLocks noGrp="1"/>
          </p:cNvSpPr>
          <p:nvPr>
            <p:ph type="body" sz="quarter" idx="11"/>
          </p:nvPr>
        </p:nvSpPr>
        <p:spPr>
          <a:xfrm>
            <a:off x="0" y="627534"/>
            <a:ext cx="9144000" cy="288032"/>
          </a:xfrm>
        </p:spPr>
        <p:txBody>
          <a:bodyPr/>
          <a:lstStyle/>
          <a:p>
            <a:pPr lvl="0"/>
            <a:r>
              <a:rPr lang="ar-SA" altLang="ko-KR" dirty="0">
                <a:latin typeface="Al Tarikh" pitchFamily="2" charset="-78"/>
                <a:cs typeface="Al Tarikh" pitchFamily="2" charset="-78"/>
              </a:rPr>
              <a:t>أكتب هنا عنوان فرعي يشرح المحتوى</a:t>
            </a:r>
            <a:endParaRPr lang="en-US" altLang="ko-KR" dirty="0">
              <a:latin typeface="Al Tarikh" pitchFamily="2" charset="-78"/>
              <a:cs typeface="Al Tarikh" pitchFamily="2" charset="-78"/>
            </a:endParaRPr>
          </a:p>
        </p:txBody>
      </p:sp>
      <p:grpSp>
        <p:nvGrpSpPr>
          <p:cNvPr id="6" name="Group 5"/>
          <p:cNvGrpSpPr/>
          <p:nvPr/>
        </p:nvGrpSpPr>
        <p:grpSpPr>
          <a:xfrm>
            <a:off x="922197" y="1130448"/>
            <a:ext cx="914400" cy="914400"/>
            <a:chOff x="5364088" y="2787774"/>
            <a:chExt cx="914400" cy="914400"/>
          </a:xfrm>
        </p:grpSpPr>
        <p:sp>
          <p:nvSpPr>
            <p:cNvPr id="4" name="Oval 3"/>
            <p:cNvSpPr/>
            <p:nvPr/>
          </p:nvSpPr>
          <p:spPr>
            <a:xfrm>
              <a:off x="5364088" y="2787774"/>
              <a:ext cx="914400" cy="914400"/>
            </a:xfrm>
            <a:prstGeom prst="ellipse">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latin typeface="Al Tarikh" pitchFamily="2" charset="-78"/>
                <a:cs typeface="Al Tarikh" pitchFamily="2" charset="-78"/>
              </a:endParaRPr>
            </a:p>
          </p:txBody>
        </p:sp>
        <p:sp>
          <p:nvSpPr>
            <p:cNvPr id="5" name="Oval 4"/>
            <p:cNvSpPr/>
            <p:nvPr/>
          </p:nvSpPr>
          <p:spPr>
            <a:xfrm>
              <a:off x="5443246" y="2866932"/>
              <a:ext cx="756084" cy="75608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8" name="Group 7"/>
          <p:cNvGrpSpPr/>
          <p:nvPr/>
        </p:nvGrpSpPr>
        <p:grpSpPr>
          <a:xfrm>
            <a:off x="3609680" y="1130448"/>
            <a:ext cx="914400" cy="914400"/>
            <a:chOff x="5364088" y="2787774"/>
            <a:chExt cx="914400" cy="914400"/>
          </a:xfrm>
        </p:grpSpPr>
        <p:sp>
          <p:nvSpPr>
            <p:cNvPr id="9" name="Oval 8"/>
            <p:cNvSpPr/>
            <p:nvPr/>
          </p:nvSpPr>
          <p:spPr>
            <a:xfrm>
              <a:off x="5364088" y="2787774"/>
              <a:ext cx="914400" cy="914400"/>
            </a:xfrm>
            <a:prstGeom prst="ellipse">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latin typeface="Al Tarikh" pitchFamily="2" charset="-78"/>
                <a:cs typeface="Al Tarikh" pitchFamily="2" charset="-78"/>
              </a:endParaRPr>
            </a:p>
          </p:txBody>
        </p:sp>
        <p:sp>
          <p:nvSpPr>
            <p:cNvPr id="10" name="Oval 9"/>
            <p:cNvSpPr/>
            <p:nvPr/>
          </p:nvSpPr>
          <p:spPr>
            <a:xfrm>
              <a:off x="5443246" y="2866932"/>
              <a:ext cx="756084" cy="75608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11" name="Group 10"/>
          <p:cNvGrpSpPr/>
          <p:nvPr/>
        </p:nvGrpSpPr>
        <p:grpSpPr>
          <a:xfrm>
            <a:off x="7228245" y="1085112"/>
            <a:ext cx="914400" cy="914400"/>
            <a:chOff x="5364088" y="2787774"/>
            <a:chExt cx="914400" cy="914400"/>
          </a:xfrm>
        </p:grpSpPr>
        <p:sp>
          <p:nvSpPr>
            <p:cNvPr id="12" name="Oval 11"/>
            <p:cNvSpPr/>
            <p:nvPr/>
          </p:nvSpPr>
          <p:spPr>
            <a:xfrm>
              <a:off x="5364088" y="2787774"/>
              <a:ext cx="914400" cy="914400"/>
            </a:xfrm>
            <a:prstGeom prst="ellipse">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latin typeface="Al Tarikh" pitchFamily="2" charset="-78"/>
                <a:cs typeface="Al Tarikh" pitchFamily="2" charset="-78"/>
              </a:endParaRPr>
            </a:p>
          </p:txBody>
        </p:sp>
        <p:sp>
          <p:nvSpPr>
            <p:cNvPr id="13" name="Oval 12"/>
            <p:cNvSpPr/>
            <p:nvPr/>
          </p:nvSpPr>
          <p:spPr>
            <a:xfrm>
              <a:off x="5443246" y="2866932"/>
              <a:ext cx="756084" cy="75608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14" name="Group 13"/>
          <p:cNvGrpSpPr/>
          <p:nvPr/>
        </p:nvGrpSpPr>
        <p:grpSpPr>
          <a:xfrm>
            <a:off x="2265939" y="2863724"/>
            <a:ext cx="914400" cy="914400"/>
            <a:chOff x="5364088" y="2787774"/>
            <a:chExt cx="914400" cy="914400"/>
          </a:xfrm>
        </p:grpSpPr>
        <p:sp>
          <p:nvSpPr>
            <p:cNvPr id="15" name="Oval 14"/>
            <p:cNvSpPr/>
            <p:nvPr/>
          </p:nvSpPr>
          <p:spPr>
            <a:xfrm>
              <a:off x="5364088" y="2787774"/>
              <a:ext cx="914400" cy="914400"/>
            </a:xfrm>
            <a:prstGeom prst="ellipse">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6" name="Oval 15"/>
            <p:cNvSpPr/>
            <p:nvPr/>
          </p:nvSpPr>
          <p:spPr>
            <a:xfrm>
              <a:off x="5443246" y="2866932"/>
              <a:ext cx="756084" cy="75608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17" name="Group 16"/>
          <p:cNvGrpSpPr/>
          <p:nvPr/>
        </p:nvGrpSpPr>
        <p:grpSpPr>
          <a:xfrm>
            <a:off x="6228184" y="2859782"/>
            <a:ext cx="914400" cy="914400"/>
            <a:chOff x="5364088" y="2787774"/>
            <a:chExt cx="914400" cy="914400"/>
          </a:xfrm>
        </p:grpSpPr>
        <p:sp>
          <p:nvSpPr>
            <p:cNvPr id="18" name="Oval 17"/>
            <p:cNvSpPr/>
            <p:nvPr/>
          </p:nvSpPr>
          <p:spPr>
            <a:xfrm>
              <a:off x="5364088" y="2787774"/>
              <a:ext cx="914400" cy="914400"/>
            </a:xfrm>
            <a:prstGeom prst="ellipse">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latin typeface="Al Tarikh" pitchFamily="2" charset="-78"/>
                <a:cs typeface="Al Tarikh" pitchFamily="2" charset="-78"/>
              </a:endParaRPr>
            </a:p>
          </p:txBody>
        </p:sp>
        <p:sp>
          <p:nvSpPr>
            <p:cNvPr id="19" name="Oval 18"/>
            <p:cNvSpPr/>
            <p:nvPr/>
          </p:nvSpPr>
          <p:spPr>
            <a:xfrm>
              <a:off x="5451203" y="2866932"/>
              <a:ext cx="756084" cy="75608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21" name="Group 20"/>
          <p:cNvGrpSpPr/>
          <p:nvPr/>
        </p:nvGrpSpPr>
        <p:grpSpPr>
          <a:xfrm>
            <a:off x="2569737" y="1434246"/>
            <a:ext cx="306803" cy="306803"/>
            <a:chOff x="1547664" y="3147814"/>
            <a:chExt cx="720080" cy="720080"/>
          </a:xfrm>
        </p:grpSpPr>
        <p:sp>
          <p:nvSpPr>
            <p:cNvPr id="7" name="Oval 6"/>
            <p:cNvSpPr/>
            <p:nvPr/>
          </p:nvSpPr>
          <p:spPr>
            <a:xfrm>
              <a:off x="1547664" y="3147814"/>
              <a:ext cx="720080" cy="72008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0" name="Chevron 19"/>
            <p:cNvSpPr/>
            <p:nvPr/>
          </p:nvSpPr>
          <p:spPr>
            <a:xfrm>
              <a:off x="1741237" y="3312127"/>
              <a:ext cx="391455" cy="391455"/>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bg1"/>
                </a:solidFill>
                <a:latin typeface="Al Tarikh" pitchFamily="2" charset="-78"/>
                <a:cs typeface="Al Tarikh" pitchFamily="2" charset="-78"/>
              </a:endParaRPr>
            </a:p>
          </p:txBody>
        </p:sp>
      </p:grpSp>
      <p:grpSp>
        <p:nvGrpSpPr>
          <p:cNvPr id="23" name="Group 22"/>
          <p:cNvGrpSpPr/>
          <p:nvPr/>
        </p:nvGrpSpPr>
        <p:grpSpPr>
          <a:xfrm>
            <a:off x="5788664" y="1442331"/>
            <a:ext cx="306803" cy="306803"/>
            <a:chOff x="1547664" y="3147814"/>
            <a:chExt cx="720080" cy="720080"/>
          </a:xfrm>
        </p:grpSpPr>
        <p:sp>
          <p:nvSpPr>
            <p:cNvPr id="24" name="Oval 23"/>
            <p:cNvSpPr/>
            <p:nvPr/>
          </p:nvSpPr>
          <p:spPr>
            <a:xfrm>
              <a:off x="1547664" y="3147814"/>
              <a:ext cx="720080" cy="72008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5" name="Chevron 24"/>
            <p:cNvSpPr/>
            <p:nvPr/>
          </p:nvSpPr>
          <p:spPr>
            <a:xfrm>
              <a:off x="1741237" y="3312127"/>
              <a:ext cx="391455" cy="391455"/>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bg1"/>
                </a:solidFill>
                <a:latin typeface="Al Tarikh" pitchFamily="2" charset="-78"/>
                <a:cs typeface="Al Tarikh" pitchFamily="2" charset="-78"/>
              </a:endParaRPr>
            </a:p>
          </p:txBody>
        </p:sp>
      </p:grpSp>
      <p:grpSp>
        <p:nvGrpSpPr>
          <p:cNvPr id="26" name="Group 25"/>
          <p:cNvGrpSpPr/>
          <p:nvPr/>
        </p:nvGrpSpPr>
        <p:grpSpPr>
          <a:xfrm rot="10800000">
            <a:off x="4490298" y="3167523"/>
            <a:ext cx="306803" cy="306803"/>
            <a:chOff x="1547664" y="3147814"/>
            <a:chExt cx="720080" cy="720080"/>
          </a:xfrm>
        </p:grpSpPr>
        <p:sp>
          <p:nvSpPr>
            <p:cNvPr id="27" name="Oval 26"/>
            <p:cNvSpPr/>
            <p:nvPr/>
          </p:nvSpPr>
          <p:spPr>
            <a:xfrm>
              <a:off x="1547664" y="3147814"/>
              <a:ext cx="720080" cy="72008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8" name="Chevron 27"/>
            <p:cNvSpPr/>
            <p:nvPr/>
          </p:nvSpPr>
          <p:spPr>
            <a:xfrm>
              <a:off x="1741237" y="3312127"/>
              <a:ext cx="391455" cy="391455"/>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bg1"/>
                </a:solidFill>
                <a:latin typeface="Al Tarikh" pitchFamily="2" charset="-78"/>
                <a:cs typeface="Al Tarikh" pitchFamily="2" charset="-78"/>
              </a:endParaRPr>
            </a:p>
          </p:txBody>
        </p:sp>
      </p:grpSp>
      <p:grpSp>
        <p:nvGrpSpPr>
          <p:cNvPr id="29" name="Group 28"/>
          <p:cNvGrpSpPr/>
          <p:nvPr/>
        </p:nvGrpSpPr>
        <p:grpSpPr>
          <a:xfrm rot="5400000">
            <a:off x="1037086" y="3197718"/>
            <a:ext cx="306803" cy="306803"/>
            <a:chOff x="1547664" y="3147814"/>
            <a:chExt cx="720080" cy="720080"/>
          </a:xfrm>
        </p:grpSpPr>
        <p:sp>
          <p:nvSpPr>
            <p:cNvPr id="30" name="Oval 29"/>
            <p:cNvSpPr/>
            <p:nvPr/>
          </p:nvSpPr>
          <p:spPr>
            <a:xfrm>
              <a:off x="1547664" y="3147814"/>
              <a:ext cx="720080" cy="72008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1" name="Chevron 30"/>
            <p:cNvSpPr/>
            <p:nvPr/>
          </p:nvSpPr>
          <p:spPr>
            <a:xfrm>
              <a:off x="1741237" y="3312127"/>
              <a:ext cx="391455" cy="391455"/>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bg1"/>
                </a:solidFill>
                <a:latin typeface="Al Tarikh" pitchFamily="2" charset="-78"/>
                <a:cs typeface="Al Tarikh" pitchFamily="2" charset="-78"/>
              </a:endParaRPr>
            </a:p>
          </p:txBody>
        </p:sp>
      </p:grpSp>
      <p:sp>
        <p:nvSpPr>
          <p:cNvPr id="36" name="Block Arc 14"/>
          <p:cNvSpPr/>
          <p:nvPr/>
        </p:nvSpPr>
        <p:spPr>
          <a:xfrm rot="16200000">
            <a:off x="1212690" y="1420832"/>
            <a:ext cx="333413" cy="333630"/>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7" name="Rectangle 36"/>
          <p:cNvSpPr/>
          <p:nvPr/>
        </p:nvSpPr>
        <p:spPr>
          <a:xfrm>
            <a:off x="7519306" y="1408394"/>
            <a:ext cx="303765" cy="253924"/>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8" name="Teardrop 6"/>
          <p:cNvSpPr/>
          <p:nvPr/>
        </p:nvSpPr>
        <p:spPr>
          <a:xfrm rot="8100000">
            <a:off x="3920239" y="1430872"/>
            <a:ext cx="293279" cy="293280"/>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sp>
        <p:nvSpPr>
          <p:cNvPr id="39" name="Rectangle 16"/>
          <p:cNvSpPr/>
          <p:nvPr/>
        </p:nvSpPr>
        <p:spPr>
          <a:xfrm rot="2700000">
            <a:off x="6548675" y="3087845"/>
            <a:ext cx="223629" cy="425465"/>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l Tarikh" pitchFamily="2" charset="-78"/>
              <a:cs typeface="Al Tarikh" pitchFamily="2" charset="-78"/>
            </a:endParaRPr>
          </a:p>
        </p:txBody>
      </p:sp>
      <p:sp>
        <p:nvSpPr>
          <p:cNvPr id="40" name="Rounded Rectangle 27"/>
          <p:cNvSpPr/>
          <p:nvPr/>
        </p:nvSpPr>
        <p:spPr>
          <a:xfrm>
            <a:off x="2571070" y="3194540"/>
            <a:ext cx="329069" cy="252769"/>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Al Tarikh" pitchFamily="2" charset="-78"/>
              <a:cs typeface="Al Tarikh" pitchFamily="2" charset="-78"/>
            </a:endParaRPr>
          </a:p>
        </p:txBody>
      </p:sp>
      <p:grpSp>
        <p:nvGrpSpPr>
          <p:cNvPr id="56" name="Group 55">
            <a:extLst>
              <a:ext uri="{FF2B5EF4-FFF2-40B4-BE49-F238E27FC236}">
                <a16:creationId xmlns:a16="http://schemas.microsoft.com/office/drawing/2014/main" id="{0DFF7BFA-9168-6944-94C1-39DBADC029EC}"/>
              </a:ext>
            </a:extLst>
          </p:cNvPr>
          <p:cNvGrpSpPr/>
          <p:nvPr/>
        </p:nvGrpSpPr>
        <p:grpSpPr>
          <a:xfrm>
            <a:off x="6571971" y="2088620"/>
            <a:ext cx="2226947" cy="955691"/>
            <a:chOff x="803640" y="3362835"/>
            <a:chExt cx="2059657" cy="955691"/>
          </a:xfrm>
        </p:grpSpPr>
        <p:sp>
          <p:nvSpPr>
            <p:cNvPr id="57" name="TextBox 56">
              <a:extLst>
                <a:ext uri="{FF2B5EF4-FFF2-40B4-BE49-F238E27FC236}">
                  <a16:creationId xmlns:a16="http://schemas.microsoft.com/office/drawing/2014/main" id="{4321FF3A-481A-BB4B-A21E-E4E19BBDEE5B}"/>
                </a:ext>
              </a:extLst>
            </p:cNvPr>
            <p:cNvSpPr txBox="1"/>
            <p:nvPr/>
          </p:nvSpPr>
          <p:spPr>
            <a:xfrm>
              <a:off x="803640" y="3579862"/>
              <a:ext cx="2059657" cy="738664"/>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58" name="TextBox 57">
              <a:extLst>
                <a:ext uri="{FF2B5EF4-FFF2-40B4-BE49-F238E27FC236}">
                  <a16:creationId xmlns:a16="http://schemas.microsoft.com/office/drawing/2014/main" id="{1826A4CA-28E0-A944-B620-766216A58C4E}"/>
                </a:ext>
              </a:extLst>
            </p:cNvPr>
            <p:cNvSpPr txBox="1"/>
            <p:nvPr/>
          </p:nvSpPr>
          <p:spPr>
            <a:xfrm>
              <a:off x="803640" y="3362835"/>
              <a:ext cx="2059657"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هنا عنوان فرعي</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59" name="Group 58">
            <a:extLst>
              <a:ext uri="{FF2B5EF4-FFF2-40B4-BE49-F238E27FC236}">
                <a16:creationId xmlns:a16="http://schemas.microsoft.com/office/drawing/2014/main" id="{CE5123CB-4823-8C4B-9295-FEE5FE5A76D3}"/>
              </a:ext>
            </a:extLst>
          </p:cNvPr>
          <p:cNvGrpSpPr/>
          <p:nvPr/>
        </p:nvGrpSpPr>
        <p:grpSpPr>
          <a:xfrm>
            <a:off x="2915816" y="2119535"/>
            <a:ext cx="2226947" cy="740247"/>
            <a:chOff x="803640" y="3362835"/>
            <a:chExt cx="2059657" cy="740247"/>
          </a:xfrm>
        </p:grpSpPr>
        <p:sp>
          <p:nvSpPr>
            <p:cNvPr id="60" name="TextBox 59">
              <a:extLst>
                <a:ext uri="{FF2B5EF4-FFF2-40B4-BE49-F238E27FC236}">
                  <a16:creationId xmlns:a16="http://schemas.microsoft.com/office/drawing/2014/main" id="{3D07F28D-82F9-7848-BF7E-871182D5CE84}"/>
                </a:ext>
              </a:extLst>
            </p:cNvPr>
            <p:cNvSpPr txBox="1"/>
            <p:nvPr/>
          </p:nvSpPr>
          <p:spPr>
            <a:xfrm>
              <a:off x="803640" y="3579862"/>
              <a:ext cx="2059657" cy="523220"/>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61" name="TextBox 60">
              <a:extLst>
                <a:ext uri="{FF2B5EF4-FFF2-40B4-BE49-F238E27FC236}">
                  <a16:creationId xmlns:a16="http://schemas.microsoft.com/office/drawing/2014/main" id="{62BDF3E1-8FF4-1743-929F-BEAC129DB807}"/>
                </a:ext>
              </a:extLst>
            </p:cNvPr>
            <p:cNvSpPr txBox="1"/>
            <p:nvPr/>
          </p:nvSpPr>
          <p:spPr>
            <a:xfrm>
              <a:off x="803640" y="3362835"/>
              <a:ext cx="2059657"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هنا عنوان فرعي</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62" name="Group 61">
            <a:extLst>
              <a:ext uri="{FF2B5EF4-FFF2-40B4-BE49-F238E27FC236}">
                <a16:creationId xmlns:a16="http://schemas.microsoft.com/office/drawing/2014/main" id="{C778BAC0-49E0-C248-81C3-981217884DE4}"/>
              </a:ext>
            </a:extLst>
          </p:cNvPr>
          <p:cNvGrpSpPr/>
          <p:nvPr/>
        </p:nvGrpSpPr>
        <p:grpSpPr>
          <a:xfrm>
            <a:off x="5660702" y="3891163"/>
            <a:ext cx="2226947" cy="955691"/>
            <a:chOff x="803640" y="3362835"/>
            <a:chExt cx="2059657" cy="955691"/>
          </a:xfrm>
        </p:grpSpPr>
        <p:sp>
          <p:nvSpPr>
            <p:cNvPr id="63" name="TextBox 62">
              <a:extLst>
                <a:ext uri="{FF2B5EF4-FFF2-40B4-BE49-F238E27FC236}">
                  <a16:creationId xmlns:a16="http://schemas.microsoft.com/office/drawing/2014/main" id="{443C5F19-499C-DD4F-9D3E-0B0B6008C711}"/>
                </a:ext>
              </a:extLst>
            </p:cNvPr>
            <p:cNvSpPr txBox="1"/>
            <p:nvPr/>
          </p:nvSpPr>
          <p:spPr>
            <a:xfrm>
              <a:off x="803640" y="3579862"/>
              <a:ext cx="2059657" cy="738664"/>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64" name="TextBox 63">
              <a:extLst>
                <a:ext uri="{FF2B5EF4-FFF2-40B4-BE49-F238E27FC236}">
                  <a16:creationId xmlns:a16="http://schemas.microsoft.com/office/drawing/2014/main" id="{66FAD7A1-68A5-8443-85A8-D9AE3E14E803}"/>
                </a:ext>
              </a:extLst>
            </p:cNvPr>
            <p:cNvSpPr txBox="1"/>
            <p:nvPr/>
          </p:nvSpPr>
          <p:spPr>
            <a:xfrm>
              <a:off x="803640" y="3362835"/>
              <a:ext cx="2059657"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هنا عنوان فرعي</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65" name="Group 64">
            <a:extLst>
              <a:ext uri="{FF2B5EF4-FFF2-40B4-BE49-F238E27FC236}">
                <a16:creationId xmlns:a16="http://schemas.microsoft.com/office/drawing/2014/main" id="{5101994F-042C-E34C-BF78-B5FB40C053D6}"/>
              </a:ext>
            </a:extLst>
          </p:cNvPr>
          <p:cNvGrpSpPr/>
          <p:nvPr/>
        </p:nvGrpSpPr>
        <p:grpSpPr>
          <a:xfrm>
            <a:off x="1541873" y="3835039"/>
            <a:ext cx="2226947" cy="955691"/>
            <a:chOff x="803640" y="3362835"/>
            <a:chExt cx="2059657" cy="955691"/>
          </a:xfrm>
        </p:grpSpPr>
        <p:sp>
          <p:nvSpPr>
            <p:cNvPr id="66" name="TextBox 65">
              <a:extLst>
                <a:ext uri="{FF2B5EF4-FFF2-40B4-BE49-F238E27FC236}">
                  <a16:creationId xmlns:a16="http://schemas.microsoft.com/office/drawing/2014/main" id="{D070BF3F-4C67-4B4B-A31B-67BEDB90E951}"/>
                </a:ext>
              </a:extLst>
            </p:cNvPr>
            <p:cNvSpPr txBox="1"/>
            <p:nvPr/>
          </p:nvSpPr>
          <p:spPr>
            <a:xfrm>
              <a:off x="803640" y="3579862"/>
              <a:ext cx="2059657" cy="738664"/>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67" name="TextBox 66">
              <a:extLst>
                <a:ext uri="{FF2B5EF4-FFF2-40B4-BE49-F238E27FC236}">
                  <a16:creationId xmlns:a16="http://schemas.microsoft.com/office/drawing/2014/main" id="{D8207F0D-47F8-DB49-B203-824DC9560B9A}"/>
                </a:ext>
              </a:extLst>
            </p:cNvPr>
            <p:cNvSpPr txBox="1"/>
            <p:nvPr/>
          </p:nvSpPr>
          <p:spPr>
            <a:xfrm>
              <a:off x="803640" y="3362835"/>
              <a:ext cx="2059657"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هنا عنوان فرعي</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68" name="Group 67">
            <a:extLst>
              <a:ext uri="{FF2B5EF4-FFF2-40B4-BE49-F238E27FC236}">
                <a16:creationId xmlns:a16="http://schemas.microsoft.com/office/drawing/2014/main" id="{E73AEB29-D9E6-9944-B875-0098ADBE6DBB}"/>
              </a:ext>
            </a:extLst>
          </p:cNvPr>
          <p:cNvGrpSpPr/>
          <p:nvPr/>
        </p:nvGrpSpPr>
        <p:grpSpPr>
          <a:xfrm>
            <a:off x="342790" y="2024588"/>
            <a:ext cx="2226947" cy="955691"/>
            <a:chOff x="803640" y="3362835"/>
            <a:chExt cx="2059657" cy="955691"/>
          </a:xfrm>
        </p:grpSpPr>
        <p:sp>
          <p:nvSpPr>
            <p:cNvPr id="69" name="TextBox 68">
              <a:extLst>
                <a:ext uri="{FF2B5EF4-FFF2-40B4-BE49-F238E27FC236}">
                  <a16:creationId xmlns:a16="http://schemas.microsoft.com/office/drawing/2014/main" id="{9AABD4B4-325F-AD4F-9936-F2A68345B46E}"/>
                </a:ext>
              </a:extLst>
            </p:cNvPr>
            <p:cNvSpPr txBox="1"/>
            <p:nvPr/>
          </p:nvSpPr>
          <p:spPr>
            <a:xfrm>
              <a:off x="803640" y="3579862"/>
              <a:ext cx="2059657" cy="738664"/>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70" name="TextBox 69">
              <a:extLst>
                <a:ext uri="{FF2B5EF4-FFF2-40B4-BE49-F238E27FC236}">
                  <a16:creationId xmlns:a16="http://schemas.microsoft.com/office/drawing/2014/main" id="{111D2FFA-5B81-1744-83B5-2788B97626DF}"/>
                </a:ext>
              </a:extLst>
            </p:cNvPr>
            <p:cNvSpPr txBox="1"/>
            <p:nvPr/>
          </p:nvSpPr>
          <p:spPr>
            <a:xfrm>
              <a:off x="803640" y="3362835"/>
              <a:ext cx="2059657"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هنا عنوان فرعي</a:t>
              </a:r>
              <a:endParaRPr lang="ko-KR" altLang="en-US" sz="1400" b="1"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1844462917"/>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ar-SA" altLang="ko-KR" dirty="0">
                <a:latin typeface="Al Tarikh" pitchFamily="2" charset="-78"/>
                <a:cs typeface="Al Tarikh" pitchFamily="2" charset="-78"/>
              </a:rPr>
              <a:t>عنوان الشريحة الكامل</a:t>
            </a:r>
            <a:endParaRPr lang="ko-KR" altLang="en-US" dirty="0">
              <a:latin typeface="Al Tarikh" pitchFamily="2" charset="-78"/>
              <a:cs typeface="Al Tarikh" pitchFamily="2" charset="-78"/>
            </a:endParaRPr>
          </a:p>
        </p:txBody>
      </p:sp>
      <p:sp>
        <p:nvSpPr>
          <p:cNvPr id="3" name="Text Placeholder 2"/>
          <p:cNvSpPr>
            <a:spLocks noGrp="1"/>
          </p:cNvSpPr>
          <p:nvPr>
            <p:ph type="body" sz="quarter" idx="11"/>
          </p:nvPr>
        </p:nvSpPr>
        <p:spPr/>
        <p:txBody>
          <a:bodyPr/>
          <a:lstStyle/>
          <a:p>
            <a:pPr lvl="0"/>
            <a:r>
              <a:rPr lang="ar-SA" altLang="ko-KR" dirty="0">
                <a:latin typeface="Al Tarikh" pitchFamily="2" charset="-78"/>
                <a:cs typeface="Al Tarikh" pitchFamily="2" charset="-78"/>
              </a:rPr>
              <a:t>أكتب هنا عنوان فرعي يشرح المحتوى</a:t>
            </a:r>
            <a:endParaRPr lang="en-US" altLang="ko-KR" dirty="0">
              <a:latin typeface="Al Tarikh" pitchFamily="2" charset="-78"/>
              <a:cs typeface="Al Tarikh" pitchFamily="2" charset="-78"/>
            </a:endParaRPr>
          </a:p>
        </p:txBody>
      </p:sp>
      <p:sp>
        <p:nvSpPr>
          <p:cNvPr id="13" name="그림 개체 틀 12">
            <a:extLst>
              <a:ext uri="{FF2B5EF4-FFF2-40B4-BE49-F238E27FC236}">
                <a16:creationId xmlns:a16="http://schemas.microsoft.com/office/drawing/2014/main" id="{C486191C-A4CF-4B46-B438-0E0C7CBA0FA7}"/>
              </a:ext>
            </a:extLst>
          </p:cNvPr>
          <p:cNvSpPr>
            <a:spLocks noGrp="1"/>
          </p:cNvSpPr>
          <p:nvPr>
            <p:ph type="pic" idx="1"/>
          </p:nvPr>
        </p:nvSpPr>
        <p:spPr>
          <a:xfrm>
            <a:off x="899592" y="1394812"/>
            <a:ext cx="3085597" cy="2281868"/>
          </a:xfrm>
        </p:spPr>
      </p:sp>
      <p:grpSp>
        <p:nvGrpSpPr>
          <p:cNvPr id="18" name="Group 17"/>
          <p:cNvGrpSpPr/>
          <p:nvPr/>
        </p:nvGrpSpPr>
        <p:grpSpPr>
          <a:xfrm>
            <a:off x="4572000" y="1338997"/>
            <a:ext cx="3096344" cy="740247"/>
            <a:chOff x="803640" y="3362835"/>
            <a:chExt cx="2059657" cy="740247"/>
          </a:xfrm>
        </p:grpSpPr>
        <p:sp>
          <p:nvSpPr>
            <p:cNvPr id="19" name="TextBox 18"/>
            <p:cNvSpPr txBox="1"/>
            <p:nvPr/>
          </p:nvSpPr>
          <p:spPr>
            <a:xfrm>
              <a:off x="803640" y="3579862"/>
              <a:ext cx="2059657"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0" name="TextBox 19"/>
            <p:cNvSpPr txBox="1"/>
            <p:nvPr/>
          </p:nvSpPr>
          <p:spPr>
            <a:xfrm>
              <a:off x="803640" y="3362835"/>
              <a:ext cx="2059657" cy="307777"/>
            </a:xfrm>
            <a:prstGeom prst="rect">
              <a:avLst/>
            </a:prstGeom>
            <a:noFill/>
          </p:spPr>
          <p:txBody>
            <a:bodyPr wrap="square" rtlCol="0">
              <a:spAutoFit/>
            </a:bodyPr>
            <a:lstStyle/>
            <a:p>
              <a:pPr marL="0" algn="r" defTabSz="914400" rtl="0" eaLnBrk="1" latinLnBrk="1" hangingPunct="1"/>
              <a:r>
                <a:rPr lang="ar-SA" altLang="ko-KR" sz="1400" b="1" dirty="0">
                  <a:solidFill>
                    <a:schemeClr val="tx1">
                      <a:lumMod val="75000"/>
                      <a:lumOff val="25000"/>
                    </a:schemeClr>
                  </a:solidFill>
                  <a:latin typeface="Al Tarikh" pitchFamily="2" charset="-78"/>
                  <a:cs typeface="Al Tarikh" pitchFamily="2" charset="-78"/>
                </a:rPr>
                <a:t>أكتب عنوان المحتوى هنا</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23" name="Group 22"/>
          <p:cNvGrpSpPr/>
          <p:nvPr/>
        </p:nvGrpSpPr>
        <p:grpSpPr>
          <a:xfrm>
            <a:off x="4572000" y="2207770"/>
            <a:ext cx="3096344" cy="740247"/>
            <a:chOff x="803640" y="3362835"/>
            <a:chExt cx="2059657" cy="740247"/>
          </a:xfrm>
        </p:grpSpPr>
        <p:sp>
          <p:nvSpPr>
            <p:cNvPr id="24" name="TextBox 23"/>
            <p:cNvSpPr txBox="1"/>
            <p:nvPr/>
          </p:nvSpPr>
          <p:spPr>
            <a:xfrm>
              <a:off x="803640" y="3579862"/>
              <a:ext cx="2059657"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5" name="TextBox 24"/>
            <p:cNvSpPr txBox="1"/>
            <p:nvPr/>
          </p:nvSpPr>
          <p:spPr>
            <a:xfrm>
              <a:off x="803640" y="3362835"/>
              <a:ext cx="2059657" cy="307777"/>
            </a:xfrm>
            <a:prstGeom prst="rect">
              <a:avLst/>
            </a:prstGeom>
            <a:noFill/>
          </p:spPr>
          <p:txBody>
            <a:bodyPr wrap="square" rtlCol="0">
              <a:spAutoFit/>
            </a:bodyPr>
            <a:lstStyle/>
            <a:p>
              <a:pPr algn="r"/>
              <a:r>
                <a:rPr lang="ar-SA" altLang="ko-KR" sz="1400" b="1" dirty="0">
                  <a:solidFill>
                    <a:schemeClr val="tx1">
                      <a:lumMod val="75000"/>
                      <a:lumOff val="25000"/>
                    </a:schemeClr>
                  </a:solidFill>
                  <a:latin typeface="Al Tarikh" pitchFamily="2" charset="-78"/>
                  <a:cs typeface="Al Tarikh" pitchFamily="2" charset="-78"/>
                </a:rPr>
                <a:t>أكتب عنوان المحتوى هنا</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26" name="Group 25"/>
          <p:cNvGrpSpPr/>
          <p:nvPr/>
        </p:nvGrpSpPr>
        <p:grpSpPr>
          <a:xfrm>
            <a:off x="4572000" y="3076544"/>
            <a:ext cx="3096344" cy="740247"/>
            <a:chOff x="803640" y="3362835"/>
            <a:chExt cx="2059657" cy="740247"/>
          </a:xfrm>
        </p:grpSpPr>
        <p:sp>
          <p:nvSpPr>
            <p:cNvPr id="27" name="TextBox 26"/>
            <p:cNvSpPr txBox="1"/>
            <p:nvPr/>
          </p:nvSpPr>
          <p:spPr>
            <a:xfrm>
              <a:off x="803640" y="3579862"/>
              <a:ext cx="2059657" cy="523220"/>
            </a:xfrm>
            <a:prstGeom prst="rect">
              <a:avLst/>
            </a:prstGeom>
            <a:noFill/>
          </p:spPr>
          <p:txBody>
            <a:bodyPr wrap="square" rtlCol="0">
              <a:spAutoFit/>
            </a:bodyPr>
            <a:lstStyle/>
            <a:p>
              <a:pPr algn="r"/>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28" name="TextBox 27"/>
            <p:cNvSpPr txBox="1"/>
            <p:nvPr/>
          </p:nvSpPr>
          <p:spPr>
            <a:xfrm>
              <a:off x="803640" y="3362835"/>
              <a:ext cx="2059657" cy="307777"/>
            </a:xfrm>
            <a:prstGeom prst="rect">
              <a:avLst/>
            </a:prstGeom>
            <a:noFill/>
          </p:spPr>
          <p:txBody>
            <a:bodyPr wrap="square" rtlCol="0">
              <a:spAutoFit/>
            </a:bodyPr>
            <a:lstStyle/>
            <a:p>
              <a:pPr algn="r"/>
              <a:r>
                <a:rPr lang="ar-SA" altLang="ko-KR" sz="1400" b="1" dirty="0">
                  <a:solidFill>
                    <a:schemeClr val="tx1">
                      <a:lumMod val="75000"/>
                      <a:lumOff val="25000"/>
                    </a:schemeClr>
                  </a:solidFill>
                  <a:latin typeface="Al Tarikh" pitchFamily="2" charset="-78"/>
                  <a:cs typeface="Al Tarikh" pitchFamily="2" charset="-78"/>
                </a:rPr>
                <a:t>أكتب عنوان المحتوى هنا</a:t>
              </a:r>
              <a:endParaRPr lang="ko-KR" altLang="en-US" sz="1400" b="1" dirty="0">
                <a:solidFill>
                  <a:schemeClr val="tx1">
                    <a:lumMod val="75000"/>
                    <a:lumOff val="25000"/>
                  </a:schemeClr>
                </a:solidFill>
                <a:latin typeface="Al Tarikh" pitchFamily="2" charset="-78"/>
                <a:cs typeface="Al Tarikh" pitchFamily="2" charset="-78"/>
              </a:endParaRPr>
            </a:p>
          </p:txBody>
        </p:sp>
      </p:grpSp>
      <p:sp>
        <p:nvSpPr>
          <p:cNvPr id="29" name="TextBox 28"/>
          <p:cNvSpPr txBox="1"/>
          <p:nvPr/>
        </p:nvSpPr>
        <p:spPr>
          <a:xfrm>
            <a:off x="467544" y="4302460"/>
            <a:ext cx="8136904" cy="523220"/>
          </a:xfrm>
          <a:prstGeom prst="rect">
            <a:avLst/>
          </a:prstGeom>
          <a:noFill/>
        </p:spPr>
        <p:txBody>
          <a:bodyPr wrap="square" rtlCol="0">
            <a:spAutoFit/>
          </a:bodyPr>
          <a:lstStyle/>
          <a:p>
            <a:pPr algn="ctr"/>
            <a:r>
              <a:rPr lang="ar-DZ" altLang="ko-KR" sz="1400" dirty="0">
                <a:solidFill>
                  <a:schemeClr val="tx2"/>
                </a:solidFill>
                <a:latin typeface="Al Tarikh" pitchFamily="2" charset="-78"/>
                <a:cs typeface="Al Tarikh" pitchFamily="2" charset="-78"/>
              </a:rPr>
              <a:t>احصل على عرض تقديمي بوربوينت حديث مصمم بشكل جميل. من السهل تغيير الألوان والصور والنص. يمكنك ببساطة إقناع جمهورك وإضافة لمسة فريدة وجاذبية لعروضك التقديمية.</a:t>
            </a:r>
            <a:endParaRPr lang="en-US" altLang="ko-KR" sz="1400" dirty="0">
              <a:solidFill>
                <a:schemeClr val="tx2"/>
              </a:solidFill>
              <a:latin typeface="Al Tarikh" pitchFamily="2" charset="-78"/>
              <a:cs typeface="Al Tarikh" pitchFamily="2" charset="-78"/>
            </a:endParaRPr>
          </a:p>
        </p:txBody>
      </p:sp>
      <p:grpSp>
        <p:nvGrpSpPr>
          <p:cNvPr id="30" name="Group 29">
            <a:extLst>
              <a:ext uri="{FF2B5EF4-FFF2-40B4-BE49-F238E27FC236}">
                <a16:creationId xmlns:a16="http://schemas.microsoft.com/office/drawing/2014/main" id="{B338F1BC-D58C-4E4D-B48A-429B1E1B1EE2}"/>
              </a:ext>
            </a:extLst>
          </p:cNvPr>
          <p:cNvGrpSpPr/>
          <p:nvPr/>
        </p:nvGrpSpPr>
        <p:grpSpPr>
          <a:xfrm>
            <a:off x="7956376" y="1347614"/>
            <a:ext cx="624015" cy="624015"/>
            <a:chOff x="5364088" y="2787774"/>
            <a:chExt cx="914400" cy="914400"/>
          </a:xfrm>
        </p:grpSpPr>
        <p:sp>
          <p:nvSpPr>
            <p:cNvPr id="31" name="Oval 30">
              <a:extLst>
                <a:ext uri="{FF2B5EF4-FFF2-40B4-BE49-F238E27FC236}">
                  <a16:creationId xmlns:a16="http://schemas.microsoft.com/office/drawing/2014/main" id="{D6D0FF3A-FD8C-2249-8323-8902DF052C96}"/>
                </a:ext>
              </a:extLst>
            </p:cNvPr>
            <p:cNvSpPr/>
            <p:nvPr/>
          </p:nvSpPr>
          <p:spPr>
            <a:xfrm>
              <a:off x="5364088" y="2787774"/>
              <a:ext cx="914400" cy="914400"/>
            </a:xfrm>
            <a:prstGeom prst="ellipse">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dirty="0">
                <a:solidFill>
                  <a:schemeClr val="tx1"/>
                </a:solidFill>
                <a:latin typeface="Al Tarikh" pitchFamily="2" charset="-78"/>
                <a:cs typeface="Al Tarikh" pitchFamily="2" charset="-78"/>
              </a:endParaRPr>
            </a:p>
          </p:txBody>
        </p:sp>
        <p:sp>
          <p:nvSpPr>
            <p:cNvPr id="32" name="Oval 31">
              <a:extLst>
                <a:ext uri="{FF2B5EF4-FFF2-40B4-BE49-F238E27FC236}">
                  <a16:creationId xmlns:a16="http://schemas.microsoft.com/office/drawing/2014/main" id="{EDA72C96-9443-314C-BF8E-E07085B7DFC5}"/>
                </a:ext>
              </a:extLst>
            </p:cNvPr>
            <p:cNvSpPr/>
            <p:nvPr/>
          </p:nvSpPr>
          <p:spPr>
            <a:xfrm>
              <a:off x="5443246" y="2866932"/>
              <a:ext cx="756084" cy="75608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solidFill>
                  <a:schemeClr val="tx1"/>
                </a:solidFill>
                <a:latin typeface="Al Tarikh" pitchFamily="2" charset="-78"/>
                <a:cs typeface="Al Tarikh" pitchFamily="2" charset="-78"/>
              </a:endParaRPr>
            </a:p>
          </p:txBody>
        </p:sp>
      </p:grpSp>
      <p:sp>
        <p:nvSpPr>
          <p:cNvPr id="33" name="Block Arc 14">
            <a:extLst>
              <a:ext uri="{FF2B5EF4-FFF2-40B4-BE49-F238E27FC236}">
                <a16:creationId xmlns:a16="http://schemas.microsoft.com/office/drawing/2014/main" id="{DF69E3E1-61D6-834B-AD34-FBC50DCDE2A2}"/>
              </a:ext>
            </a:extLst>
          </p:cNvPr>
          <p:cNvSpPr/>
          <p:nvPr/>
        </p:nvSpPr>
        <p:spPr>
          <a:xfrm rot="16200000">
            <a:off x="8145228" y="1545780"/>
            <a:ext cx="227531" cy="227679"/>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r>
              <a:rPr lang="en-US" altLang="ko-KR" sz="2000" dirty="0">
                <a:solidFill>
                  <a:schemeClr val="tx1"/>
                </a:solidFill>
                <a:latin typeface="Al Tarikh" pitchFamily="2" charset="-78"/>
                <a:cs typeface="Al Tarikh" pitchFamily="2" charset="-78"/>
              </a:rPr>
              <a:t>     </a:t>
            </a:r>
            <a:endParaRPr lang="ko-KR" altLang="en-US" sz="2000" dirty="0">
              <a:solidFill>
                <a:schemeClr val="tx1"/>
              </a:solidFill>
              <a:latin typeface="Al Tarikh" pitchFamily="2" charset="-78"/>
              <a:cs typeface="Al Tarikh" pitchFamily="2" charset="-78"/>
            </a:endParaRPr>
          </a:p>
        </p:txBody>
      </p:sp>
      <p:grpSp>
        <p:nvGrpSpPr>
          <p:cNvPr id="34" name="Group 33">
            <a:extLst>
              <a:ext uri="{FF2B5EF4-FFF2-40B4-BE49-F238E27FC236}">
                <a16:creationId xmlns:a16="http://schemas.microsoft.com/office/drawing/2014/main" id="{C1D1947B-D7EA-E441-BCEF-B17FDCB1B6DD}"/>
              </a:ext>
            </a:extLst>
          </p:cNvPr>
          <p:cNvGrpSpPr/>
          <p:nvPr/>
        </p:nvGrpSpPr>
        <p:grpSpPr>
          <a:xfrm>
            <a:off x="7956376" y="2223739"/>
            <a:ext cx="624015" cy="624015"/>
            <a:chOff x="5364088" y="2787774"/>
            <a:chExt cx="914400" cy="914400"/>
          </a:xfrm>
        </p:grpSpPr>
        <p:sp>
          <p:nvSpPr>
            <p:cNvPr id="35" name="Oval 34">
              <a:extLst>
                <a:ext uri="{FF2B5EF4-FFF2-40B4-BE49-F238E27FC236}">
                  <a16:creationId xmlns:a16="http://schemas.microsoft.com/office/drawing/2014/main" id="{F1B96B9C-4622-AC40-A368-59FF90783BED}"/>
                </a:ext>
              </a:extLst>
            </p:cNvPr>
            <p:cNvSpPr/>
            <p:nvPr/>
          </p:nvSpPr>
          <p:spPr>
            <a:xfrm>
              <a:off x="5364088" y="2787774"/>
              <a:ext cx="914400" cy="914400"/>
            </a:xfrm>
            <a:prstGeom prst="ellipse">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solidFill>
                  <a:schemeClr val="tx1"/>
                </a:solidFill>
                <a:latin typeface="Al Tarikh" pitchFamily="2" charset="-78"/>
                <a:cs typeface="Al Tarikh" pitchFamily="2" charset="-78"/>
              </a:endParaRPr>
            </a:p>
          </p:txBody>
        </p:sp>
        <p:sp>
          <p:nvSpPr>
            <p:cNvPr id="36" name="Oval 35">
              <a:extLst>
                <a:ext uri="{FF2B5EF4-FFF2-40B4-BE49-F238E27FC236}">
                  <a16:creationId xmlns:a16="http://schemas.microsoft.com/office/drawing/2014/main" id="{1F47813A-5F0F-C54F-94BE-A854A43360AC}"/>
                </a:ext>
              </a:extLst>
            </p:cNvPr>
            <p:cNvSpPr/>
            <p:nvPr/>
          </p:nvSpPr>
          <p:spPr>
            <a:xfrm>
              <a:off x="5443246" y="2866932"/>
              <a:ext cx="756084" cy="75608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dirty="0">
                <a:solidFill>
                  <a:schemeClr val="tx1"/>
                </a:solidFill>
                <a:latin typeface="Al Tarikh" pitchFamily="2" charset="-78"/>
                <a:cs typeface="Al Tarikh" pitchFamily="2" charset="-78"/>
              </a:endParaRPr>
            </a:p>
          </p:txBody>
        </p:sp>
      </p:grpSp>
      <p:grpSp>
        <p:nvGrpSpPr>
          <p:cNvPr id="37" name="Group 36">
            <a:extLst>
              <a:ext uri="{FF2B5EF4-FFF2-40B4-BE49-F238E27FC236}">
                <a16:creationId xmlns:a16="http://schemas.microsoft.com/office/drawing/2014/main" id="{E136C0DF-CAF4-A340-BECD-07411625A901}"/>
              </a:ext>
            </a:extLst>
          </p:cNvPr>
          <p:cNvGrpSpPr/>
          <p:nvPr/>
        </p:nvGrpSpPr>
        <p:grpSpPr>
          <a:xfrm>
            <a:off x="7956376" y="3099863"/>
            <a:ext cx="624015" cy="624015"/>
            <a:chOff x="5364088" y="2787774"/>
            <a:chExt cx="914400" cy="914400"/>
          </a:xfrm>
        </p:grpSpPr>
        <p:sp>
          <p:nvSpPr>
            <p:cNvPr id="38" name="Oval 37">
              <a:extLst>
                <a:ext uri="{FF2B5EF4-FFF2-40B4-BE49-F238E27FC236}">
                  <a16:creationId xmlns:a16="http://schemas.microsoft.com/office/drawing/2014/main" id="{BAACA5D5-53C1-5349-BBE7-770F0314EC15}"/>
                </a:ext>
              </a:extLst>
            </p:cNvPr>
            <p:cNvSpPr/>
            <p:nvPr/>
          </p:nvSpPr>
          <p:spPr>
            <a:xfrm>
              <a:off x="5364088" y="2787774"/>
              <a:ext cx="914400" cy="914400"/>
            </a:xfrm>
            <a:prstGeom prst="ellipse">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solidFill>
                  <a:schemeClr val="tx1"/>
                </a:solidFill>
                <a:latin typeface="Al Tarikh" pitchFamily="2" charset="-78"/>
                <a:cs typeface="Al Tarikh" pitchFamily="2" charset="-78"/>
              </a:endParaRPr>
            </a:p>
          </p:txBody>
        </p:sp>
        <p:sp>
          <p:nvSpPr>
            <p:cNvPr id="39" name="Oval 38">
              <a:extLst>
                <a:ext uri="{FF2B5EF4-FFF2-40B4-BE49-F238E27FC236}">
                  <a16:creationId xmlns:a16="http://schemas.microsoft.com/office/drawing/2014/main" id="{37C955DE-FF01-2A42-939C-9676E4CF7ED9}"/>
                </a:ext>
              </a:extLst>
            </p:cNvPr>
            <p:cNvSpPr/>
            <p:nvPr/>
          </p:nvSpPr>
          <p:spPr>
            <a:xfrm>
              <a:off x="5443246" y="2866932"/>
              <a:ext cx="756084" cy="75608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a:solidFill>
                  <a:schemeClr val="tx1"/>
                </a:solidFill>
                <a:latin typeface="Al Tarikh" pitchFamily="2" charset="-78"/>
                <a:cs typeface="Al Tarikh" pitchFamily="2" charset="-78"/>
              </a:endParaRPr>
            </a:p>
          </p:txBody>
        </p:sp>
      </p:grpSp>
      <p:sp>
        <p:nvSpPr>
          <p:cNvPr id="40" name="Rectangle 36">
            <a:extLst>
              <a:ext uri="{FF2B5EF4-FFF2-40B4-BE49-F238E27FC236}">
                <a16:creationId xmlns:a16="http://schemas.microsoft.com/office/drawing/2014/main" id="{5C7A08D2-794C-C24C-9222-75589367446B}"/>
              </a:ext>
            </a:extLst>
          </p:cNvPr>
          <p:cNvSpPr/>
          <p:nvPr/>
        </p:nvSpPr>
        <p:spPr>
          <a:xfrm>
            <a:off x="8147708" y="2423589"/>
            <a:ext cx="249318" cy="208411"/>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sz="2000" dirty="0">
              <a:latin typeface="Al Tarikh" pitchFamily="2" charset="-78"/>
              <a:cs typeface="Al Tarikh" pitchFamily="2" charset="-78"/>
            </a:endParaRPr>
          </a:p>
        </p:txBody>
      </p:sp>
      <p:sp>
        <p:nvSpPr>
          <p:cNvPr id="41" name="Rounded Rectangle 27">
            <a:extLst>
              <a:ext uri="{FF2B5EF4-FFF2-40B4-BE49-F238E27FC236}">
                <a16:creationId xmlns:a16="http://schemas.microsoft.com/office/drawing/2014/main" id="{32B7BAF6-AD2C-484C-B1E7-BA000EC2670B}"/>
              </a:ext>
            </a:extLst>
          </p:cNvPr>
          <p:cNvSpPr/>
          <p:nvPr/>
        </p:nvSpPr>
        <p:spPr>
          <a:xfrm>
            <a:off x="8134552" y="3293437"/>
            <a:ext cx="270085" cy="207462"/>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ko-KR" altLang="en-US" sz="2000">
              <a:latin typeface="Al Tarikh" pitchFamily="2" charset="-78"/>
              <a:cs typeface="Al Tarikh" pitchFamily="2" charset="-78"/>
            </a:endParaRPr>
          </a:p>
        </p:txBody>
      </p:sp>
    </p:spTree>
    <p:extLst>
      <p:ext uri="{BB962C8B-B14F-4D97-AF65-F5344CB8AC3E}">
        <p14:creationId xmlns:p14="http://schemas.microsoft.com/office/powerpoint/2010/main" val="3210970520"/>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ar-SA" altLang="ko-KR" dirty="0">
                <a:latin typeface="Al Tarikh" pitchFamily="2" charset="-78"/>
                <a:cs typeface="Al Tarikh" pitchFamily="2" charset="-78"/>
              </a:rPr>
              <a:t>عنوان الشريحة الكامل</a:t>
            </a:r>
            <a:endParaRPr lang="ko-KR" altLang="en-US" dirty="0">
              <a:latin typeface="Al Tarikh" pitchFamily="2" charset="-78"/>
              <a:cs typeface="Al Tarikh" pitchFamily="2" charset="-78"/>
            </a:endParaRPr>
          </a:p>
        </p:txBody>
      </p:sp>
      <p:sp>
        <p:nvSpPr>
          <p:cNvPr id="3" name="Text Placeholder 2"/>
          <p:cNvSpPr>
            <a:spLocks noGrp="1"/>
          </p:cNvSpPr>
          <p:nvPr>
            <p:ph type="body" sz="quarter" idx="11"/>
          </p:nvPr>
        </p:nvSpPr>
        <p:spPr/>
        <p:txBody>
          <a:bodyPr/>
          <a:lstStyle/>
          <a:p>
            <a:pPr lvl="0"/>
            <a:r>
              <a:rPr lang="ar-SA" altLang="ko-KR" dirty="0">
                <a:latin typeface="Al Tarikh" pitchFamily="2" charset="-78"/>
                <a:cs typeface="Al Tarikh" pitchFamily="2" charset="-78"/>
              </a:rPr>
              <a:t>أكتب هنا عنوان فرعي يشرح المحتوى</a:t>
            </a:r>
            <a:endParaRPr lang="en-US" altLang="ko-KR" dirty="0">
              <a:latin typeface="Al Tarikh" pitchFamily="2" charset="-78"/>
              <a:cs typeface="Al Tarikh" pitchFamily="2" charset="-78"/>
            </a:endParaRPr>
          </a:p>
        </p:txBody>
      </p:sp>
      <p:grpSp>
        <p:nvGrpSpPr>
          <p:cNvPr id="360" name="Group 359"/>
          <p:cNvGrpSpPr/>
          <p:nvPr/>
        </p:nvGrpSpPr>
        <p:grpSpPr>
          <a:xfrm>
            <a:off x="955608" y="1931210"/>
            <a:ext cx="1800183" cy="1832423"/>
            <a:chOff x="963093" y="1142955"/>
            <a:chExt cx="1800183" cy="1832423"/>
          </a:xfrm>
        </p:grpSpPr>
        <p:grpSp>
          <p:nvGrpSpPr>
            <p:cNvPr id="15" name="Group 14"/>
            <p:cNvGrpSpPr/>
            <p:nvPr/>
          </p:nvGrpSpPr>
          <p:grpSpPr>
            <a:xfrm>
              <a:off x="963093" y="2831378"/>
              <a:ext cx="1800183" cy="144000"/>
              <a:chOff x="2267745" y="2787775"/>
              <a:chExt cx="1800183" cy="144000"/>
            </a:xfrm>
            <a:solidFill>
              <a:schemeClr val="tx1">
                <a:lumMod val="75000"/>
                <a:lumOff val="25000"/>
              </a:schemeClr>
            </a:solidFill>
          </p:grpSpPr>
          <p:sp>
            <p:nvSpPr>
              <p:cNvPr id="5" name="Oval 4"/>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6" name="Oval 5"/>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7" name="Oval 6"/>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8" name="Oval 7"/>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9" name="Oval 8"/>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0" name="Oval 9"/>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1" name="Oval 10"/>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2" name="Oval 11"/>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3" name="Oval 12"/>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4" name="Oval 13"/>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38" name="Group 37"/>
            <p:cNvGrpSpPr/>
            <p:nvPr/>
          </p:nvGrpSpPr>
          <p:grpSpPr>
            <a:xfrm>
              <a:off x="963093" y="2643779"/>
              <a:ext cx="1800183" cy="144000"/>
              <a:chOff x="2267745" y="2787775"/>
              <a:chExt cx="1800183" cy="144000"/>
            </a:xfrm>
            <a:solidFill>
              <a:schemeClr val="tx1">
                <a:lumMod val="75000"/>
                <a:lumOff val="25000"/>
              </a:schemeClr>
            </a:solidFill>
          </p:grpSpPr>
          <p:sp>
            <p:nvSpPr>
              <p:cNvPr id="39" name="Oval 38"/>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40" name="Oval 39"/>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41" name="Oval 40"/>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42" name="Oval 41"/>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43" name="Oval 42"/>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44" name="Oval 43"/>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45" name="Oval 44"/>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46" name="Oval 45"/>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47" name="Oval 46"/>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48" name="Oval 47"/>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49" name="Group 48"/>
            <p:cNvGrpSpPr/>
            <p:nvPr/>
          </p:nvGrpSpPr>
          <p:grpSpPr>
            <a:xfrm>
              <a:off x="963093" y="2456176"/>
              <a:ext cx="1800183" cy="144000"/>
              <a:chOff x="2267745" y="2787775"/>
              <a:chExt cx="1800183" cy="144000"/>
            </a:xfrm>
            <a:solidFill>
              <a:schemeClr val="tx1">
                <a:lumMod val="75000"/>
                <a:lumOff val="25000"/>
              </a:schemeClr>
            </a:solidFill>
          </p:grpSpPr>
          <p:sp>
            <p:nvSpPr>
              <p:cNvPr id="50" name="Oval 49"/>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51" name="Oval 50"/>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52" name="Oval 51"/>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53" name="Oval 52"/>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54" name="Oval 53"/>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55" name="Oval 54"/>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56" name="Oval 55"/>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57" name="Oval 56"/>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58" name="Oval 57"/>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59" name="Oval 58"/>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60" name="Group 59"/>
            <p:cNvGrpSpPr/>
            <p:nvPr/>
          </p:nvGrpSpPr>
          <p:grpSpPr>
            <a:xfrm>
              <a:off x="963093" y="2268573"/>
              <a:ext cx="1800183" cy="144000"/>
              <a:chOff x="2267745" y="2787775"/>
              <a:chExt cx="1800183" cy="144000"/>
            </a:xfrm>
            <a:solidFill>
              <a:schemeClr val="tx1">
                <a:lumMod val="75000"/>
                <a:lumOff val="25000"/>
              </a:schemeClr>
            </a:solidFill>
          </p:grpSpPr>
          <p:sp>
            <p:nvSpPr>
              <p:cNvPr id="61" name="Oval 60"/>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62" name="Oval 61"/>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63" name="Oval 62"/>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64" name="Oval 63"/>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65" name="Oval 64"/>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66" name="Oval 65"/>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67" name="Oval 66"/>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68" name="Oval 67"/>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69" name="Oval 68"/>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70" name="Oval 69"/>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71" name="Group 70"/>
            <p:cNvGrpSpPr/>
            <p:nvPr/>
          </p:nvGrpSpPr>
          <p:grpSpPr>
            <a:xfrm>
              <a:off x="963093" y="2080970"/>
              <a:ext cx="1800183" cy="144000"/>
              <a:chOff x="2267745" y="2787775"/>
              <a:chExt cx="1800183" cy="144000"/>
            </a:xfrm>
          </p:grpSpPr>
          <p:sp>
            <p:nvSpPr>
              <p:cNvPr id="72" name="Oval 71"/>
              <p:cNvSpPr/>
              <p:nvPr/>
            </p:nvSpPr>
            <p:spPr>
              <a:xfrm>
                <a:off x="2267745" y="2787775"/>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73" name="Oval 72"/>
              <p:cNvSpPr/>
              <p:nvPr/>
            </p:nvSpPr>
            <p:spPr>
              <a:xfrm>
                <a:off x="2451765" y="2787775"/>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74" name="Oval 73"/>
              <p:cNvSpPr/>
              <p:nvPr/>
            </p:nvSpPr>
            <p:spPr>
              <a:xfrm>
                <a:off x="2635785" y="2787775"/>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75" name="Oval 74"/>
              <p:cNvSpPr/>
              <p:nvPr/>
            </p:nvSpPr>
            <p:spPr>
              <a:xfrm>
                <a:off x="2819805" y="2787775"/>
                <a:ext cx="144000"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76" name="Oval 75"/>
              <p:cNvSpPr/>
              <p:nvPr/>
            </p:nvSpPr>
            <p:spPr>
              <a:xfrm>
                <a:off x="3003825" y="2787775"/>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77" name="Oval 76"/>
              <p:cNvSpPr/>
              <p:nvPr/>
            </p:nvSpPr>
            <p:spPr>
              <a:xfrm>
                <a:off x="3187845" y="2787775"/>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78" name="Oval 77"/>
              <p:cNvSpPr/>
              <p:nvPr/>
            </p:nvSpPr>
            <p:spPr>
              <a:xfrm>
                <a:off x="3371865" y="2787775"/>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79" name="Oval 78"/>
              <p:cNvSpPr/>
              <p:nvPr/>
            </p:nvSpPr>
            <p:spPr>
              <a:xfrm>
                <a:off x="3555885" y="2787775"/>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80" name="Oval 79"/>
              <p:cNvSpPr/>
              <p:nvPr/>
            </p:nvSpPr>
            <p:spPr>
              <a:xfrm>
                <a:off x="3739905" y="2787775"/>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81" name="Oval 80"/>
              <p:cNvSpPr/>
              <p:nvPr/>
            </p:nvSpPr>
            <p:spPr>
              <a:xfrm>
                <a:off x="3923928" y="2787775"/>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82" name="Group 81"/>
            <p:cNvGrpSpPr/>
            <p:nvPr/>
          </p:nvGrpSpPr>
          <p:grpSpPr>
            <a:xfrm>
              <a:off x="963093" y="1893367"/>
              <a:ext cx="1800183" cy="144000"/>
              <a:chOff x="2267745" y="2787775"/>
              <a:chExt cx="1800183" cy="144000"/>
            </a:xfrm>
            <a:solidFill>
              <a:schemeClr val="bg1"/>
            </a:solidFill>
          </p:grpSpPr>
          <p:sp>
            <p:nvSpPr>
              <p:cNvPr id="83" name="Oval 82"/>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84" name="Oval 83"/>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85" name="Oval 84"/>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86" name="Oval 85"/>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87" name="Oval 86"/>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88" name="Oval 87"/>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89" name="Oval 88"/>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90" name="Oval 89"/>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91" name="Oval 90"/>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92" name="Oval 91"/>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93" name="Group 92"/>
            <p:cNvGrpSpPr/>
            <p:nvPr/>
          </p:nvGrpSpPr>
          <p:grpSpPr>
            <a:xfrm>
              <a:off x="963093" y="1705764"/>
              <a:ext cx="1800183" cy="144000"/>
              <a:chOff x="2267745" y="2787775"/>
              <a:chExt cx="1800183" cy="144000"/>
            </a:xfrm>
            <a:solidFill>
              <a:schemeClr val="bg1"/>
            </a:solidFill>
          </p:grpSpPr>
          <p:sp>
            <p:nvSpPr>
              <p:cNvPr id="94" name="Oval 93"/>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95" name="Oval 94"/>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96" name="Oval 95"/>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97" name="Oval 96"/>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98" name="Oval 97"/>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99" name="Oval 98"/>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00" name="Oval 99"/>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01" name="Oval 100"/>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02" name="Oval 101"/>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03" name="Oval 102"/>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104" name="Group 103"/>
            <p:cNvGrpSpPr/>
            <p:nvPr/>
          </p:nvGrpSpPr>
          <p:grpSpPr>
            <a:xfrm>
              <a:off x="963093" y="1518161"/>
              <a:ext cx="1800183" cy="144000"/>
              <a:chOff x="2267745" y="2787775"/>
              <a:chExt cx="1800183" cy="144000"/>
            </a:xfrm>
            <a:solidFill>
              <a:schemeClr val="bg1"/>
            </a:solidFill>
          </p:grpSpPr>
          <p:sp>
            <p:nvSpPr>
              <p:cNvPr id="105" name="Oval 104"/>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06" name="Oval 105"/>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07" name="Oval 106"/>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08" name="Oval 107"/>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09" name="Oval 108"/>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10" name="Oval 109"/>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11" name="Oval 110"/>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12" name="Oval 111"/>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13" name="Oval 112"/>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14" name="Oval 113"/>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115" name="Group 114"/>
            <p:cNvGrpSpPr/>
            <p:nvPr/>
          </p:nvGrpSpPr>
          <p:grpSpPr>
            <a:xfrm>
              <a:off x="963093" y="1330558"/>
              <a:ext cx="1800183" cy="144000"/>
              <a:chOff x="2267745" y="2787775"/>
              <a:chExt cx="1800183" cy="144000"/>
            </a:xfrm>
            <a:solidFill>
              <a:schemeClr val="bg1"/>
            </a:solidFill>
          </p:grpSpPr>
          <p:sp>
            <p:nvSpPr>
              <p:cNvPr id="116" name="Oval 115"/>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17" name="Oval 116"/>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18" name="Oval 117"/>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19" name="Oval 118"/>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20" name="Oval 119"/>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21" name="Oval 120"/>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22" name="Oval 121"/>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23" name="Oval 122"/>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24" name="Oval 123"/>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25" name="Oval 124"/>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126" name="Group 125"/>
            <p:cNvGrpSpPr/>
            <p:nvPr/>
          </p:nvGrpSpPr>
          <p:grpSpPr>
            <a:xfrm>
              <a:off x="963093" y="1142955"/>
              <a:ext cx="1800183" cy="144000"/>
              <a:chOff x="2267745" y="2787775"/>
              <a:chExt cx="1800183" cy="144000"/>
            </a:xfrm>
            <a:solidFill>
              <a:schemeClr val="bg1"/>
            </a:solidFill>
          </p:grpSpPr>
          <p:sp>
            <p:nvSpPr>
              <p:cNvPr id="127" name="Oval 126"/>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28" name="Oval 127"/>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29" name="Oval 128"/>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30" name="Oval 129"/>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31" name="Oval 130"/>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32" name="Oval 131"/>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33" name="Oval 132"/>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34" name="Oval 133"/>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35" name="Oval 134"/>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36" name="Oval 135"/>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grpSp>
        <p:nvGrpSpPr>
          <p:cNvPr id="359" name="Group 358"/>
          <p:cNvGrpSpPr/>
          <p:nvPr/>
        </p:nvGrpSpPr>
        <p:grpSpPr>
          <a:xfrm>
            <a:off x="3671863" y="1931210"/>
            <a:ext cx="1800183" cy="1832423"/>
            <a:chOff x="3923928" y="1226655"/>
            <a:chExt cx="1800183" cy="1832423"/>
          </a:xfrm>
        </p:grpSpPr>
        <p:grpSp>
          <p:nvGrpSpPr>
            <p:cNvPr id="138" name="Group 137"/>
            <p:cNvGrpSpPr/>
            <p:nvPr/>
          </p:nvGrpSpPr>
          <p:grpSpPr>
            <a:xfrm>
              <a:off x="3923928" y="2915078"/>
              <a:ext cx="1800183" cy="144000"/>
              <a:chOff x="2267745" y="2787775"/>
              <a:chExt cx="1800183" cy="144000"/>
            </a:xfrm>
            <a:solidFill>
              <a:schemeClr val="tx1">
                <a:lumMod val="75000"/>
                <a:lumOff val="25000"/>
              </a:schemeClr>
            </a:solidFill>
          </p:grpSpPr>
          <p:sp>
            <p:nvSpPr>
              <p:cNvPr id="139" name="Oval 138"/>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40" name="Oval 139"/>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41" name="Oval 140"/>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42" name="Oval 141"/>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43" name="Oval 142"/>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44" name="Oval 143"/>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45" name="Oval 144"/>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46" name="Oval 145"/>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47" name="Oval 146"/>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48" name="Oval 147"/>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149" name="Group 148"/>
            <p:cNvGrpSpPr/>
            <p:nvPr/>
          </p:nvGrpSpPr>
          <p:grpSpPr>
            <a:xfrm>
              <a:off x="3923928" y="2727479"/>
              <a:ext cx="1800183" cy="144000"/>
              <a:chOff x="2267745" y="2787775"/>
              <a:chExt cx="1800183" cy="144000"/>
            </a:xfrm>
            <a:solidFill>
              <a:schemeClr val="tx1">
                <a:lumMod val="75000"/>
                <a:lumOff val="25000"/>
              </a:schemeClr>
            </a:solidFill>
          </p:grpSpPr>
          <p:sp>
            <p:nvSpPr>
              <p:cNvPr id="150" name="Oval 149"/>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51" name="Oval 150"/>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52" name="Oval 151"/>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53" name="Oval 152"/>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54" name="Oval 153"/>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55" name="Oval 154"/>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56" name="Oval 155"/>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57" name="Oval 156"/>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58" name="Oval 157"/>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59" name="Oval 158"/>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160" name="Group 159"/>
            <p:cNvGrpSpPr/>
            <p:nvPr/>
          </p:nvGrpSpPr>
          <p:grpSpPr>
            <a:xfrm>
              <a:off x="3923928" y="2539876"/>
              <a:ext cx="1800183" cy="144000"/>
              <a:chOff x="2267745" y="2787775"/>
              <a:chExt cx="1800183" cy="144000"/>
            </a:xfrm>
            <a:solidFill>
              <a:schemeClr val="tx1">
                <a:lumMod val="75000"/>
                <a:lumOff val="25000"/>
              </a:schemeClr>
            </a:solidFill>
          </p:grpSpPr>
          <p:sp>
            <p:nvSpPr>
              <p:cNvPr id="161" name="Oval 160"/>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62" name="Oval 161"/>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63" name="Oval 162"/>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64" name="Oval 163"/>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65" name="Oval 164"/>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66" name="Oval 165"/>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67" name="Oval 166"/>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68" name="Oval 167"/>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69" name="Oval 168"/>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70" name="Oval 169"/>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171" name="Group 170"/>
            <p:cNvGrpSpPr/>
            <p:nvPr/>
          </p:nvGrpSpPr>
          <p:grpSpPr>
            <a:xfrm>
              <a:off x="3923928" y="2352273"/>
              <a:ext cx="1800183" cy="144000"/>
              <a:chOff x="2267745" y="2787775"/>
              <a:chExt cx="1800183" cy="144000"/>
            </a:xfrm>
            <a:solidFill>
              <a:schemeClr val="tx1">
                <a:lumMod val="75000"/>
                <a:lumOff val="25000"/>
              </a:schemeClr>
            </a:solidFill>
          </p:grpSpPr>
          <p:sp>
            <p:nvSpPr>
              <p:cNvPr id="172" name="Oval 171"/>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73" name="Oval 172"/>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74" name="Oval 173"/>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75" name="Oval 174"/>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76" name="Oval 175"/>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77" name="Oval 176"/>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78" name="Oval 177"/>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79" name="Oval 178"/>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80" name="Oval 179"/>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81" name="Oval 180"/>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182" name="Group 181"/>
            <p:cNvGrpSpPr/>
            <p:nvPr/>
          </p:nvGrpSpPr>
          <p:grpSpPr>
            <a:xfrm>
              <a:off x="3923928" y="2164670"/>
              <a:ext cx="1800183" cy="144000"/>
              <a:chOff x="2267745" y="2787775"/>
              <a:chExt cx="1800183" cy="144000"/>
            </a:xfrm>
            <a:solidFill>
              <a:schemeClr val="tx1">
                <a:lumMod val="75000"/>
                <a:lumOff val="25000"/>
              </a:schemeClr>
            </a:solidFill>
          </p:grpSpPr>
          <p:sp>
            <p:nvSpPr>
              <p:cNvPr id="183" name="Oval 182"/>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84" name="Oval 183"/>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85" name="Oval 184"/>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86" name="Oval 185"/>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87" name="Oval 186"/>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88" name="Oval 187"/>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89" name="Oval 188"/>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90" name="Oval 189"/>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91" name="Oval 190"/>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92" name="Oval 191"/>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193" name="Group 192"/>
            <p:cNvGrpSpPr/>
            <p:nvPr/>
          </p:nvGrpSpPr>
          <p:grpSpPr>
            <a:xfrm>
              <a:off x="3923928" y="1977067"/>
              <a:ext cx="1800183" cy="144000"/>
              <a:chOff x="2267745" y="2787775"/>
              <a:chExt cx="1800183" cy="144000"/>
            </a:xfrm>
            <a:solidFill>
              <a:schemeClr val="tx1">
                <a:lumMod val="75000"/>
                <a:lumOff val="25000"/>
              </a:schemeClr>
            </a:solidFill>
          </p:grpSpPr>
          <p:sp>
            <p:nvSpPr>
              <p:cNvPr id="194" name="Oval 193"/>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95" name="Oval 194"/>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96" name="Oval 195"/>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97" name="Oval 196"/>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98" name="Oval 197"/>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199" name="Oval 198"/>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00" name="Oval 199"/>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01" name="Oval 200"/>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02" name="Oval 201"/>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03" name="Oval 202"/>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204" name="Group 203"/>
            <p:cNvGrpSpPr/>
            <p:nvPr/>
          </p:nvGrpSpPr>
          <p:grpSpPr>
            <a:xfrm>
              <a:off x="3923928" y="1789464"/>
              <a:ext cx="1800183" cy="144000"/>
              <a:chOff x="2267745" y="2787775"/>
              <a:chExt cx="1800183" cy="144000"/>
            </a:xfrm>
            <a:solidFill>
              <a:schemeClr val="bg1"/>
            </a:solidFill>
          </p:grpSpPr>
          <p:sp>
            <p:nvSpPr>
              <p:cNvPr id="205" name="Oval 204"/>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06" name="Oval 205"/>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07" name="Oval 206"/>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08" name="Oval 207"/>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09" name="Oval 208"/>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10" name="Oval 209"/>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11" name="Oval 210"/>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12" name="Oval 211"/>
              <p:cNvSpPr/>
              <p:nvPr/>
            </p:nvSpPr>
            <p:spPr>
              <a:xfrm>
                <a:off x="3555885" y="2787775"/>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13" name="Oval 212"/>
              <p:cNvSpPr/>
              <p:nvPr/>
            </p:nvSpPr>
            <p:spPr>
              <a:xfrm>
                <a:off x="3739905" y="2787775"/>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14" name="Oval 213"/>
              <p:cNvSpPr/>
              <p:nvPr/>
            </p:nvSpPr>
            <p:spPr>
              <a:xfrm>
                <a:off x="3923928" y="2787775"/>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215" name="Group 214"/>
            <p:cNvGrpSpPr/>
            <p:nvPr/>
          </p:nvGrpSpPr>
          <p:grpSpPr>
            <a:xfrm>
              <a:off x="3923928" y="1601861"/>
              <a:ext cx="1800183" cy="144000"/>
              <a:chOff x="2267745" y="2787775"/>
              <a:chExt cx="1800183" cy="144000"/>
            </a:xfrm>
            <a:solidFill>
              <a:schemeClr val="bg1"/>
            </a:solidFill>
          </p:grpSpPr>
          <p:sp>
            <p:nvSpPr>
              <p:cNvPr id="216" name="Oval 215"/>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17" name="Oval 216"/>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18" name="Oval 217"/>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19" name="Oval 218"/>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20" name="Oval 219"/>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21" name="Oval 220"/>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22" name="Oval 221"/>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23" name="Oval 222"/>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24" name="Oval 223"/>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25" name="Oval 224"/>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226" name="Group 225"/>
            <p:cNvGrpSpPr/>
            <p:nvPr/>
          </p:nvGrpSpPr>
          <p:grpSpPr>
            <a:xfrm>
              <a:off x="3923928" y="1414258"/>
              <a:ext cx="1800183" cy="144000"/>
              <a:chOff x="2267745" y="2787775"/>
              <a:chExt cx="1800183" cy="144000"/>
            </a:xfrm>
            <a:solidFill>
              <a:schemeClr val="bg1"/>
            </a:solidFill>
          </p:grpSpPr>
          <p:sp>
            <p:nvSpPr>
              <p:cNvPr id="227" name="Oval 226"/>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28" name="Oval 227"/>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29" name="Oval 228"/>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30" name="Oval 229"/>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31" name="Oval 230"/>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32" name="Oval 231"/>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33" name="Oval 232"/>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34" name="Oval 233"/>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35" name="Oval 234"/>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36" name="Oval 235"/>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237" name="Group 236"/>
            <p:cNvGrpSpPr/>
            <p:nvPr/>
          </p:nvGrpSpPr>
          <p:grpSpPr>
            <a:xfrm>
              <a:off x="3923928" y="1226655"/>
              <a:ext cx="1800183" cy="144000"/>
              <a:chOff x="2267745" y="2787775"/>
              <a:chExt cx="1800183" cy="144000"/>
            </a:xfrm>
            <a:solidFill>
              <a:schemeClr val="bg1"/>
            </a:solidFill>
          </p:grpSpPr>
          <p:sp>
            <p:nvSpPr>
              <p:cNvPr id="238" name="Oval 237"/>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39" name="Oval 238"/>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40" name="Oval 239"/>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41" name="Oval 240"/>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42" name="Oval 241"/>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43" name="Oval 242"/>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44" name="Oval 243"/>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45" name="Oval 244"/>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46" name="Oval 245"/>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47" name="Oval 246"/>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grpSp>
        <p:nvGrpSpPr>
          <p:cNvPr id="358" name="Group 357"/>
          <p:cNvGrpSpPr/>
          <p:nvPr/>
        </p:nvGrpSpPr>
        <p:grpSpPr>
          <a:xfrm>
            <a:off x="6388119" y="1931210"/>
            <a:ext cx="1800183" cy="1832423"/>
            <a:chOff x="6588224" y="1286955"/>
            <a:chExt cx="1800183" cy="1832423"/>
          </a:xfrm>
        </p:grpSpPr>
        <p:grpSp>
          <p:nvGrpSpPr>
            <p:cNvPr id="248" name="Group 247"/>
            <p:cNvGrpSpPr/>
            <p:nvPr/>
          </p:nvGrpSpPr>
          <p:grpSpPr>
            <a:xfrm>
              <a:off x="6588224" y="2975378"/>
              <a:ext cx="1800183" cy="144000"/>
              <a:chOff x="2267745" y="2787775"/>
              <a:chExt cx="1800183" cy="144000"/>
            </a:xfrm>
            <a:solidFill>
              <a:schemeClr val="tx1">
                <a:lumMod val="75000"/>
                <a:lumOff val="25000"/>
              </a:schemeClr>
            </a:solidFill>
          </p:grpSpPr>
          <p:sp>
            <p:nvSpPr>
              <p:cNvPr id="249" name="Oval 248"/>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50" name="Oval 249"/>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51" name="Oval 250"/>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52" name="Oval 251"/>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53" name="Oval 252"/>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54" name="Oval 253"/>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55" name="Oval 254"/>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56" name="Oval 255"/>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57" name="Oval 256"/>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58" name="Oval 257"/>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259" name="Group 258"/>
            <p:cNvGrpSpPr/>
            <p:nvPr/>
          </p:nvGrpSpPr>
          <p:grpSpPr>
            <a:xfrm>
              <a:off x="6588224" y="2787779"/>
              <a:ext cx="1800183" cy="144000"/>
              <a:chOff x="2267745" y="2787775"/>
              <a:chExt cx="1800183" cy="144000"/>
            </a:xfrm>
            <a:solidFill>
              <a:schemeClr val="tx1">
                <a:lumMod val="75000"/>
                <a:lumOff val="25000"/>
              </a:schemeClr>
            </a:solidFill>
          </p:grpSpPr>
          <p:sp>
            <p:nvSpPr>
              <p:cNvPr id="260" name="Oval 259"/>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61" name="Oval 260"/>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62" name="Oval 261"/>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63" name="Oval 262"/>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64" name="Oval 263"/>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65" name="Oval 264"/>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66" name="Oval 265"/>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67" name="Oval 266"/>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68" name="Oval 267"/>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69" name="Oval 268"/>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270" name="Group 269"/>
            <p:cNvGrpSpPr/>
            <p:nvPr/>
          </p:nvGrpSpPr>
          <p:grpSpPr>
            <a:xfrm>
              <a:off x="6588224" y="2600176"/>
              <a:ext cx="1800183" cy="144000"/>
              <a:chOff x="2267745" y="2787775"/>
              <a:chExt cx="1800183" cy="144000"/>
            </a:xfrm>
            <a:solidFill>
              <a:schemeClr val="tx1">
                <a:lumMod val="75000"/>
                <a:lumOff val="25000"/>
              </a:schemeClr>
            </a:solidFill>
          </p:grpSpPr>
          <p:sp>
            <p:nvSpPr>
              <p:cNvPr id="271" name="Oval 270"/>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72" name="Oval 271"/>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73" name="Oval 272"/>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74" name="Oval 273"/>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75" name="Oval 274"/>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76" name="Oval 275"/>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77" name="Oval 276"/>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78" name="Oval 277"/>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79" name="Oval 278"/>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80" name="Oval 279"/>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281" name="Group 280"/>
            <p:cNvGrpSpPr/>
            <p:nvPr/>
          </p:nvGrpSpPr>
          <p:grpSpPr>
            <a:xfrm>
              <a:off x="6588224" y="2412573"/>
              <a:ext cx="1800183" cy="144000"/>
              <a:chOff x="2267745" y="2787775"/>
              <a:chExt cx="1800183" cy="144000"/>
            </a:xfrm>
            <a:solidFill>
              <a:schemeClr val="tx1">
                <a:lumMod val="75000"/>
                <a:lumOff val="25000"/>
              </a:schemeClr>
            </a:solidFill>
          </p:grpSpPr>
          <p:sp>
            <p:nvSpPr>
              <p:cNvPr id="282" name="Oval 281"/>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83" name="Oval 282"/>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84" name="Oval 283"/>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85" name="Oval 284"/>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86" name="Oval 285"/>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87" name="Oval 286"/>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88" name="Oval 287"/>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89" name="Oval 288"/>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90" name="Oval 289"/>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91" name="Oval 290"/>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292" name="Group 291"/>
            <p:cNvGrpSpPr/>
            <p:nvPr/>
          </p:nvGrpSpPr>
          <p:grpSpPr>
            <a:xfrm>
              <a:off x="6588224" y="2224970"/>
              <a:ext cx="1800183" cy="144000"/>
              <a:chOff x="2267745" y="2787775"/>
              <a:chExt cx="1800183" cy="144000"/>
            </a:xfrm>
            <a:solidFill>
              <a:schemeClr val="tx1">
                <a:lumMod val="75000"/>
                <a:lumOff val="25000"/>
              </a:schemeClr>
            </a:solidFill>
          </p:grpSpPr>
          <p:sp>
            <p:nvSpPr>
              <p:cNvPr id="293" name="Oval 292"/>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94" name="Oval 293"/>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95" name="Oval 294"/>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96" name="Oval 295"/>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97" name="Oval 296"/>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98" name="Oval 297"/>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299" name="Oval 298"/>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00" name="Oval 299"/>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01" name="Oval 300"/>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02" name="Oval 301"/>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303" name="Group 302"/>
            <p:cNvGrpSpPr/>
            <p:nvPr/>
          </p:nvGrpSpPr>
          <p:grpSpPr>
            <a:xfrm>
              <a:off x="6588224" y="2037367"/>
              <a:ext cx="1800183" cy="144000"/>
              <a:chOff x="2267745" y="2787775"/>
              <a:chExt cx="1800183" cy="144000"/>
            </a:xfrm>
            <a:solidFill>
              <a:schemeClr val="tx1">
                <a:lumMod val="75000"/>
                <a:lumOff val="25000"/>
              </a:schemeClr>
            </a:solidFill>
          </p:grpSpPr>
          <p:sp>
            <p:nvSpPr>
              <p:cNvPr id="304" name="Oval 303"/>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05" name="Oval 304"/>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06" name="Oval 305"/>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07" name="Oval 306"/>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08" name="Oval 307"/>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09" name="Oval 308"/>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10" name="Oval 309"/>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11" name="Oval 310"/>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12" name="Oval 311"/>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13" name="Oval 312"/>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314" name="Group 313"/>
            <p:cNvGrpSpPr/>
            <p:nvPr/>
          </p:nvGrpSpPr>
          <p:grpSpPr>
            <a:xfrm>
              <a:off x="6588224" y="1849764"/>
              <a:ext cx="1800183" cy="144000"/>
              <a:chOff x="2267745" y="2787775"/>
              <a:chExt cx="1800183" cy="144000"/>
            </a:xfrm>
            <a:solidFill>
              <a:schemeClr val="tx1">
                <a:lumMod val="75000"/>
                <a:lumOff val="25000"/>
              </a:schemeClr>
            </a:solidFill>
          </p:grpSpPr>
          <p:sp>
            <p:nvSpPr>
              <p:cNvPr id="315" name="Oval 314"/>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16" name="Oval 315"/>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17" name="Oval 316"/>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18" name="Oval 317"/>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19" name="Oval 318"/>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20" name="Oval 319"/>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21" name="Oval 320"/>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22" name="Oval 321"/>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23" name="Oval 322"/>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24" name="Oval 323"/>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325" name="Group 324"/>
            <p:cNvGrpSpPr/>
            <p:nvPr/>
          </p:nvGrpSpPr>
          <p:grpSpPr>
            <a:xfrm>
              <a:off x="6588224" y="1662161"/>
              <a:ext cx="1800183" cy="144000"/>
              <a:chOff x="2267745" y="2787775"/>
              <a:chExt cx="1800183" cy="144000"/>
            </a:xfrm>
            <a:solidFill>
              <a:schemeClr val="bg1"/>
            </a:solidFill>
          </p:grpSpPr>
          <p:sp>
            <p:nvSpPr>
              <p:cNvPr id="326" name="Oval 325"/>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27" name="Oval 326"/>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28" name="Oval 327"/>
              <p:cNvSpPr/>
              <p:nvPr/>
            </p:nvSpPr>
            <p:spPr>
              <a:xfrm>
                <a:off x="2635785" y="2787775"/>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29" name="Oval 328"/>
              <p:cNvSpPr/>
              <p:nvPr/>
            </p:nvSpPr>
            <p:spPr>
              <a:xfrm>
                <a:off x="2819805" y="2787775"/>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30" name="Oval 329"/>
              <p:cNvSpPr/>
              <p:nvPr/>
            </p:nvSpPr>
            <p:spPr>
              <a:xfrm>
                <a:off x="3003825" y="2787775"/>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31" name="Oval 330"/>
              <p:cNvSpPr/>
              <p:nvPr/>
            </p:nvSpPr>
            <p:spPr>
              <a:xfrm>
                <a:off x="3187845" y="2787775"/>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32" name="Oval 331"/>
              <p:cNvSpPr/>
              <p:nvPr/>
            </p:nvSpPr>
            <p:spPr>
              <a:xfrm>
                <a:off x="3371865" y="2787775"/>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33" name="Oval 332"/>
              <p:cNvSpPr/>
              <p:nvPr/>
            </p:nvSpPr>
            <p:spPr>
              <a:xfrm>
                <a:off x="3555885" y="2787775"/>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34" name="Oval 333"/>
              <p:cNvSpPr/>
              <p:nvPr/>
            </p:nvSpPr>
            <p:spPr>
              <a:xfrm>
                <a:off x="3739905" y="2787775"/>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35" name="Oval 334"/>
              <p:cNvSpPr/>
              <p:nvPr/>
            </p:nvSpPr>
            <p:spPr>
              <a:xfrm>
                <a:off x="3923928" y="2787775"/>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336" name="Group 335"/>
            <p:cNvGrpSpPr/>
            <p:nvPr/>
          </p:nvGrpSpPr>
          <p:grpSpPr>
            <a:xfrm>
              <a:off x="6588224" y="1474558"/>
              <a:ext cx="1800183" cy="144000"/>
              <a:chOff x="2267745" y="2787775"/>
              <a:chExt cx="1800183" cy="144000"/>
            </a:xfrm>
            <a:solidFill>
              <a:schemeClr val="bg1"/>
            </a:solidFill>
          </p:grpSpPr>
          <p:sp>
            <p:nvSpPr>
              <p:cNvPr id="337" name="Oval 336"/>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38" name="Oval 337"/>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39" name="Oval 338"/>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40" name="Oval 339"/>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41" name="Oval 340"/>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42" name="Oval 341"/>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43" name="Oval 342"/>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44" name="Oval 343"/>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45" name="Oval 344"/>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46" name="Oval 345"/>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nvGrpSpPr>
            <p:cNvPr id="347" name="Group 346"/>
            <p:cNvGrpSpPr/>
            <p:nvPr/>
          </p:nvGrpSpPr>
          <p:grpSpPr>
            <a:xfrm>
              <a:off x="6588224" y="1286955"/>
              <a:ext cx="1800183" cy="144000"/>
              <a:chOff x="2267745" y="2787775"/>
              <a:chExt cx="1800183" cy="144000"/>
            </a:xfrm>
            <a:solidFill>
              <a:schemeClr val="bg1"/>
            </a:solidFill>
          </p:grpSpPr>
          <p:sp>
            <p:nvSpPr>
              <p:cNvPr id="348" name="Oval 347"/>
              <p:cNvSpPr/>
              <p:nvPr/>
            </p:nvSpPr>
            <p:spPr>
              <a:xfrm>
                <a:off x="22677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49" name="Oval 348"/>
              <p:cNvSpPr/>
              <p:nvPr/>
            </p:nvSpPr>
            <p:spPr>
              <a:xfrm>
                <a:off x="24517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50" name="Oval 349"/>
              <p:cNvSpPr/>
              <p:nvPr/>
            </p:nvSpPr>
            <p:spPr>
              <a:xfrm>
                <a:off x="26357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51" name="Oval 350"/>
              <p:cNvSpPr/>
              <p:nvPr/>
            </p:nvSpPr>
            <p:spPr>
              <a:xfrm>
                <a:off x="28198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52" name="Oval 351"/>
              <p:cNvSpPr/>
              <p:nvPr/>
            </p:nvSpPr>
            <p:spPr>
              <a:xfrm>
                <a:off x="300382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53" name="Oval 352"/>
              <p:cNvSpPr/>
              <p:nvPr/>
            </p:nvSpPr>
            <p:spPr>
              <a:xfrm>
                <a:off x="318784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54" name="Oval 353"/>
              <p:cNvSpPr/>
              <p:nvPr/>
            </p:nvSpPr>
            <p:spPr>
              <a:xfrm>
                <a:off x="337186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55" name="Oval 354"/>
              <p:cNvSpPr/>
              <p:nvPr/>
            </p:nvSpPr>
            <p:spPr>
              <a:xfrm>
                <a:off x="355588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56" name="Oval 355"/>
              <p:cNvSpPr/>
              <p:nvPr/>
            </p:nvSpPr>
            <p:spPr>
              <a:xfrm>
                <a:off x="3739905"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57" name="Oval 356"/>
              <p:cNvSpPr/>
              <p:nvPr/>
            </p:nvSpPr>
            <p:spPr>
              <a:xfrm>
                <a:off x="3923928" y="2787775"/>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grpSp>
      </p:grpSp>
      <p:sp>
        <p:nvSpPr>
          <p:cNvPr id="361" name="Oval 360"/>
          <p:cNvSpPr/>
          <p:nvPr/>
        </p:nvSpPr>
        <p:spPr>
          <a:xfrm>
            <a:off x="1514396" y="1171345"/>
            <a:ext cx="682607" cy="682607"/>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62" name="Oval 361"/>
          <p:cNvSpPr/>
          <p:nvPr/>
        </p:nvSpPr>
        <p:spPr>
          <a:xfrm>
            <a:off x="4230652" y="1171345"/>
            <a:ext cx="682607" cy="682607"/>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63" name="Oval 362"/>
          <p:cNvSpPr/>
          <p:nvPr/>
        </p:nvSpPr>
        <p:spPr>
          <a:xfrm>
            <a:off x="6946907" y="1171345"/>
            <a:ext cx="682607" cy="682607"/>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Al Tarikh" pitchFamily="2" charset="-78"/>
              <a:cs typeface="Al Tarikh" pitchFamily="2" charset="-78"/>
            </a:endParaRPr>
          </a:p>
        </p:txBody>
      </p:sp>
      <p:sp>
        <p:nvSpPr>
          <p:cNvPr id="364" name="TextBox 363"/>
          <p:cNvSpPr txBox="1"/>
          <p:nvPr/>
        </p:nvSpPr>
        <p:spPr>
          <a:xfrm>
            <a:off x="1531143" y="1327981"/>
            <a:ext cx="664593" cy="369332"/>
          </a:xfrm>
          <a:prstGeom prst="rect">
            <a:avLst/>
          </a:prstGeom>
          <a:noFill/>
        </p:spPr>
        <p:txBody>
          <a:bodyPr wrap="square" rtlCol="0" anchor="ctr">
            <a:spAutoFit/>
          </a:bodyPr>
          <a:lstStyle/>
          <a:p>
            <a:pPr algn="ctr"/>
            <a:r>
              <a:rPr lang="en-US" altLang="ko-KR" b="1" dirty="0">
                <a:solidFill>
                  <a:schemeClr val="accent1"/>
                </a:solidFill>
                <a:latin typeface="Al Tarikh" pitchFamily="2" charset="-78"/>
                <a:cs typeface="Al Tarikh" pitchFamily="2" charset="-78"/>
              </a:rPr>
              <a:t>46%</a:t>
            </a:r>
            <a:endParaRPr lang="ko-KR" altLang="en-US" b="1" dirty="0">
              <a:solidFill>
                <a:schemeClr val="accent1"/>
              </a:solidFill>
              <a:latin typeface="Al Tarikh" pitchFamily="2" charset="-78"/>
              <a:cs typeface="Al Tarikh" pitchFamily="2" charset="-78"/>
            </a:endParaRPr>
          </a:p>
        </p:txBody>
      </p:sp>
      <p:sp>
        <p:nvSpPr>
          <p:cNvPr id="365" name="TextBox 364"/>
          <p:cNvSpPr txBox="1"/>
          <p:nvPr/>
        </p:nvSpPr>
        <p:spPr>
          <a:xfrm>
            <a:off x="4241931" y="1320116"/>
            <a:ext cx="664593" cy="369332"/>
          </a:xfrm>
          <a:prstGeom prst="rect">
            <a:avLst/>
          </a:prstGeom>
          <a:noFill/>
        </p:spPr>
        <p:txBody>
          <a:bodyPr wrap="square" rtlCol="0" anchor="ctr">
            <a:spAutoFit/>
          </a:bodyPr>
          <a:lstStyle/>
          <a:p>
            <a:pPr algn="ctr"/>
            <a:r>
              <a:rPr lang="en-US" altLang="ko-KR" b="1" dirty="0">
                <a:solidFill>
                  <a:schemeClr val="accent1"/>
                </a:solidFill>
                <a:latin typeface="Al Tarikh" pitchFamily="2" charset="-78"/>
                <a:cs typeface="Al Tarikh" pitchFamily="2" charset="-78"/>
              </a:rPr>
              <a:t>63%</a:t>
            </a:r>
            <a:endParaRPr lang="ko-KR" altLang="en-US" b="1" dirty="0">
              <a:solidFill>
                <a:schemeClr val="accent1"/>
              </a:solidFill>
              <a:latin typeface="Al Tarikh" pitchFamily="2" charset="-78"/>
              <a:cs typeface="Al Tarikh" pitchFamily="2" charset="-78"/>
            </a:endParaRPr>
          </a:p>
        </p:txBody>
      </p:sp>
      <p:sp>
        <p:nvSpPr>
          <p:cNvPr id="366" name="TextBox 365"/>
          <p:cNvSpPr txBox="1"/>
          <p:nvPr/>
        </p:nvSpPr>
        <p:spPr>
          <a:xfrm>
            <a:off x="6952719" y="1312251"/>
            <a:ext cx="664593" cy="369332"/>
          </a:xfrm>
          <a:prstGeom prst="rect">
            <a:avLst/>
          </a:prstGeom>
          <a:noFill/>
        </p:spPr>
        <p:txBody>
          <a:bodyPr wrap="square" rtlCol="0" anchor="ctr">
            <a:spAutoFit/>
          </a:bodyPr>
          <a:lstStyle/>
          <a:p>
            <a:pPr algn="ctr"/>
            <a:r>
              <a:rPr lang="en-US" altLang="ko-KR" b="1" dirty="0">
                <a:solidFill>
                  <a:schemeClr val="accent1"/>
                </a:solidFill>
                <a:latin typeface="Al Tarikh" pitchFamily="2" charset="-78"/>
                <a:cs typeface="Al Tarikh" pitchFamily="2" charset="-78"/>
              </a:rPr>
              <a:t>78%</a:t>
            </a:r>
            <a:endParaRPr lang="ko-KR" altLang="en-US" b="1" dirty="0">
              <a:solidFill>
                <a:schemeClr val="accent1"/>
              </a:solidFill>
              <a:latin typeface="Al Tarikh" pitchFamily="2" charset="-78"/>
              <a:cs typeface="Al Tarikh" pitchFamily="2" charset="-78"/>
            </a:endParaRPr>
          </a:p>
        </p:txBody>
      </p:sp>
      <p:grpSp>
        <p:nvGrpSpPr>
          <p:cNvPr id="376" name="Group 375">
            <a:extLst>
              <a:ext uri="{FF2B5EF4-FFF2-40B4-BE49-F238E27FC236}">
                <a16:creationId xmlns:a16="http://schemas.microsoft.com/office/drawing/2014/main" id="{FD27C729-3DDB-9142-91E3-FCBEA4E0FB51}"/>
              </a:ext>
            </a:extLst>
          </p:cNvPr>
          <p:cNvGrpSpPr/>
          <p:nvPr/>
        </p:nvGrpSpPr>
        <p:grpSpPr>
          <a:xfrm>
            <a:off x="611560" y="3972155"/>
            <a:ext cx="2226947" cy="740247"/>
            <a:chOff x="803640" y="3362835"/>
            <a:chExt cx="2059657" cy="740247"/>
          </a:xfrm>
        </p:grpSpPr>
        <p:sp>
          <p:nvSpPr>
            <p:cNvPr id="377" name="TextBox 376">
              <a:extLst>
                <a:ext uri="{FF2B5EF4-FFF2-40B4-BE49-F238E27FC236}">
                  <a16:creationId xmlns:a16="http://schemas.microsoft.com/office/drawing/2014/main" id="{F524FB76-FD0D-5645-B69F-0D0DA9AD8011}"/>
                </a:ext>
              </a:extLst>
            </p:cNvPr>
            <p:cNvSpPr txBox="1"/>
            <p:nvPr/>
          </p:nvSpPr>
          <p:spPr>
            <a:xfrm>
              <a:off x="803640" y="3579862"/>
              <a:ext cx="2059657" cy="523220"/>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78" name="TextBox 377">
              <a:extLst>
                <a:ext uri="{FF2B5EF4-FFF2-40B4-BE49-F238E27FC236}">
                  <a16:creationId xmlns:a16="http://schemas.microsoft.com/office/drawing/2014/main" id="{1514C8FB-2435-A44D-BB6D-70422610DE40}"/>
                </a:ext>
              </a:extLst>
            </p:cNvPr>
            <p:cNvSpPr txBox="1"/>
            <p:nvPr/>
          </p:nvSpPr>
          <p:spPr>
            <a:xfrm>
              <a:off x="803640" y="3362835"/>
              <a:ext cx="2059657"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هنا عنوان فرعي</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379" name="Group 378">
            <a:extLst>
              <a:ext uri="{FF2B5EF4-FFF2-40B4-BE49-F238E27FC236}">
                <a16:creationId xmlns:a16="http://schemas.microsoft.com/office/drawing/2014/main" id="{23015D80-5B82-AB49-ACAB-1C60F989D6A3}"/>
              </a:ext>
            </a:extLst>
          </p:cNvPr>
          <p:cNvGrpSpPr/>
          <p:nvPr/>
        </p:nvGrpSpPr>
        <p:grpSpPr>
          <a:xfrm>
            <a:off x="3458481" y="3909808"/>
            <a:ext cx="2226947" cy="740247"/>
            <a:chOff x="803640" y="3362835"/>
            <a:chExt cx="2059657" cy="740247"/>
          </a:xfrm>
        </p:grpSpPr>
        <p:sp>
          <p:nvSpPr>
            <p:cNvPr id="380" name="TextBox 379">
              <a:extLst>
                <a:ext uri="{FF2B5EF4-FFF2-40B4-BE49-F238E27FC236}">
                  <a16:creationId xmlns:a16="http://schemas.microsoft.com/office/drawing/2014/main" id="{05B2D81F-10A7-4D43-86AB-F6AD792B4C8E}"/>
                </a:ext>
              </a:extLst>
            </p:cNvPr>
            <p:cNvSpPr txBox="1"/>
            <p:nvPr/>
          </p:nvSpPr>
          <p:spPr>
            <a:xfrm>
              <a:off x="803640" y="3579862"/>
              <a:ext cx="2059657" cy="523220"/>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81" name="TextBox 380">
              <a:extLst>
                <a:ext uri="{FF2B5EF4-FFF2-40B4-BE49-F238E27FC236}">
                  <a16:creationId xmlns:a16="http://schemas.microsoft.com/office/drawing/2014/main" id="{406032AD-E1DE-BF43-A569-FD401EF47B83}"/>
                </a:ext>
              </a:extLst>
            </p:cNvPr>
            <p:cNvSpPr txBox="1"/>
            <p:nvPr/>
          </p:nvSpPr>
          <p:spPr>
            <a:xfrm>
              <a:off x="803640" y="3362835"/>
              <a:ext cx="2059657"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هنا عنوان فرعي</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382" name="Group 381">
            <a:extLst>
              <a:ext uri="{FF2B5EF4-FFF2-40B4-BE49-F238E27FC236}">
                <a16:creationId xmlns:a16="http://schemas.microsoft.com/office/drawing/2014/main" id="{95680ADD-8ED9-EB42-BD08-D3989D2DA35B}"/>
              </a:ext>
            </a:extLst>
          </p:cNvPr>
          <p:cNvGrpSpPr/>
          <p:nvPr/>
        </p:nvGrpSpPr>
        <p:grpSpPr>
          <a:xfrm>
            <a:off x="6171541" y="3847461"/>
            <a:ext cx="2226947" cy="740247"/>
            <a:chOff x="803640" y="3362835"/>
            <a:chExt cx="2059657" cy="740247"/>
          </a:xfrm>
        </p:grpSpPr>
        <p:sp>
          <p:nvSpPr>
            <p:cNvPr id="383" name="TextBox 382">
              <a:extLst>
                <a:ext uri="{FF2B5EF4-FFF2-40B4-BE49-F238E27FC236}">
                  <a16:creationId xmlns:a16="http://schemas.microsoft.com/office/drawing/2014/main" id="{54E81792-D14F-F04B-B7A9-A16D737B638E}"/>
                </a:ext>
              </a:extLst>
            </p:cNvPr>
            <p:cNvSpPr txBox="1"/>
            <p:nvPr/>
          </p:nvSpPr>
          <p:spPr>
            <a:xfrm>
              <a:off x="803640" y="3579862"/>
              <a:ext cx="2059657" cy="523220"/>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84" name="TextBox 383">
              <a:extLst>
                <a:ext uri="{FF2B5EF4-FFF2-40B4-BE49-F238E27FC236}">
                  <a16:creationId xmlns:a16="http://schemas.microsoft.com/office/drawing/2014/main" id="{E10E9001-C3EE-7C4B-B39B-BE20ADADF203}"/>
                </a:ext>
              </a:extLst>
            </p:cNvPr>
            <p:cNvSpPr txBox="1"/>
            <p:nvPr/>
          </p:nvSpPr>
          <p:spPr>
            <a:xfrm>
              <a:off x="803640" y="3362835"/>
              <a:ext cx="2059657"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هنا عنوان فرعي</a:t>
              </a:r>
              <a:endParaRPr lang="ko-KR" altLang="en-US" sz="1400" b="1"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1119902539"/>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rot="13851310">
            <a:off x="3096313" y="2396418"/>
            <a:ext cx="1772081" cy="360040"/>
            <a:chOff x="3779912" y="1815666"/>
            <a:chExt cx="1772081" cy="360040"/>
          </a:xfrm>
        </p:grpSpPr>
        <p:sp>
          <p:nvSpPr>
            <p:cNvPr id="17" name="Pentagon 16"/>
            <p:cNvSpPr/>
            <p:nvPr/>
          </p:nvSpPr>
          <p:spPr>
            <a:xfrm flipV="1">
              <a:off x="3779912" y="1815666"/>
              <a:ext cx="907986" cy="360040"/>
            </a:xfrm>
            <a:prstGeom prst="homePlat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8" name="Chevron 17"/>
            <p:cNvSpPr/>
            <p:nvPr/>
          </p:nvSpPr>
          <p:spPr>
            <a:xfrm>
              <a:off x="4560654" y="1815666"/>
              <a:ext cx="991339" cy="36004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grpSp>
        <p:nvGrpSpPr>
          <p:cNvPr id="13" name="Group 12"/>
          <p:cNvGrpSpPr/>
          <p:nvPr/>
        </p:nvGrpSpPr>
        <p:grpSpPr>
          <a:xfrm rot="7384107">
            <a:off x="4229771" y="2340262"/>
            <a:ext cx="1772081" cy="360040"/>
            <a:chOff x="3779912" y="1815666"/>
            <a:chExt cx="1772081" cy="360040"/>
          </a:xfrm>
        </p:grpSpPr>
        <p:sp>
          <p:nvSpPr>
            <p:cNvPr id="14" name="Pentagon 13"/>
            <p:cNvSpPr/>
            <p:nvPr/>
          </p:nvSpPr>
          <p:spPr>
            <a:xfrm flipV="1">
              <a:off x="3779912" y="1815666"/>
              <a:ext cx="907986" cy="360040"/>
            </a:xfrm>
            <a:prstGeom prst="homePlat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5" name="Chevron 14"/>
            <p:cNvSpPr/>
            <p:nvPr/>
          </p:nvSpPr>
          <p:spPr>
            <a:xfrm>
              <a:off x="4560654" y="1815666"/>
              <a:ext cx="991339" cy="36004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grpSp>
        <p:nvGrpSpPr>
          <p:cNvPr id="11" name="Group 10"/>
          <p:cNvGrpSpPr/>
          <p:nvPr/>
        </p:nvGrpSpPr>
        <p:grpSpPr>
          <a:xfrm>
            <a:off x="3663042" y="1571524"/>
            <a:ext cx="1772081" cy="360040"/>
            <a:chOff x="3779912" y="1815666"/>
            <a:chExt cx="1772081" cy="360040"/>
          </a:xfrm>
        </p:grpSpPr>
        <p:sp>
          <p:nvSpPr>
            <p:cNvPr id="9" name="Pentagon 8"/>
            <p:cNvSpPr/>
            <p:nvPr/>
          </p:nvSpPr>
          <p:spPr>
            <a:xfrm flipV="1">
              <a:off x="3779912" y="1815666"/>
              <a:ext cx="907986" cy="360040"/>
            </a:xfrm>
            <a:prstGeom prst="homePlat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0" name="Chevron 9"/>
            <p:cNvSpPr/>
            <p:nvPr/>
          </p:nvSpPr>
          <p:spPr>
            <a:xfrm>
              <a:off x="4560654" y="1815666"/>
              <a:ext cx="991339" cy="36004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sp>
        <p:nvSpPr>
          <p:cNvPr id="2" name="Text Placeholder 1"/>
          <p:cNvSpPr>
            <a:spLocks noGrp="1"/>
          </p:cNvSpPr>
          <p:nvPr>
            <p:ph type="body" sz="quarter" idx="10"/>
          </p:nvPr>
        </p:nvSpPr>
        <p:spPr/>
        <p:txBody>
          <a:bodyPr/>
          <a:lstStyle/>
          <a:p>
            <a:r>
              <a:rPr lang="ar-SA" altLang="ko-KR" dirty="0">
                <a:latin typeface="Al Tarikh" pitchFamily="2" charset="-78"/>
                <a:cs typeface="Al Tarikh" pitchFamily="2" charset="-78"/>
              </a:rPr>
              <a:t>عنوان الشريحة الكامل</a:t>
            </a:r>
            <a:endParaRPr lang="ko-KR" altLang="en-US" dirty="0">
              <a:latin typeface="Al Tarikh" pitchFamily="2" charset="-78"/>
              <a:cs typeface="Al Tarikh" pitchFamily="2" charset="-78"/>
            </a:endParaRPr>
          </a:p>
        </p:txBody>
      </p:sp>
      <p:sp>
        <p:nvSpPr>
          <p:cNvPr id="3" name="Text Placeholder 2"/>
          <p:cNvSpPr>
            <a:spLocks noGrp="1"/>
          </p:cNvSpPr>
          <p:nvPr>
            <p:ph type="body" sz="quarter" idx="11"/>
          </p:nvPr>
        </p:nvSpPr>
        <p:spPr/>
        <p:txBody>
          <a:bodyPr/>
          <a:lstStyle/>
          <a:p>
            <a:pPr lvl="0"/>
            <a:r>
              <a:rPr lang="ar-SA" altLang="ko-KR" dirty="0">
                <a:latin typeface="Al Tarikh" pitchFamily="2" charset="-78"/>
                <a:cs typeface="Al Tarikh" pitchFamily="2" charset="-78"/>
              </a:rPr>
              <a:t>أكتب هنا عنوان فرعي يشرح المحتوى</a:t>
            </a:r>
            <a:endParaRPr lang="en-US" altLang="ko-KR" dirty="0">
              <a:latin typeface="Al Tarikh" pitchFamily="2" charset="-78"/>
              <a:cs typeface="Al Tarikh" pitchFamily="2" charset="-78"/>
            </a:endParaRPr>
          </a:p>
        </p:txBody>
      </p:sp>
      <p:sp>
        <p:nvSpPr>
          <p:cNvPr id="4" name="Oval 3"/>
          <p:cNvSpPr/>
          <p:nvPr/>
        </p:nvSpPr>
        <p:spPr>
          <a:xfrm>
            <a:off x="2987824" y="1319496"/>
            <a:ext cx="864096" cy="864096"/>
          </a:xfrm>
          <a:prstGeom prst="ellipse">
            <a:avLst/>
          </a:prstGeom>
          <a:solidFill>
            <a:schemeClr val="accent1"/>
          </a:solidFill>
          <a:ln w="889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6" name="Oval 5"/>
          <p:cNvSpPr/>
          <p:nvPr/>
        </p:nvSpPr>
        <p:spPr>
          <a:xfrm>
            <a:off x="4135255" y="2975680"/>
            <a:ext cx="864096" cy="864096"/>
          </a:xfrm>
          <a:prstGeom prst="ellipse">
            <a:avLst/>
          </a:prstGeom>
          <a:solidFill>
            <a:schemeClr val="accent1"/>
          </a:solidFill>
          <a:ln w="889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7" name="Oval 6"/>
          <p:cNvSpPr/>
          <p:nvPr/>
        </p:nvSpPr>
        <p:spPr>
          <a:xfrm>
            <a:off x="5282686" y="1319496"/>
            <a:ext cx="864096" cy="864096"/>
          </a:xfrm>
          <a:prstGeom prst="ellipse">
            <a:avLst/>
          </a:prstGeom>
          <a:solidFill>
            <a:schemeClr val="accent1"/>
          </a:solidFill>
          <a:ln w="889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9" name="Block Arc 14"/>
          <p:cNvSpPr/>
          <p:nvPr/>
        </p:nvSpPr>
        <p:spPr>
          <a:xfrm rot="16200000">
            <a:off x="3253166" y="1584729"/>
            <a:ext cx="333413" cy="333630"/>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20" name="Rectangle 16"/>
          <p:cNvSpPr/>
          <p:nvPr/>
        </p:nvSpPr>
        <p:spPr>
          <a:xfrm rot="2700000">
            <a:off x="4460187" y="3194995"/>
            <a:ext cx="223629" cy="425465"/>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Rounded Rectangle 27"/>
          <p:cNvSpPr/>
          <p:nvPr/>
        </p:nvSpPr>
        <p:spPr>
          <a:xfrm>
            <a:off x="5550199" y="1625159"/>
            <a:ext cx="329069" cy="252769"/>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32" name="Group 31">
            <a:extLst>
              <a:ext uri="{FF2B5EF4-FFF2-40B4-BE49-F238E27FC236}">
                <a16:creationId xmlns:a16="http://schemas.microsoft.com/office/drawing/2014/main" id="{41B08E9D-23FB-1041-A5E9-CBD79B19A5B4}"/>
              </a:ext>
            </a:extLst>
          </p:cNvPr>
          <p:cNvGrpSpPr/>
          <p:nvPr/>
        </p:nvGrpSpPr>
        <p:grpSpPr>
          <a:xfrm>
            <a:off x="412489" y="1381419"/>
            <a:ext cx="2226947" cy="740247"/>
            <a:chOff x="803640" y="3362835"/>
            <a:chExt cx="2059657" cy="740247"/>
          </a:xfrm>
        </p:grpSpPr>
        <p:sp>
          <p:nvSpPr>
            <p:cNvPr id="33" name="TextBox 32">
              <a:extLst>
                <a:ext uri="{FF2B5EF4-FFF2-40B4-BE49-F238E27FC236}">
                  <a16:creationId xmlns:a16="http://schemas.microsoft.com/office/drawing/2014/main" id="{C42E1061-6FCD-724D-950D-7F73DDA65204}"/>
                </a:ext>
              </a:extLst>
            </p:cNvPr>
            <p:cNvSpPr txBox="1"/>
            <p:nvPr/>
          </p:nvSpPr>
          <p:spPr>
            <a:xfrm>
              <a:off x="803640" y="3579862"/>
              <a:ext cx="2059657" cy="523220"/>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4" name="TextBox 33">
              <a:extLst>
                <a:ext uri="{FF2B5EF4-FFF2-40B4-BE49-F238E27FC236}">
                  <a16:creationId xmlns:a16="http://schemas.microsoft.com/office/drawing/2014/main" id="{07E4E586-7108-6F4F-B264-B1A675CF31A1}"/>
                </a:ext>
              </a:extLst>
            </p:cNvPr>
            <p:cNvSpPr txBox="1"/>
            <p:nvPr/>
          </p:nvSpPr>
          <p:spPr>
            <a:xfrm>
              <a:off x="803640" y="3362835"/>
              <a:ext cx="2059657"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هنا عنوان فرعي</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35" name="Group 34">
            <a:extLst>
              <a:ext uri="{FF2B5EF4-FFF2-40B4-BE49-F238E27FC236}">
                <a16:creationId xmlns:a16="http://schemas.microsoft.com/office/drawing/2014/main" id="{8CD421D9-E3E9-CC45-9D06-4F07A04521BB}"/>
              </a:ext>
            </a:extLst>
          </p:cNvPr>
          <p:cNvGrpSpPr/>
          <p:nvPr/>
        </p:nvGrpSpPr>
        <p:grpSpPr>
          <a:xfrm>
            <a:off x="6291276" y="1402098"/>
            <a:ext cx="2226947" cy="740247"/>
            <a:chOff x="803640" y="3362835"/>
            <a:chExt cx="2059657" cy="740247"/>
          </a:xfrm>
        </p:grpSpPr>
        <p:sp>
          <p:nvSpPr>
            <p:cNvPr id="36" name="TextBox 35">
              <a:extLst>
                <a:ext uri="{FF2B5EF4-FFF2-40B4-BE49-F238E27FC236}">
                  <a16:creationId xmlns:a16="http://schemas.microsoft.com/office/drawing/2014/main" id="{7253C934-88F7-0B45-A773-5449D317FE92}"/>
                </a:ext>
              </a:extLst>
            </p:cNvPr>
            <p:cNvSpPr txBox="1"/>
            <p:nvPr/>
          </p:nvSpPr>
          <p:spPr>
            <a:xfrm>
              <a:off x="803640" y="3579862"/>
              <a:ext cx="2059657" cy="523220"/>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37" name="TextBox 36">
              <a:extLst>
                <a:ext uri="{FF2B5EF4-FFF2-40B4-BE49-F238E27FC236}">
                  <a16:creationId xmlns:a16="http://schemas.microsoft.com/office/drawing/2014/main" id="{4D06C693-11F0-BA43-A402-490FA4482D70}"/>
                </a:ext>
              </a:extLst>
            </p:cNvPr>
            <p:cNvSpPr txBox="1"/>
            <p:nvPr/>
          </p:nvSpPr>
          <p:spPr>
            <a:xfrm>
              <a:off x="803640" y="3362835"/>
              <a:ext cx="2059657"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هنا عنوان فرعي</a:t>
              </a:r>
              <a:endParaRPr lang="ko-KR" altLang="en-US" sz="1400" b="1" dirty="0">
                <a:solidFill>
                  <a:schemeClr val="tx1">
                    <a:lumMod val="75000"/>
                    <a:lumOff val="25000"/>
                  </a:schemeClr>
                </a:solidFill>
                <a:latin typeface="Al Tarikh" pitchFamily="2" charset="-78"/>
                <a:cs typeface="Al Tarikh" pitchFamily="2" charset="-78"/>
              </a:endParaRPr>
            </a:p>
          </p:txBody>
        </p:sp>
      </p:grpSp>
      <p:grpSp>
        <p:nvGrpSpPr>
          <p:cNvPr id="38" name="Group 37">
            <a:extLst>
              <a:ext uri="{FF2B5EF4-FFF2-40B4-BE49-F238E27FC236}">
                <a16:creationId xmlns:a16="http://schemas.microsoft.com/office/drawing/2014/main" id="{EC8355FC-80B6-E94C-AB93-D581240E02F7}"/>
              </a:ext>
            </a:extLst>
          </p:cNvPr>
          <p:cNvGrpSpPr/>
          <p:nvPr/>
        </p:nvGrpSpPr>
        <p:grpSpPr>
          <a:xfrm>
            <a:off x="3453829" y="3999558"/>
            <a:ext cx="2226947" cy="740247"/>
            <a:chOff x="803640" y="3362835"/>
            <a:chExt cx="2059657" cy="740247"/>
          </a:xfrm>
        </p:grpSpPr>
        <p:sp>
          <p:nvSpPr>
            <p:cNvPr id="39" name="TextBox 38">
              <a:extLst>
                <a:ext uri="{FF2B5EF4-FFF2-40B4-BE49-F238E27FC236}">
                  <a16:creationId xmlns:a16="http://schemas.microsoft.com/office/drawing/2014/main" id="{2805F904-4611-4342-B17C-061365E5D371}"/>
                </a:ext>
              </a:extLst>
            </p:cNvPr>
            <p:cNvSpPr txBox="1"/>
            <p:nvPr/>
          </p:nvSpPr>
          <p:spPr>
            <a:xfrm>
              <a:off x="803640" y="3579862"/>
              <a:ext cx="2059657" cy="523220"/>
            </a:xfrm>
            <a:prstGeom prst="rect">
              <a:avLst/>
            </a:prstGeom>
            <a:noFill/>
          </p:spPr>
          <p:txBody>
            <a:bodyPr wrap="square" rtlCol="0">
              <a:spAutoFit/>
            </a:bodyPr>
            <a:lstStyle/>
            <a:p>
              <a:pPr algn="ctr"/>
              <a:r>
                <a:rPr lang="ar-DZ" altLang="ko-KR" sz="14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200" dirty="0">
                <a:solidFill>
                  <a:schemeClr val="tx1">
                    <a:lumMod val="75000"/>
                    <a:lumOff val="25000"/>
                  </a:schemeClr>
                </a:solidFill>
                <a:latin typeface="Al Tarikh" pitchFamily="2" charset="-78"/>
                <a:cs typeface="Al Tarikh" pitchFamily="2" charset="-78"/>
              </a:endParaRPr>
            </a:p>
          </p:txBody>
        </p:sp>
        <p:sp>
          <p:nvSpPr>
            <p:cNvPr id="40" name="TextBox 39">
              <a:extLst>
                <a:ext uri="{FF2B5EF4-FFF2-40B4-BE49-F238E27FC236}">
                  <a16:creationId xmlns:a16="http://schemas.microsoft.com/office/drawing/2014/main" id="{19026B49-2430-8141-835B-824D21350C93}"/>
                </a:ext>
              </a:extLst>
            </p:cNvPr>
            <p:cNvSpPr txBox="1"/>
            <p:nvPr/>
          </p:nvSpPr>
          <p:spPr>
            <a:xfrm>
              <a:off x="803640" y="3362835"/>
              <a:ext cx="2059657" cy="307777"/>
            </a:xfrm>
            <a:prstGeom prst="rect">
              <a:avLst/>
            </a:prstGeom>
            <a:noFill/>
          </p:spPr>
          <p:txBody>
            <a:bodyPr wrap="square" rtlCol="0">
              <a:spAutoFit/>
            </a:bodyPr>
            <a:lstStyle/>
            <a:p>
              <a:pPr algn="ctr"/>
              <a:r>
                <a:rPr lang="ar-SA" altLang="ko-KR" sz="1400" b="1" dirty="0">
                  <a:solidFill>
                    <a:schemeClr val="tx1">
                      <a:lumMod val="75000"/>
                      <a:lumOff val="25000"/>
                    </a:schemeClr>
                  </a:solidFill>
                  <a:latin typeface="Al Tarikh" pitchFamily="2" charset="-78"/>
                  <a:cs typeface="Al Tarikh" pitchFamily="2" charset="-78"/>
                </a:rPr>
                <a:t>أكتب هنا عنوان فرعي</a:t>
              </a:r>
              <a:endParaRPr lang="ko-KR" altLang="en-US" sz="1400" b="1"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3647714160"/>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ar-SA" altLang="ko-KR" dirty="0">
                <a:latin typeface="Al Tarikh" pitchFamily="2" charset="-78"/>
                <a:cs typeface="Al Tarikh" pitchFamily="2" charset="-78"/>
              </a:rPr>
              <a:t>عنوان الشريحة الكامل</a:t>
            </a:r>
            <a:endParaRPr lang="ko-KR" altLang="en-US" dirty="0">
              <a:latin typeface="Al Tarikh" pitchFamily="2" charset="-78"/>
              <a:cs typeface="Al Tarikh" pitchFamily="2" charset="-78"/>
            </a:endParaRPr>
          </a:p>
        </p:txBody>
      </p:sp>
      <p:sp>
        <p:nvSpPr>
          <p:cNvPr id="3" name="Text Placeholder 2"/>
          <p:cNvSpPr>
            <a:spLocks noGrp="1"/>
          </p:cNvSpPr>
          <p:nvPr>
            <p:ph type="body" sz="quarter" idx="11"/>
          </p:nvPr>
        </p:nvSpPr>
        <p:spPr/>
        <p:txBody>
          <a:bodyPr/>
          <a:lstStyle/>
          <a:p>
            <a:pPr lvl="0"/>
            <a:r>
              <a:rPr lang="ar-SA" altLang="ko-KR" dirty="0">
                <a:latin typeface="Al Tarikh" pitchFamily="2" charset="-78"/>
                <a:cs typeface="Al Tarikh" pitchFamily="2" charset="-78"/>
              </a:rPr>
              <a:t>أكتب هنا عنوان فرعي يشرح المحتوى</a:t>
            </a:r>
            <a:endParaRPr lang="en-US" altLang="ko-KR" dirty="0">
              <a:latin typeface="Al Tarikh" pitchFamily="2" charset="-78"/>
              <a:cs typeface="Al Tarikh" pitchFamily="2" charset="-78"/>
            </a:endParaRPr>
          </a:p>
        </p:txBody>
      </p:sp>
      <p:graphicFrame>
        <p:nvGraphicFramePr>
          <p:cNvPr id="5" name="Chart 4"/>
          <p:cNvGraphicFramePr/>
          <p:nvPr>
            <p:extLst>
              <p:ext uri="{D42A27DB-BD31-4B8C-83A1-F6EECF244321}">
                <p14:modId xmlns:p14="http://schemas.microsoft.com/office/powerpoint/2010/main" val="1905179845"/>
              </p:ext>
            </p:extLst>
          </p:nvPr>
        </p:nvGraphicFramePr>
        <p:xfrm>
          <a:off x="2820111" y="1224747"/>
          <a:ext cx="3552089" cy="3323023"/>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5285504" y="2258604"/>
            <a:ext cx="799269" cy="400110"/>
          </a:xfrm>
          <a:prstGeom prst="rect">
            <a:avLst/>
          </a:prstGeom>
          <a:noFill/>
        </p:spPr>
        <p:txBody>
          <a:bodyPr wrap="square" rtlCol="0" anchor="ctr">
            <a:spAutoFit/>
          </a:bodyPr>
          <a:lstStyle/>
          <a:p>
            <a:pPr algn="ctr"/>
            <a:r>
              <a:rPr lang="en-US" altLang="ko-KR" sz="2000" b="1" dirty="0">
                <a:solidFill>
                  <a:schemeClr val="bg1"/>
                </a:solidFill>
                <a:latin typeface="Arial" pitchFamily="34" charset="0"/>
                <a:cs typeface="Arial" pitchFamily="34" charset="0"/>
              </a:rPr>
              <a:t>45%</a:t>
            </a:r>
            <a:endParaRPr lang="ko-KR" altLang="en-US" sz="2000" b="1" dirty="0">
              <a:solidFill>
                <a:schemeClr val="bg1"/>
              </a:solidFill>
              <a:latin typeface="Arial" pitchFamily="34" charset="0"/>
              <a:cs typeface="Arial" pitchFamily="34" charset="0"/>
            </a:endParaRPr>
          </a:p>
        </p:txBody>
      </p:sp>
      <p:sp>
        <p:nvSpPr>
          <p:cNvPr id="7" name="TextBox 6"/>
          <p:cNvSpPr txBox="1"/>
          <p:nvPr/>
        </p:nvSpPr>
        <p:spPr>
          <a:xfrm>
            <a:off x="3468183" y="3554748"/>
            <a:ext cx="799269" cy="400110"/>
          </a:xfrm>
          <a:prstGeom prst="rect">
            <a:avLst/>
          </a:prstGeom>
          <a:noFill/>
        </p:spPr>
        <p:txBody>
          <a:bodyPr wrap="square" rtlCol="0" anchor="ctr">
            <a:spAutoFit/>
          </a:bodyPr>
          <a:lstStyle/>
          <a:p>
            <a:pPr algn="ctr"/>
            <a:r>
              <a:rPr lang="en-US" altLang="ko-KR" sz="2000" b="1" dirty="0">
                <a:solidFill>
                  <a:schemeClr val="bg1"/>
                </a:solidFill>
                <a:latin typeface="Arial" pitchFamily="34" charset="0"/>
                <a:cs typeface="Arial" pitchFamily="34" charset="0"/>
              </a:rPr>
              <a:t>30%</a:t>
            </a:r>
            <a:endParaRPr lang="ko-KR" altLang="en-US" sz="2000" b="1" dirty="0">
              <a:solidFill>
                <a:schemeClr val="bg1"/>
              </a:solidFill>
              <a:latin typeface="Arial" pitchFamily="34" charset="0"/>
              <a:cs typeface="Arial" pitchFamily="34" charset="0"/>
            </a:endParaRPr>
          </a:p>
        </p:txBody>
      </p:sp>
      <p:sp>
        <p:nvSpPr>
          <p:cNvPr id="9" name="TextBox 8"/>
          <p:cNvSpPr txBox="1"/>
          <p:nvPr/>
        </p:nvSpPr>
        <p:spPr>
          <a:xfrm>
            <a:off x="3388994" y="1834251"/>
            <a:ext cx="799269" cy="400110"/>
          </a:xfrm>
          <a:prstGeom prst="rect">
            <a:avLst/>
          </a:prstGeom>
          <a:noFill/>
        </p:spPr>
        <p:txBody>
          <a:bodyPr wrap="square" rtlCol="0" anchor="ctr">
            <a:spAutoFit/>
          </a:bodyPr>
          <a:lstStyle/>
          <a:p>
            <a:pPr algn="ctr"/>
            <a:r>
              <a:rPr lang="en-US" altLang="ko-KR" sz="2000" b="1" dirty="0">
                <a:solidFill>
                  <a:schemeClr val="bg1"/>
                </a:solidFill>
                <a:latin typeface="Arial" pitchFamily="34" charset="0"/>
                <a:cs typeface="Arial" pitchFamily="34" charset="0"/>
              </a:rPr>
              <a:t>25%</a:t>
            </a:r>
            <a:endParaRPr lang="ko-KR" altLang="en-US" sz="2000" b="1" dirty="0">
              <a:solidFill>
                <a:schemeClr val="bg1"/>
              </a:solidFill>
              <a:latin typeface="Arial" pitchFamily="34" charset="0"/>
              <a:cs typeface="Arial" pitchFamily="34" charset="0"/>
            </a:endParaRPr>
          </a:p>
        </p:txBody>
      </p:sp>
      <p:sp>
        <p:nvSpPr>
          <p:cNvPr id="10" name="Oval 9"/>
          <p:cNvSpPr/>
          <p:nvPr/>
        </p:nvSpPr>
        <p:spPr>
          <a:xfrm>
            <a:off x="3744203" y="2034306"/>
            <a:ext cx="1703904" cy="1703904"/>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11" name="Block Arc 14"/>
          <p:cNvSpPr/>
          <p:nvPr/>
        </p:nvSpPr>
        <p:spPr>
          <a:xfrm rot="16200000">
            <a:off x="4229268" y="2555156"/>
            <a:ext cx="661771" cy="662202"/>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nvGrpSpPr>
          <p:cNvPr id="24" name="Group 23">
            <a:extLst>
              <a:ext uri="{FF2B5EF4-FFF2-40B4-BE49-F238E27FC236}">
                <a16:creationId xmlns:a16="http://schemas.microsoft.com/office/drawing/2014/main" id="{E37A96B7-6909-954E-96F4-9C0BA3BD800D}"/>
              </a:ext>
            </a:extLst>
          </p:cNvPr>
          <p:cNvGrpSpPr/>
          <p:nvPr/>
        </p:nvGrpSpPr>
        <p:grpSpPr>
          <a:xfrm>
            <a:off x="691671" y="1575702"/>
            <a:ext cx="2539483" cy="1048024"/>
            <a:chOff x="803640" y="3362835"/>
            <a:chExt cx="2059657" cy="1048024"/>
          </a:xfrm>
        </p:grpSpPr>
        <p:sp>
          <p:nvSpPr>
            <p:cNvPr id="25" name="TextBox 24">
              <a:extLst>
                <a:ext uri="{FF2B5EF4-FFF2-40B4-BE49-F238E27FC236}">
                  <a16:creationId xmlns:a16="http://schemas.microsoft.com/office/drawing/2014/main" id="{36B940F9-14BC-E843-8117-147DDF281D4E}"/>
                </a:ext>
              </a:extLst>
            </p:cNvPr>
            <p:cNvSpPr txBox="1"/>
            <p:nvPr/>
          </p:nvSpPr>
          <p:spPr>
            <a:xfrm>
              <a:off x="803640" y="3579862"/>
              <a:ext cx="2059657" cy="830997"/>
            </a:xfrm>
            <a:prstGeom prst="rect">
              <a:avLst/>
            </a:prstGeom>
            <a:noFill/>
          </p:spPr>
          <p:txBody>
            <a:bodyPr wrap="square" rtlCol="0">
              <a:spAutoFit/>
            </a:bodyPr>
            <a:lstStyle/>
            <a:p>
              <a:pPr algn="ctr"/>
              <a:r>
                <a:rPr lang="ar-DZ" altLang="ko-KR" sz="16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400" dirty="0">
                <a:solidFill>
                  <a:schemeClr val="tx1">
                    <a:lumMod val="75000"/>
                    <a:lumOff val="25000"/>
                  </a:schemeClr>
                </a:solidFill>
                <a:latin typeface="Al Tarikh" pitchFamily="2" charset="-78"/>
                <a:cs typeface="Al Tarikh" pitchFamily="2" charset="-78"/>
              </a:endParaRPr>
            </a:p>
          </p:txBody>
        </p:sp>
        <p:sp>
          <p:nvSpPr>
            <p:cNvPr id="26" name="TextBox 25">
              <a:extLst>
                <a:ext uri="{FF2B5EF4-FFF2-40B4-BE49-F238E27FC236}">
                  <a16:creationId xmlns:a16="http://schemas.microsoft.com/office/drawing/2014/main" id="{1D474E46-D34B-0749-AA16-4F31D1C87CCD}"/>
                </a:ext>
              </a:extLst>
            </p:cNvPr>
            <p:cNvSpPr txBox="1"/>
            <p:nvPr/>
          </p:nvSpPr>
          <p:spPr>
            <a:xfrm>
              <a:off x="803640" y="3362835"/>
              <a:ext cx="2059657" cy="338554"/>
            </a:xfrm>
            <a:prstGeom prst="rect">
              <a:avLst/>
            </a:prstGeom>
            <a:noFill/>
          </p:spPr>
          <p:txBody>
            <a:bodyPr wrap="square" rtlCol="0">
              <a:spAutoFit/>
            </a:bodyPr>
            <a:lstStyle/>
            <a:p>
              <a:pPr algn="r"/>
              <a:r>
                <a:rPr lang="ar-SA" altLang="ko-KR" sz="1600" b="1" dirty="0">
                  <a:solidFill>
                    <a:schemeClr val="tx1">
                      <a:lumMod val="75000"/>
                      <a:lumOff val="25000"/>
                    </a:schemeClr>
                  </a:solidFill>
                  <a:latin typeface="Al Tarikh" pitchFamily="2" charset="-78"/>
                  <a:cs typeface="Al Tarikh" pitchFamily="2" charset="-78"/>
                </a:rPr>
                <a:t>أكتب هنا عنوان فرعي</a:t>
              </a:r>
              <a:endParaRPr lang="ko-KR" altLang="en-US" sz="1600" b="1" dirty="0">
                <a:solidFill>
                  <a:schemeClr val="tx1">
                    <a:lumMod val="75000"/>
                    <a:lumOff val="25000"/>
                  </a:schemeClr>
                </a:solidFill>
                <a:latin typeface="Al Tarikh" pitchFamily="2" charset="-78"/>
                <a:cs typeface="Al Tarikh" pitchFamily="2" charset="-78"/>
              </a:endParaRPr>
            </a:p>
          </p:txBody>
        </p:sp>
      </p:grpSp>
      <p:grpSp>
        <p:nvGrpSpPr>
          <p:cNvPr id="27" name="Group 26">
            <a:extLst>
              <a:ext uri="{FF2B5EF4-FFF2-40B4-BE49-F238E27FC236}">
                <a16:creationId xmlns:a16="http://schemas.microsoft.com/office/drawing/2014/main" id="{8CC4E934-7730-9B46-9D26-EB7634411003}"/>
              </a:ext>
            </a:extLst>
          </p:cNvPr>
          <p:cNvGrpSpPr/>
          <p:nvPr/>
        </p:nvGrpSpPr>
        <p:grpSpPr>
          <a:xfrm>
            <a:off x="672175" y="3554748"/>
            <a:ext cx="2539483" cy="1048024"/>
            <a:chOff x="803640" y="3362835"/>
            <a:chExt cx="2059657" cy="1048024"/>
          </a:xfrm>
        </p:grpSpPr>
        <p:sp>
          <p:nvSpPr>
            <p:cNvPr id="28" name="TextBox 27">
              <a:extLst>
                <a:ext uri="{FF2B5EF4-FFF2-40B4-BE49-F238E27FC236}">
                  <a16:creationId xmlns:a16="http://schemas.microsoft.com/office/drawing/2014/main" id="{94A0AB56-69CB-034E-B103-C8045CCD7F59}"/>
                </a:ext>
              </a:extLst>
            </p:cNvPr>
            <p:cNvSpPr txBox="1"/>
            <p:nvPr/>
          </p:nvSpPr>
          <p:spPr>
            <a:xfrm>
              <a:off x="803640" y="3579862"/>
              <a:ext cx="2059657" cy="830997"/>
            </a:xfrm>
            <a:prstGeom prst="rect">
              <a:avLst/>
            </a:prstGeom>
            <a:noFill/>
          </p:spPr>
          <p:txBody>
            <a:bodyPr wrap="square" rtlCol="0">
              <a:spAutoFit/>
            </a:bodyPr>
            <a:lstStyle/>
            <a:p>
              <a:pPr algn="ctr"/>
              <a:r>
                <a:rPr lang="ar-DZ" altLang="ko-KR" sz="16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400" dirty="0">
                <a:solidFill>
                  <a:schemeClr val="tx1">
                    <a:lumMod val="75000"/>
                    <a:lumOff val="25000"/>
                  </a:schemeClr>
                </a:solidFill>
                <a:latin typeface="Al Tarikh" pitchFamily="2" charset="-78"/>
                <a:cs typeface="Al Tarikh" pitchFamily="2" charset="-78"/>
              </a:endParaRPr>
            </a:p>
          </p:txBody>
        </p:sp>
        <p:sp>
          <p:nvSpPr>
            <p:cNvPr id="29" name="TextBox 28">
              <a:extLst>
                <a:ext uri="{FF2B5EF4-FFF2-40B4-BE49-F238E27FC236}">
                  <a16:creationId xmlns:a16="http://schemas.microsoft.com/office/drawing/2014/main" id="{299DF17F-9CEE-6942-828E-72ED50874BAA}"/>
                </a:ext>
              </a:extLst>
            </p:cNvPr>
            <p:cNvSpPr txBox="1"/>
            <p:nvPr/>
          </p:nvSpPr>
          <p:spPr>
            <a:xfrm>
              <a:off x="803640" y="3362835"/>
              <a:ext cx="2059657" cy="338554"/>
            </a:xfrm>
            <a:prstGeom prst="rect">
              <a:avLst/>
            </a:prstGeom>
            <a:noFill/>
          </p:spPr>
          <p:txBody>
            <a:bodyPr wrap="square" rtlCol="0">
              <a:spAutoFit/>
            </a:bodyPr>
            <a:lstStyle/>
            <a:p>
              <a:pPr algn="r"/>
              <a:r>
                <a:rPr lang="ar-SA" altLang="ko-KR" sz="1600" b="1" dirty="0">
                  <a:solidFill>
                    <a:schemeClr val="tx1">
                      <a:lumMod val="75000"/>
                      <a:lumOff val="25000"/>
                    </a:schemeClr>
                  </a:solidFill>
                  <a:latin typeface="Al Tarikh" pitchFamily="2" charset="-78"/>
                  <a:cs typeface="Al Tarikh" pitchFamily="2" charset="-78"/>
                </a:rPr>
                <a:t>أكتب هنا عنوان فرعي</a:t>
              </a:r>
              <a:endParaRPr lang="ko-KR" altLang="en-US" sz="1600" b="1" dirty="0">
                <a:solidFill>
                  <a:schemeClr val="tx1">
                    <a:lumMod val="75000"/>
                    <a:lumOff val="25000"/>
                  </a:schemeClr>
                </a:solidFill>
                <a:latin typeface="Al Tarikh" pitchFamily="2" charset="-78"/>
                <a:cs typeface="Al Tarikh" pitchFamily="2" charset="-78"/>
              </a:endParaRPr>
            </a:p>
          </p:txBody>
        </p:sp>
      </p:grpSp>
      <p:grpSp>
        <p:nvGrpSpPr>
          <p:cNvPr id="30" name="Group 29">
            <a:extLst>
              <a:ext uri="{FF2B5EF4-FFF2-40B4-BE49-F238E27FC236}">
                <a16:creationId xmlns:a16="http://schemas.microsoft.com/office/drawing/2014/main" id="{D0E42648-E2FF-2541-8806-DFBC36B6E939}"/>
              </a:ext>
            </a:extLst>
          </p:cNvPr>
          <p:cNvGrpSpPr/>
          <p:nvPr/>
        </p:nvGrpSpPr>
        <p:grpSpPr>
          <a:xfrm>
            <a:off x="6092203" y="2237350"/>
            <a:ext cx="2539483" cy="1048024"/>
            <a:chOff x="803640" y="3362835"/>
            <a:chExt cx="2059657" cy="1048024"/>
          </a:xfrm>
        </p:grpSpPr>
        <p:sp>
          <p:nvSpPr>
            <p:cNvPr id="31" name="TextBox 30">
              <a:extLst>
                <a:ext uri="{FF2B5EF4-FFF2-40B4-BE49-F238E27FC236}">
                  <a16:creationId xmlns:a16="http://schemas.microsoft.com/office/drawing/2014/main" id="{263B06C5-57CE-5F4F-BFCC-DF9D962D2380}"/>
                </a:ext>
              </a:extLst>
            </p:cNvPr>
            <p:cNvSpPr txBox="1"/>
            <p:nvPr/>
          </p:nvSpPr>
          <p:spPr>
            <a:xfrm>
              <a:off x="803640" y="3579862"/>
              <a:ext cx="2059657" cy="830997"/>
            </a:xfrm>
            <a:prstGeom prst="rect">
              <a:avLst/>
            </a:prstGeom>
            <a:noFill/>
          </p:spPr>
          <p:txBody>
            <a:bodyPr wrap="square" rtlCol="0">
              <a:spAutoFit/>
            </a:bodyPr>
            <a:lstStyle/>
            <a:p>
              <a:pPr algn="ctr"/>
              <a:r>
                <a:rPr lang="ar-DZ" altLang="ko-KR" sz="1600" dirty="0">
                  <a:solidFill>
                    <a:schemeClr val="tx1">
                      <a:lumMod val="75000"/>
                      <a:lumOff val="25000"/>
                    </a:schemeClr>
                  </a:solidFill>
                  <a:latin typeface="Al Tarikh" pitchFamily="2" charset="-78"/>
                  <a:cs typeface="Al Tarikh" pitchFamily="2" charset="-78"/>
                </a:rPr>
                <a:t>يمكنك ببساطة إثارة إعجاب جمهورك وإضافة زنج فريد وجاذبية إلى عروضك التقديمية.     </a:t>
              </a:r>
              <a:endParaRPr lang="ko-KR" altLang="en-US" sz="1400" dirty="0">
                <a:solidFill>
                  <a:schemeClr val="tx1">
                    <a:lumMod val="75000"/>
                    <a:lumOff val="25000"/>
                  </a:schemeClr>
                </a:solidFill>
                <a:latin typeface="Al Tarikh" pitchFamily="2" charset="-78"/>
                <a:cs typeface="Al Tarikh" pitchFamily="2" charset="-78"/>
              </a:endParaRPr>
            </a:p>
          </p:txBody>
        </p:sp>
        <p:sp>
          <p:nvSpPr>
            <p:cNvPr id="32" name="TextBox 31">
              <a:extLst>
                <a:ext uri="{FF2B5EF4-FFF2-40B4-BE49-F238E27FC236}">
                  <a16:creationId xmlns:a16="http://schemas.microsoft.com/office/drawing/2014/main" id="{92A6E8E4-6C89-EF42-9A0C-335C087D6971}"/>
                </a:ext>
              </a:extLst>
            </p:cNvPr>
            <p:cNvSpPr txBox="1"/>
            <p:nvPr/>
          </p:nvSpPr>
          <p:spPr>
            <a:xfrm>
              <a:off x="803640" y="3362835"/>
              <a:ext cx="2059657" cy="338554"/>
            </a:xfrm>
            <a:prstGeom prst="rect">
              <a:avLst/>
            </a:prstGeom>
            <a:noFill/>
          </p:spPr>
          <p:txBody>
            <a:bodyPr wrap="square" rtlCol="0">
              <a:spAutoFit/>
            </a:bodyPr>
            <a:lstStyle/>
            <a:p>
              <a:pPr algn="ctr"/>
              <a:r>
                <a:rPr lang="ar-SA" altLang="ko-KR" sz="1600" b="1" dirty="0">
                  <a:solidFill>
                    <a:schemeClr val="tx1">
                      <a:lumMod val="75000"/>
                      <a:lumOff val="25000"/>
                    </a:schemeClr>
                  </a:solidFill>
                  <a:latin typeface="Al Tarikh" pitchFamily="2" charset="-78"/>
                  <a:cs typeface="Al Tarikh" pitchFamily="2" charset="-78"/>
                </a:rPr>
                <a:t>أكتب هنا عنوان فرعي</a:t>
              </a:r>
              <a:endParaRPr lang="ko-KR" altLang="en-US" sz="1600" b="1" dirty="0">
                <a:solidFill>
                  <a:schemeClr val="tx1">
                    <a:lumMod val="75000"/>
                    <a:lumOff val="25000"/>
                  </a:schemeClr>
                </a:solidFill>
                <a:latin typeface="Al Tarikh" pitchFamily="2" charset="-78"/>
                <a:cs typeface="Al Tarikh" pitchFamily="2" charset="-78"/>
              </a:endParaRPr>
            </a:p>
          </p:txBody>
        </p:sp>
      </p:grpSp>
    </p:spTree>
    <p:extLst>
      <p:ext uri="{BB962C8B-B14F-4D97-AF65-F5344CB8AC3E}">
        <p14:creationId xmlns:p14="http://schemas.microsoft.com/office/powerpoint/2010/main" val="3654525163"/>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lnSpcReduction="10000"/>
          </a:bodyPr>
          <a:lstStyle/>
          <a:p>
            <a:r>
              <a:rPr lang="ar-SA" altLang="ko-KR" dirty="0">
                <a:solidFill>
                  <a:schemeClr val="tx2"/>
                </a:solidFill>
                <a:latin typeface="Al Tarikh" pitchFamily="2" charset="-78"/>
                <a:cs typeface="Al Tarikh" pitchFamily="2" charset="-78"/>
              </a:rPr>
              <a:t>شكرا لكم</a:t>
            </a:r>
            <a:endParaRPr lang="ko-KR" altLang="en-US" dirty="0">
              <a:solidFill>
                <a:schemeClr val="tx2"/>
              </a:solidFill>
              <a:latin typeface="Al Tarikh" pitchFamily="2" charset="-78"/>
              <a:cs typeface="Al Tarikh" pitchFamily="2" charset="-78"/>
            </a:endParaRPr>
          </a:p>
        </p:txBody>
      </p:sp>
      <p:sp>
        <p:nvSpPr>
          <p:cNvPr id="3" name="Text Placeholder 2"/>
          <p:cNvSpPr>
            <a:spLocks noGrp="1"/>
          </p:cNvSpPr>
          <p:nvPr>
            <p:ph type="body" sz="quarter" idx="11"/>
          </p:nvPr>
        </p:nvSpPr>
        <p:spPr/>
        <p:txBody>
          <a:bodyPr/>
          <a:lstStyle/>
          <a:p>
            <a:pPr lvl="0"/>
            <a:r>
              <a:rPr lang="ar-SA" altLang="ko-KR" sz="1600" dirty="0">
                <a:solidFill>
                  <a:schemeClr val="tx2"/>
                </a:solidFill>
                <a:latin typeface="Al Tarikh" pitchFamily="2" charset="-78"/>
                <a:cs typeface="Al Tarikh" pitchFamily="2" charset="-78"/>
              </a:rPr>
              <a:t>أكتب هنا خاتمة بسيطة وسهلة مناسبة للمحتوى الذي انشأته</a:t>
            </a:r>
            <a:endParaRPr lang="en-US" altLang="ko-KR" sz="1600" dirty="0">
              <a:solidFill>
                <a:schemeClr val="tx2"/>
              </a:solidFill>
              <a:latin typeface="Al Tarikh" pitchFamily="2" charset="-78"/>
              <a:cs typeface="Al Tarikh" pitchFamily="2" charset="-78"/>
            </a:endParaRPr>
          </a:p>
        </p:txBody>
      </p:sp>
    </p:spTree>
    <p:extLst>
      <p:ext uri="{BB962C8B-B14F-4D97-AF65-F5344CB8AC3E}">
        <p14:creationId xmlns:p14="http://schemas.microsoft.com/office/powerpoint/2010/main" val="61455909"/>
      </p:ext>
    </p:extLst>
  </p:cSld>
  <p:clrMapOvr>
    <a:masterClrMapping/>
  </p:clrMapOvr>
  <p:transition spd="slow">
    <p:wipe/>
  </p:transition>
</p:sld>
</file>

<file path=ppt/theme/theme1.xml><?xml version="1.0" encoding="utf-8"?>
<a:theme xmlns:a="http://schemas.openxmlformats.org/drawingml/2006/main" name="Contents Slide Master">
  <a:themeElements>
    <a:clrScheme name="ALLPPT-COLOR-A17">
      <a:dk1>
        <a:sysClr val="windowText" lastClr="000000"/>
      </a:dk1>
      <a:lt1>
        <a:sysClr val="window" lastClr="FFFFFF"/>
      </a:lt1>
      <a:dk2>
        <a:srgbClr val="1F497D"/>
      </a:dk2>
      <a:lt2>
        <a:srgbClr val="EEECE1"/>
      </a:lt2>
      <a:accent1>
        <a:srgbClr val="FFCE29"/>
      </a:accent1>
      <a:accent2>
        <a:srgbClr val="F2BF27"/>
      </a:accent2>
      <a:accent3>
        <a:srgbClr val="ED1C24"/>
      </a:accent3>
      <a:accent4>
        <a:srgbClr val="FFCE29"/>
      </a:accent4>
      <a:accent5>
        <a:srgbClr val="F2BF27"/>
      </a:accent5>
      <a:accent6>
        <a:srgbClr val="ED1C24"/>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lumMod val="75000"/>
            <a:lumOff val="25000"/>
          </a:schemeClr>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Section Break Slide Master">
  <a:themeElements>
    <a:clrScheme name="Custom 1">
      <a:dk1>
        <a:srgbClr val="FFFFFF"/>
      </a:dk1>
      <a:lt1>
        <a:srgbClr val="FFFFFF"/>
      </a:lt1>
      <a:dk2>
        <a:srgbClr val="44546A"/>
      </a:dk2>
      <a:lt2>
        <a:srgbClr val="E7E6E6"/>
      </a:lt2>
      <a:accent1>
        <a:srgbClr val="0DA3F2"/>
      </a:accent1>
      <a:accent2>
        <a:srgbClr val="1093DE"/>
      </a:accent2>
      <a:accent3>
        <a:srgbClr val="A5A5A5"/>
      </a:accent3>
      <a:accent4>
        <a:srgbClr val="FFC000"/>
      </a:accent4>
      <a:accent5>
        <a:srgbClr val="5B9BD5"/>
      </a:accent5>
      <a:accent6>
        <a:srgbClr val="70AD47"/>
      </a:accent6>
      <a:hlink>
        <a:srgbClr val="0563C1"/>
      </a:hlink>
      <a:folHlink>
        <a:srgbClr val="954F72"/>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2095</TotalTime>
  <Words>1347</Words>
  <Application>Microsoft Macintosh PowerPoint</Application>
  <PresentationFormat>On-screen Show (16:9)</PresentationFormat>
  <Paragraphs>192</Paragraphs>
  <Slides>21</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21</vt:i4>
      </vt:variant>
    </vt:vector>
  </HeadingPairs>
  <TitlesOfParts>
    <vt:vector size="26" baseType="lpstr">
      <vt:lpstr>맑은 고딕</vt:lpstr>
      <vt:lpstr>Al Tarikh</vt:lpstr>
      <vt:lpstr>Arial</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googleslidesppt.com;allppt.com</dc:creator>
  <cp:lastModifiedBy>PPTive.com</cp:lastModifiedBy>
  <cp:revision>126</cp:revision>
  <dcterms:created xsi:type="dcterms:W3CDTF">2016-12-05T23:26:54Z</dcterms:created>
  <dcterms:modified xsi:type="dcterms:W3CDTF">2022-08-01T16:47:28Z</dcterms:modified>
</cp:coreProperties>
</file>